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2.xml" ContentType="application/vnd.openxmlformats-officedocument.them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3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6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7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8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9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10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11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2.xml" ContentType="application/vnd.openxmlformats-officedocument.presentationml.notesSlide+xml"/>
  <Override PartName="/ppt/tags/tag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32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295" r:id="rId19"/>
    <p:sldId id="329" r:id="rId20"/>
    <p:sldId id="330" r:id="rId21"/>
    <p:sldId id="331" r:id="rId22"/>
    <p:sldId id="298" r:id="rId23"/>
  </p:sldIdLst>
  <p:sldSz cx="9144000" cy="5143500" type="screen16x9"/>
  <p:notesSz cx="6858000" cy="9144000"/>
  <p:defaultTextStyle>
    <a:defPPr>
      <a:defRPr lang="en-US"/>
    </a:defPPr>
    <a:lvl1pPr marL="0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76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51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27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03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878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054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229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405" algn="l" defTabSz="81635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5A2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57" autoAdjust="0"/>
  </p:normalViewPr>
  <p:slideViewPr>
    <p:cSldViewPr>
      <p:cViewPr varScale="1">
        <p:scale>
          <a:sx n="97" d="100"/>
          <a:sy n="97" d="100"/>
        </p:scale>
        <p:origin x="-606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N" dirty="0"/>
              <a:t>Urban population (million) and per capita disposable income (USD)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398007950149527"/>
          <c:y val="0.20296465222348917"/>
          <c:w val="0.78140325016260825"/>
          <c:h val="0.599966480814755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Urban population (million)</c:v>
                </c:pt>
              </c:strCache>
            </c:strRef>
          </c:tx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cat>
            <c:numRef>
              <c:f>Sheet1!$A$2:$A$5</c:f>
              <c:numCache>
                <c:formatCode>General</c:formatCode>
                <c:ptCount val="4"/>
                <c:pt idx="0">
                  <c:v>1991</c:v>
                </c:pt>
                <c:pt idx="1">
                  <c:v>2001</c:v>
                </c:pt>
                <c:pt idx="2">
                  <c:v>2008</c:v>
                </c:pt>
                <c:pt idx="3">
                  <c:v>2030</c:v>
                </c:pt>
              </c:numCache>
            </c:numRef>
          </c:cat>
          <c:val>
            <c:numRef>
              <c:f>Sheet1!$B$2:$B$5</c:f>
              <c:numCache>
                <c:formatCode>0</c:formatCode>
                <c:ptCount val="4"/>
                <c:pt idx="0">
                  <c:v>222.56</c:v>
                </c:pt>
                <c:pt idx="1">
                  <c:v>291.20000000000005</c:v>
                </c:pt>
                <c:pt idx="2">
                  <c:v>346.5</c:v>
                </c:pt>
                <c:pt idx="3">
                  <c:v>588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4713088"/>
        <c:axId val="34079104"/>
      </c:barChart>
      <c:lineChart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 capita disposable income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1991</c:v>
                </c:pt>
                <c:pt idx="1">
                  <c:v>2001</c:v>
                </c:pt>
                <c:pt idx="2">
                  <c:v>2008</c:v>
                </c:pt>
                <c:pt idx="3">
                  <c:v>2030</c:v>
                </c:pt>
              </c:numCache>
            </c:numRef>
          </c:cat>
          <c:val>
            <c:numRef>
              <c:f>Sheet1!$C$2:$C$5</c:f>
              <c:numCache>
                <c:formatCode>0</c:formatCode>
                <c:ptCount val="4"/>
                <c:pt idx="0">
                  <c:v>173.75</c:v>
                </c:pt>
                <c:pt idx="1">
                  <c:v>288.8</c:v>
                </c:pt>
                <c:pt idx="2">
                  <c:v>654.45000000000005</c:v>
                </c:pt>
                <c:pt idx="3">
                  <c:v>1723.5833333333333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082176"/>
        <c:axId val="34080640"/>
      </c:lineChart>
      <c:catAx>
        <c:axId val="471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4079104"/>
        <c:crosses val="autoZero"/>
        <c:auto val="1"/>
        <c:lblAlgn val="ctr"/>
        <c:lblOffset val="100"/>
        <c:noMultiLvlLbl val="0"/>
      </c:catAx>
      <c:valAx>
        <c:axId val="34079104"/>
        <c:scaling>
          <c:orientation val="minMax"/>
        </c:scaling>
        <c:delete val="0"/>
        <c:axPos val="l"/>
        <c:majorGridlines>
          <c:spPr>
            <a:ln w="19050">
              <a:noFill/>
              <a:prstDash val="sysDash"/>
            </a:ln>
          </c:spPr>
        </c:majorGridlines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crossAx val="4713088"/>
        <c:crosses val="autoZero"/>
        <c:crossBetween val="between"/>
      </c:valAx>
      <c:valAx>
        <c:axId val="34080640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crossAx val="34082176"/>
        <c:crosses val="max"/>
        <c:crossBetween val="between"/>
      </c:valAx>
      <c:catAx>
        <c:axId val="340821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080640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800">
          <a:latin typeface="Georgia" panose="02040502050405020303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33763767798646"/>
          <c:y val="5.399476033308797E-2"/>
          <c:w val="0.89278168017443815"/>
          <c:h val="0.7314297035745238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34 and below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Sheet1!$B$2:$B$4</c:f>
              <c:numCache>
                <c:formatCode>0</c:formatCode>
                <c:ptCount val="3"/>
                <c:pt idx="0">
                  <c:v>796732</c:v>
                </c:pt>
                <c:pt idx="1">
                  <c:v>801751</c:v>
                </c:pt>
                <c:pt idx="2">
                  <c:v>785567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35-39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Sheet1!$C$2:$C$4</c:f>
              <c:numCache>
                <c:formatCode>0</c:formatCode>
                <c:ptCount val="3"/>
                <c:pt idx="0">
                  <c:v>87811</c:v>
                </c:pt>
                <c:pt idx="1">
                  <c:v>99723</c:v>
                </c:pt>
                <c:pt idx="2">
                  <c:v>114532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40-44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Sheet1!$D$2:$D$4</c:f>
              <c:numCache>
                <c:formatCode>0</c:formatCode>
                <c:ptCount val="3"/>
                <c:pt idx="0">
                  <c:v>79537</c:v>
                </c:pt>
                <c:pt idx="1">
                  <c:v>86594</c:v>
                </c:pt>
                <c:pt idx="2">
                  <c:v>98431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45-49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Sheet1!$E$2:$E$4</c:f>
              <c:numCache>
                <c:formatCode>0</c:formatCode>
                <c:ptCount val="3"/>
                <c:pt idx="0">
                  <c:v>71954</c:v>
                </c:pt>
                <c:pt idx="1">
                  <c:v>78041</c:v>
                </c:pt>
                <c:pt idx="2">
                  <c:v>85063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50-54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Sheet1!$F$2:$F$4</c:f>
              <c:numCache>
                <c:formatCode>0</c:formatCode>
                <c:ptCount val="3"/>
                <c:pt idx="0">
                  <c:v>63204</c:v>
                </c:pt>
                <c:pt idx="1">
                  <c:v>69924</c:v>
                </c:pt>
                <c:pt idx="2">
                  <c:v>75971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55-59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Sheet1!$G$2:$G$4</c:f>
              <c:numCache>
                <c:formatCode>0</c:formatCode>
                <c:ptCount val="3"/>
                <c:pt idx="0">
                  <c:v>51624</c:v>
                </c:pt>
                <c:pt idx="1">
                  <c:v>60463</c:v>
                </c:pt>
                <c:pt idx="2">
                  <c:v>67092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60 and above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Sheet1!$H$2:$H$4</c:f>
              <c:numCache>
                <c:formatCode>0</c:formatCode>
                <c:ptCount val="3"/>
                <c:pt idx="0">
                  <c:v>118099</c:v>
                </c:pt>
                <c:pt idx="1">
                  <c:v>143245</c:v>
                </c:pt>
                <c:pt idx="2">
                  <c:v>173183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130944"/>
        <c:axId val="34132736"/>
      </c:barChart>
      <c:catAx>
        <c:axId val="3413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132736"/>
        <c:crosses val="autoZero"/>
        <c:auto val="1"/>
        <c:lblAlgn val="ctr"/>
        <c:lblOffset val="100"/>
        <c:noMultiLvlLbl val="0"/>
      </c:catAx>
      <c:valAx>
        <c:axId val="34132736"/>
        <c:scaling>
          <c:orientation val="minMax"/>
        </c:scaling>
        <c:delete val="0"/>
        <c:axPos val="l"/>
        <c:majorGridlines>
          <c:spPr>
            <a:ln>
              <a:noFill/>
              <a:prstDash val="sysDash"/>
            </a:ln>
          </c:spPr>
        </c:majorGridlines>
        <c:numFmt formatCode="0%" sourceLinked="0"/>
        <c:majorTickMark val="out"/>
        <c:minorTickMark val="none"/>
        <c:tickLblPos val="nextTo"/>
        <c:crossAx val="34130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7736618150003978E-2"/>
          <c:y val="0.85844830618554302"/>
          <c:w val="0.94226346706661668"/>
          <c:h val="0.1325813209136999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Georgia" panose="02040502050405020303" pitchFamily="18" charset="0"/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DFAEE0-20CF-49FA-BE52-EB319010636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B3839DF-003D-47C6-81F5-9CF8CF6DF928}">
      <dgm:prSet phldrT="[Text]" custT="1"/>
      <dgm:spPr/>
      <dgm:t>
        <a:bodyPr/>
        <a:lstStyle/>
        <a:p>
          <a:r>
            <a:rPr lang="en-GB" sz="1600" dirty="0" smtClean="0">
              <a:latin typeface="Georgia" panose="02040502050405020303" pitchFamily="18" charset="0"/>
            </a:rPr>
            <a:t>Product clusters</a:t>
          </a:r>
          <a:endParaRPr lang="en-GB" sz="1600" dirty="0">
            <a:latin typeface="Georgia" panose="02040502050405020303" pitchFamily="18" charset="0"/>
          </a:endParaRPr>
        </a:p>
      </dgm:t>
    </dgm:pt>
    <dgm:pt modelId="{E733F039-B055-4DA0-AE2F-1F15E9EB6A4E}" type="parTrans" cxnId="{CC692EE9-84D4-4EEE-9F08-2C7D266AF409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7368CF16-1F10-4BB2-ADEA-DC04413488B3}" type="sibTrans" cxnId="{CC692EE9-84D4-4EEE-9F08-2C7D266AF409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2846CD15-F60E-43E5-B52C-8735E0171451}">
      <dgm:prSet phldrT="[Text]" custT="1"/>
      <dgm:spPr/>
      <dgm:t>
        <a:bodyPr/>
        <a:lstStyle/>
        <a:p>
          <a:r>
            <a:rPr lang="en-GB" sz="1600" dirty="0" smtClean="0">
              <a:latin typeface="Georgia" panose="02040502050405020303" pitchFamily="18" charset="0"/>
            </a:rPr>
            <a:t>Industrial estates</a:t>
          </a:r>
          <a:endParaRPr lang="en-GB" sz="1600" dirty="0">
            <a:latin typeface="Georgia" panose="02040502050405020303" pitchFamily="18" charset="0"/>
          </a:endParaRPr>
        </a:p>
      </dgm:t>
    </dgm:pt>
    <dgm:pt modelId="{0DC6C497-14FA-49B8-92DB-BA26CB4E17F6}" type="parTrans" cxnId="{2D006A68-F257-4C3B-B29A-B698C2ABFED2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AEEA0188-28F2-4268-A470-E850C0733DD0}" type="sibTrans" cxnId="{2D006A68-F257-4C3B-B29A-B698C2ABFED2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35BCD823-4B80-4B11-81BA-3094043D5443}">
      <dgm:prSet phldrT="[Text]" custT="1"/>
      <dgm:spPr/>
      <dgm:t>
        <a:bodyPr/>
        <a:lstStyle/>
        <a:p>
          <a:r>
            <a:rPr lang="en-GB" sz="1600" dirty="0" smtClean="0">
              <a:latin typeface="Georgia" panose="02040502050405020303" pitchFamily="18" charset="0"/>
            </a:rPr>
            <a:t>Special economic zones</a:t>
          </a:r>
          <a:endParaRPr lang="en-GB" sz="1600" dirty="0">
            <a:latin typeface="Georgia" panose="02040502050405020303" pitchFamily="18" charset="0"/>
          </a:endParaRPr>
        </a:p>
      </dgm:t>
    </dgm:pt>
    <dgm:pt modelId="{91C01E55-F88C-438B-BD65-104BFC8EB2BB}" type="parTrans" cxnId="{E82415A5-79E7-499B-9675-8BCBDCE3F1BD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300792D2-B2AB-43C9-B4D6-DF81390885E4}" type="sibTrans" cxnId="{E82415A5-79E7-499B-9675-8BCBDCE3F1BD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B9B8150D-BE2C-4F51-AE32-1D24757FEE0A}">
      <dgm:prSet phldrT="[Text]" custT="1"/>
      <dgm:spPr/>
      <dgm:t>
        <a:bodyPr/>
        <a:lstStyle/>
        <a:p>
          <a:r>
            <a:rPr lang="en-GB" sz="1600" dirty="0" smtClean="0">
              <a:latin typeface="Georgia" panose="02040502050405020303" pitchFamily="18" charset="0"/>
            </a:rPr>
            <a:t>Integrated large area developments</a:t>
          </a:r>
          <a:endParaRPr lang="en-GB" sz="1600" dirty="0">
            <a:latin typeface="Georgia" panose="02040502050405020303" pitchFamily="18" charset="0"/>
          </a:endParaRPr>
        </a:p>
      </dgm:t>
    </dgm:pt>
    <dgm:pt modelId="{CF4D4F29-A4E8-4265-BD64-EDC2287D9594}" type="parTrans" cxnId="{C8201CF6-6710-4E4C-B4DC-6658AA48469C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84B6BE76-D6A5-47A2-B182-EDFFB4E0FC5E}" type="sibTrans" cxnId="{C8201CF6-6710-4E4C-B4DC-6658AA48469C}">
      <dgm:prSet/>
      <dgm:spPr/>
      <dgm:t>
        <a:bodyPr/>
        <a:lstStyle/>
        <a:p>
          <a:endParaRPr lang="en-GB" sz="2000">
            <a:latin typeface="+mj-lt"/>
          </a:endParaRPr>
        </a:p>
      </dgm:t>
    </dgm:pt>
    <dgm:pt modelId="{0D065546-4EC8-4F27-ACE8-1E0FF9EEDBEF}" type="pres">
      <dgm:prSet presAssocID="{4ADFAEE0-20CF-49FA-BE52-EB319010636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A781D010-B2B5-45BD-9947-92E45DF4A7A2}" type="pres">
      <dgm:prSet presAssocID="{BB3839DF-003D-47C6-81F5-9CF8CF6DF928}" presName="composite" presStyleCnt="0"/>
      <dgm:spPr/>
    </dgm:pt>
    <dgm:pt modelId="{CD3B239E-561C-4907-8592-F59520B85176}" type="pres">
      <dgm:prSet presAssocID="{BB3839DF-003D-47C6-81F5-9CF8CF6DF928}" presName="LShape" presStyleLbl="alignNode1" presStyleIdx="0" presStyleCnt="7" custLinFactNeighborX="-37736" custLinFactNeighborY="-2045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18AAA61-E6B1-4D86-B4E7-20F97C675E1A}" type="pres">
      <dgm:prSet presAssocID="{BB3839DF-003D-47C6-81F5-9CF8CF6DF928}" presName="ParentText" presStyleLbl="revTx" presStyleIdx="0" presStyleCnt="4" custLinFactNeighborX="-32663" custLinFactNeighborY="35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CE7A11-5544-4544-A456-F1EE2E6D845A}" type="pres">
      <dgm:prSet presAssocID="{BB3839DF-003D-47C6-81F5-9CF8CF6DF928}" presName="Triangle" presStyleLbl="alignNode1" presStyleIdx="1" presStyleCnt="7" custLinFactX="-85681" custLinFactNeighborX="-100000" custLinFactNeighborY="8233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3CEB7F7-EC12-4C6A-838C-A1F1AC6627FC}" type="pres">
      <dgm:prSet presAssocID="{7368CF16-1F10-4BB2-ADEA-DC04413488B3}" presName="sibTrans" presStyleCnt="0"/>
      <dgm:spPr/>
    </dgm:pt>
    <dgm:pt modelId="{3B88DC15-9E25-40A3-B2E3-33CF537741CB}" type="pres">
      <dgm:prSet presAssocID="{7368CF16-1F10-4BB2-ADEA-DC04413488B3}" presName="space" presStyleCnt="0"/>
      <dgm:spPr/>
    </dgm:pt>
    <dgm:pt modelId="{395E6D3F-CA8B-4D99-ADBA-7E269CBE131C}" type="pres">
      <dgm:prSet presAssocID="{2846CD15-F60E-43E5-B52C-8735E0171451}" presName="composite" presStyleCnt="0"/>
      <dgm:spPr/>
    </dgm:pt>
    <dgm:pt modelId="{711928DB-B0C4-41FA-9B8C-408AD85F09DD}" type="pres">
      <dgm:prSet presAssocID="{2846CD15-F60E-43E5-B52C-8735E0171451}" presName="LShape" presStyleLbl="alignNode1" presStyleIdx="2" presStyleCnt="7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2BA84EA-80C1-4D91-A626-6572098884FC}" type="pres">
      <dgm:prSet presAssocID="{2846CD15-F60E-43E5-B52C-8735E0171451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3969C3E-DF56-4E90-B602-02ECD8369684}" type="pres">
      <dgm:prSet presAssocID="{2846CD15-F60E-43E5-B52C-8735E0171451}" presName="Triangle" presStyleLbl="alignNode1" presStyleIdx="3" presStyleCnt="7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642D359-FBC2-43A1-9F87-342014D919E4}" type="pres">
      <dgm:prSet presAssocID="{AEEA0188-28F2-4268-A470-E850C0733DD0}" presName="sibTrans" presStyleCnt="0"/>
      <dgm:spPr/>
    </dgm:pt>
    <dgm:pt modelId="{222F600F-352D-491A-BF25-F4663261C909}" type="pres">
      <dgm:prSet presAssocID="{AEEA0188-28F2-4268-A470-E850C0733DD0}" presName="space" presStyleCnt="0"/>
      <dgm:spPr/>
    </dgm:pt>
    <dgm:pt modelId="{AE6F64B8-A0FE-4DA3-99CC-3152934C8EFF}" type="pres">
      <dgm:prSet presAssocID="{35BCD823-4B80-4B11-81BA-3094043D5443}" presName="composite" presStyleCnt="0"/>
      <dgm:spPr/>
    </dgm:pt>
    <dgm:pt modelId="{C9BC2AE1-7235-4F86-A154-BF3C0708AF39}" type="pres">
      <dgm:prSet presAssocID="{35BCD823-4B80-4B11-81BA-3094043D5443}" presName="LShape" presStyleLbl="alignNode1" presStyleIdx="4" presStyleCnt="7" custLinFactNeighborX="14357" custLinFactNeighborY="2290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50B146F-0D25-44CF-A533-67FCD2EE1C45}" type="pres">
      <dgm:prSet presAssocID="{35BCD823-4B80-4B11-81BA-3094043D5443}" presName="ParentText" presStyleLbl="revTx" presStyleIdx="2" presStyleCnt="4" custLinFactNeighborX="14680" custLinFactNeighborY="14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742294-B96B-4D6A-9EC6-C2569EBFCE57}" type="pres">
      <dgm:prSet presAssocID="{35BCD823-4B80-4B11-81BA-3094043D5443}" presName="Triangle" presStyleLbl="alignNode1" presStyleIdx="5" presStyleCnt="7" custLinFactX="15044" custLinFactNeighborX="100000" custLinFactNeighborY="19460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BCBFCB3-5DE6-4124-A171-36D24F09B0CE}" type="pres">
      <dgm:prSet presAssocID="{300792D2-B2AB-43C9-B4D6-DF81390885E4}" presName="sibTrans" presStyleCnt="0"/>
      <dgm:spPr/>
    </dgm:pt>
    <dgm:pt modelId="{6CB6B122-A76B-435A-9FA8-D180425686F1}" type="pres">
      <dgm:prSet presAssocID="{300792D2-B2AB-43C9-B4D6-DF81390885E4}" presName="space" presStyleCnt="0"/>
      <dgm:spPr/>
    </dgm:pt>
    <dgm:pt modelId="{F2B25592-A83B-44B4-A59C-0AA523D12FCB}" type="pres">
      <dgm:prSet presAssocID="{B9B8150D-BE2C-4F51-AE32-1D24757FEE0A}" presName="composite" presStyleCnt="0"/>
      <dgm:spPr/>
    </dgm:pt>
    <dgm:pt modelId="{F94479B7-E775-4376-8EFC-1461106C684C}" type="pres">
      <dgm:prSet presAssocID="{B9B8150D-BE2C-4F51-AE32-1D24757FEE0A}" presName="LShape" presStyleLbl="alignNode1" presStyleIdx="6" presStyleCnt="7" custLinFactNeighborX="35810" custLinFactNeighborY="5586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E679308-C0E9-46F4-967E-748912AA9C88}" type="pres">
      <dgm:prSet presAssocID="{B9B8150D-BE2C-4F51-AE32-1D24757FEE0A}" presName="ParentText" presStyleLbl="revTx" presStyleIdx="3" presStyleCnt="4" custLinFactNeighborX="41860" custLinFactNeighborY="70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612838C-7CFC-42E6-9A13-BF66BD756231}" type="presOf" srcId="{2846CD15-F60E-43E5-B52C-8735E0171451}" destId="{C2BA84EA-80C1-4D91-A626-6572098884FC}" srcOrd="0" destOrd="0" presId="urn:microsoft.com/office/officeart/2009/3/layout/StepUpProcess"/>
    <dgm:cxn modelId="{E82415A5-79E7-499B-9675-8BCBDCE3F1BD}" srcId="{4ADFAEE0-20CF-49FA-BE52-EB3190106361}" destId="{35BCD823-4B80-4B11-81BA-3094043D5443}" srcOrd="2" destOrd="0" parTransId="{91C01E55-F88C-438B-BD65-104BFC8EB2BB}" sibTransId="{300792D2-B2AB-43C9-B4D6-DF81390885E4}"/>
    <dgm:cxn modelId="{D2421076-00C7-4341-91BC-D705E3388ABC}" type="presOf" srcId="{B9B8150D-BE2C-4F51-AE32-1D24757FEE0A}" destId="{0E679308-C0E9-46F4-967E-748912AA9C88}" srcOrd="0" destOrd="0" presId="urn:microsoft.com/office/officeart/2009/3/layout/StepUpProcess"/>
    <dgm:cxn modelId="{CC692EE9-84D4-4EEE-9F08-2C7D266AF409}" srcId="{4ADFAEE0-20CF-49FA-BE52-EB3190106361}" destId="{BB3839DF-003D-47C6-81F5-9CF8CF6DF928}" srcOrd="0" destOrd="0" parTransId="{E733F039-B055-4DA0-AE2F-1F15E9EB6A4E}" sibTransId="{7368CF16-1F10-4BB2-ADEA-DC04413488B3}"/>
    <dgm:cxn modelId="{2D006A68-F257-4C3B-B29A-B698C2ABFED2}" srcId="{4ADFAEE0-20CF-49FA-BE52-EB3190106361}" destId="{2846CD15-F60E-43E5-B52C-8735E0171451}" srcOrd="1" destOrd="0" parTransId="{0DC6C497-14FA-49B8-92DB-BA26CB4E17F6}" sibTransId="{AEEA0188-28F2-4268-A470-E850C0733DD0}"/>
    <dgm:cxn modelId="{C8201CF6-6710-4E4C-B4DC-6658AA48469C}" srcId="{4ADFAEE0-20CF-49FA-BE52-EB3190106361}" destId="{B9B8150D-BE2C-4F51-AE32-1D24757FEE0A}" srcOrd="3" destOrd="0" parTransId="{CF4D4F29-A4E8-4265-BD64-EDC2287D9594}" sibTransId="{84B6BE76-D6A5-47A2-B182-EDFFB4E0FC5E}"/>
    <dgm:cxn modelId="{1595798F-8A0A-480B-A379-FECD00E75E7F}" type="presOf" srcId="{BB3839DF-003D-47C6-81F5-9CF8CF6DF928}" destId="{718AAA61-E6B1-4D86-B4E7-20F97C675E1A}" srcOrd="0" destOrd="0" presId="urn:microsoft.com/office/officeart/2009/3/layout/StepUpProcess"/>
    <dgm:cxn modelId="{70E04A3B-0D58-41A4-AFBC-BBADE6141652}" type="presOf" srcId="{4ADFAEE0-20CF-49FA-BE52-EB3190106361}" destId="{0D065546-4EC8-4F27-ACE8-1E0FF9EEDBEF}" srcOrd="0" destOrd="0" presId="urn:microsoft.com/office/officeart/2009/3/layout/StepUpProcess"/>
    <dgm:cxn modelId="{085D577A-3ED0-4A39-B6D9-FE7E33659D0F}" type="presOf" srcId="{35BCD823-4B80-4B11-81BA-3094043D5443}" destId="{650B146F-0D25-44CF-A533-67FCD2EE1C45}" srcOrd="0" destOrd="0" presId="urn:microsoft.com/office/officeart/2009/3/layout/StepUpProcess"/>
    <dgm:cxn modelId="{16B348FB-D1F8-4AF8-852E-74E61AF828DD}" type="presParOf" srcId="{0D065546-4EC8-4F27-ACE8-1E0FF9EEDBEF}" destId="{A781D010-B2B5-45BD-9947-92E45DF4A7A2}" srcOrd="0" destOrd="0" presId="urn:microsoft.com/office/officeart/2009/3/layout/StepUpProcess"/>
    <dgm:cxn modelId="{066BC66D-D9FA-4BAE-8819-A68067DAC660}" type="presParOf" srcId="{A781D010-B2B5-45BD-9947-92E45DF4A7A2}" destId="{CD3B239E-561C-4907-8592-F59520B85176}" srcOrd="0" destOrd="0" presId="urn:microsoft.com/office/officeart/2009/3/layout/StepUpProcess"/>
    <dgm:cxn modelId="{7F7B13B5-3B14-476A-AFE2-A927CB4AC329}" type="presParOf" srcId="{A781D010-B2B5-45BD-9947-92E45DF4A7A2}" destId="{718AAA61-E6B1-4D86-B4E7-20F97C675E1A}" srcOrd="1" destOrd="0" presId="urn:microsoft.com/office/officeart/2009/3/layout/StepUpProcess"/>
    <dgm:cxn modelId="{749D51CF-06A2-4D04-8667-809821D5263B}" type="presParOf" srcId="{A781D010-B2B5-45BD-9947-92E45DF4A7A2}" destId="{1CCE7A11-5544-4544-A456-F1EE2E6D845A}" srcOrd="2" destOrd="0" presId="urn:microsoft.com/office/officeart/2009/3/layout/StepUpProcess"/>
    <dgm:cxn modelId="{9838DCFF-5DB1-4806-B9B9-C9A6FD1AAB44}" type="presParOf" srcId="{0D065546-4EC8-4F27-ACE8-1E0FF9EEDBEF}" destId="{B3CEB7F7-EC12-4C6A-838C-A1F1AC6627FC}" srcOrd="1" destOrd="0" presId="urn:microsoft.com/office/officeart/2009/3/layout/StepUpProcess"/>
    <dgm:cxn modelId="{1E94E4ED-AFAF-4A77-8285-C90376ABEAD5}" type="presParOf" srcId="{B3CEB7F7-EC12-4C6A-838C-A1F1AC6627FC}" destId="{3B88DC15-9E25-40A3-B2E3-33CF537741CB}" srcOrd="0" destOrd="0" presId="urn:microsoft.com/office/officeart/2009/3/layout/StepUpProcess"/>
    <dgm:cxn modelId="{E4B59E63-39CE-4D1F-B886-67C927D70315}" type="presParOf" srcId="{0D065546-4EC8-4F27-ACE8-1E0FF9EEDBEF}" destId="{395E6D3F-CA8B-4D99-ADBA-7E269CBE131C}" srcOrd="2" destOrd="0" presId="urn:microsoft.com/office/officeart/2009/3/layout/StepUpProcess"/>
    <dgm:cxn modelId="{3ADDD69D-1E01-4B9B-B7D5-558BDC3C06DF}" type="presParOf" srcId="{395E6D3F-CA8B-4D99-ADBA-7E269CBE131C}" destId="{711928DB-B0C4-41FA-9B8C-408AD85F09DD}" srcOrd="0" destOrd="0" presId="urn:microsoft.com/office/officeart/2009/3/layout/StepUpProcess"/>
    <dgm:cxn modelId="{6A46E0E4-18A1-4753-9492-DD92249E93AF}" type="presParOf" srcId="{395E6D3F-CA8B-4D99-ADBA-7E269CBE131C}" destId="{C2BA84EA-80C1-4D91-A626-6572098884FC}" srcOrd="1" destOrd="0" presId="urn:microsoft.com/office/officeart/2009/3/layout/StepUpProcess"/>
    <dgm:cxn modelId="{D7B296D0-2863-48D1-8F04-0EB22A56F699}" type="presParOf" srcId="{395E6D3F-CA8B-4D99-ADBA-7E269CBE131C}" destId="{53969C3E-DF56-4E90-B602-02ECD8369684}" srcOrd="2" destOrd="0" presId="urn:microsoft.com/office/officeart/2009/3/layout/StepUpProcess"/>
    <dgm:cxn modelId="{9F6E7ED4-3190-48FA-8E6D-5A43597B2FF7}" type="presParOf" srcId="{0D065546-4EC8-4F27-ACE8-1E0FF9EEDBEF}" destId="{A642D359-FBC2-43A1-9F87-342014D919E4}" srcOrd="3" destOrd="0" presId="urn:microsoft.com/office/officeart/2009/3/layout/StepUpProcess"/>
    <dgm:cxn modelId="{B8A47433-348D-474B-99DF-3025A81158C6}" type="presParOf" srcId="{A642D359-FBC2-43A1-9F87-342014D919E4}" destId="{222F600F-352D-491A-BF25-F4663261C909}" srcOrd="0" destOrd="0" presId="urn:microsoft.com/office/officeart/2009/3/layout/StepUpProcess"/>
    <dgm:cxn modelId="{13AB67B0-E2EB-43C9-8491-4BF3915969DC}" type="presParOf" srcId="{0D065546-4EC8-4F27-ACE8-1E0FF9EEDBEF}" destId="{AE6F64B8-A0FE-4DA3-99CC-3152934C8EFF}" srcOrd="4" destOrd="0" presId="urn:microsoft.com/office/officeart/2009/3/layout/StepUpProcess"/>
    <dgm:cxn modelId="{C8BA95A8-5794-40E7-BD31-E0D37358BBA6}" type="presParOf" srcId="{AE6F64B8-A0FE-4DA3-99CC-3152934C8EFF}" destId="{C9BC2AE1-7235-4F86-A154-BF3C0708AF39}" srcOrd="0" destOrd="0" presId="urn:microsoft.com/office/officeart/2009/3/layout/StepUpProcess"/>
    <dgm:cxn modelId="{C6A08C16-1792-4B1C-8EAE-BA4ECAD42F6A}" type="presParOf" srcId="{AE6F64B8-A0FE-4DA3-99CC-3152934C8EFF}" destId="{650B146F-0D25-44CF-A533-67FCD2EE1C45}" srcOrd="1" destOrd="0" presId="urn:microsoft.com/office/officeart/2009/3/layout/StepUpProcess"/>
    <dgm:cxn modelId="{81BF26D2-A87A-4C6B-89FF-20FC711BF34D}" type="presParOf" srcId="{AE6F64B8-A0FE-4DA3-99CC-3152934C8EFF}" destId="{AB742294-B96B-4D6A-9EC6-C2569EBFCE57}" srcOrd="2" destOrd="0" presId="urn:microsoft.com/office/officeart/2009/3/layout/StepUpProcess"/>
    <dgm:cxn modelId="{363BAF18-C4E7-4B76-88CF-88511FA443E8}" type="presParOf" srcId="{0D065546-4EC8-4F27-ACE8-1E0FF9EEDBEF}" destId="{9BCBFCB3-5DE6-4124-A171-36D24F09B0CE}" srcOrd="5" destOrd="0" presId="urn:microsoft.com/office/officeart/2009/3/layout/StepUpProcess"/>
    <dgm:cxn modelId="{6AB8B06A-1CC2-459F-AE2D-3094776E9240}" type="presParOf" srcId="{9BCBFCB3-5DE6-4124-A171-36D24F09B0CE}" destId="{6CB6B122-A76B-435A-9FA8-D180425686F1}" srcOrd="0" destOrd="0" presId="urn:microsoft.com/office/officeart/2009/3/layout/StepUpProcess"/>
    <dgm:cxn modelId="{67C5CB64-A3A7-466E-BC02-4A75FEF67DBE}" type="presParOf" srcId="{0D065546-4EC8-4F27-ACE8-1E0FF9EEDBEF}" destId="{F2B25592-A83B-44B4-A59C-0AA523D12FCB}" srcOrd="6" destOrd="0" presId="urn:microsoft.com/office/officeart/2009/3/layout/StepUpProcess"/>
    <dgm:cxn modelId="{19C25606-CE24-4718-BD77-9412AAD330EC}" type="presParOf" srcId="{F2B25592-A83B-44B4-A59C-0AA523D12FCB}" destId="{F94479B7-E775-4376-8EFC-1461106C684C}" srcOrd="0" destOrd="0" presId="urn:microsoft.com/office/officeart/2009/3/layout/StepUpProcess"/>
    <dgm:cxn modelId="{5901DD2B-745F-4E83-BA37-A3838B695D1E}" type="presParOf" srcId="{F2B25592-A83B-44B4-A59C-0AA523D12FCB}" destId="{0E679308-C0E9-46F4-967E-748912AA9C8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3B239E-561C-4907-8592-F59520B85176}">
      <dsp:nvSpPr>
        <dsp:cNvPr id="0" name=""/>
        <dsp:cNvSpPr/>
      </dsp:nvSpPr>
      <dsp:spPr>
        <a:xfrm rot="5400000">
          <a:off x="382293" y="983068"/>
          <a:ext cx="969767" cy="1613671"/>
        </a:xfrm>
        <a:prstGeom prst="corner">
          <a:avLst>
            <a:gd name="adj1" fmla="val 16120"/>
            <a:gd name="adj2" fmla="val 1611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8AAA61-E6B1-4D86-B4E7-20F97C675E1A}">
      <dsp:nvSpPr>
        <dsp:cNvPr id="0" name=""/>
        <dsp:cNvSpPr/>
      </dsp:nvSpPr>
      <dsp:spPr>
        <a:xfrm>
          <a:off x="353505" y="1485946"/>
          <a:ext cx="1456831" cy="1276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Georgia" panose="02040502050405020303" pitchFamily="18" charset="0"/>
            </a:rPr>
            <a:t>Product clusters</a:t>
          </a:r>
          <a:endParaRPr lang="en-GB" sz="1600" kern="1200" dirty="0">
            <a:latin typeface="Georgia" panose="02040502050405020303" pitchFamily="18" charset="0"/>
          </a:endParaRPr>
        </a:p>
      </dsp:txBody>
      <dsp:txXfrm>
        <a:off x="353505" y="1485946"/>
        <a:ext cx="1456831" cy="1276998"/>
      </dsp:txXfrm>
    </dsp:sp>
    <dsp:sp modelId="{1CCE7A11-5544-4544-A456-F1EE2E6D845A}">
      <dsp:nvSpPr>
        <dsp:cNvPr id="0" name=""/>
        <dsp:cNvSpPr/>
      </dsp:nvSpPr>
      <dsp:spPr>
        <a:xfrm>
          <a:off x="1500919" y="906730"/>
          <a:ext cx="274873" cy="274873"/>
        </a:xfrm>
        <a:prstGeom prst="triangle">
          <a:avLst>
            <a:gd name="adj" fmla="val 10000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1928DB-B0C4-41FA-9B8C-408AD85F09DD}">
      <dsp:nvSpPr>
        <dsp:cNvPr id="0" name=""/>
        <dsp:cNvSpPr/>
      </dsp:nvSpPr>
      <dsp:spPr>
        <a:xfrm rot="5400000">
          <a:off x="2774675" y="561584"/>
          <a:ext cx="969767" cy="1613671"/>
        </a:xfrm>
        <a:prstGeom prst="corner">
          <a:avLst>
            <a:gd name="adj1" fmla="val 16120"/>
            <a:gd name="adj2" fmla="val 1611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BA84EA-80C1-4D91-A626-6572098884FC}">
      <dsp:nvSpPr>
        <dsp:cNvPr id="0" name=""/>
        <dsp:cNvSpPr/>
      </dsp:nvSpPr>
      <dsp:spPr>
        <a:xfrm>
          <a:off x="2612797" y="1043725"/>
          <a:ext cx="1456831" cy="1276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Georgia" panose="02040502050405020303" pitchFamily="18" charset="0"/>
            </a:rPr>
            <a:t>Industrial estates</a:t>
          </a:r>
          <a:endParaRPr lang="en-GB" sz="1600" kern="1200" dirty="0">
            <a:latin typeface="Georgia" panose="02040502050405020303" pitchFamily="18" charset="0"/>
          </a:endParaRPr>
        </a:p>
      </dsp:txBody>
      <dsp:txXfrm>
        <a:off x="2612797" y="1043725"/>
        <a:ext cx="1456831" cy="1276998"/>
      </dsp:txXfrm>
    </dsp:sp>
    <dsp:sp modelId="{53969C3E-DF56-4E90-B602-02ECD8369684}">
      <dsp:nvSpPr>
        <dsp:cNvPr id="0" name=""/>
        <dsp:cNvSpPr/>
      </dsp:nvSpPr>
      <dsp:spPr>
        <a:xfrm>
          <a:off x="3794755" y="442784"/>
          <a:ext cx="274873" cy="274873"/>
        </a:xfrm>
        <a:prstGeom prst="triangle">
          <a:avLst>
            <a:gd name="adj" fmla="val 10000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C2AE1-7235-4F86-A154-BF3C0708AF39}">
      <dsp:nvSpPr>
        <dsp:cNvPr id="0" name=""/>
        <dsp:cNvSpPr/>
      </dsp:nvSpPr>
      <dsp:spPr>
        <a:xfrm rot="5400000">
          <a:off x="4789797" y="142476"/>
          <a:ext cx="969767" cy="1613671"/>
        </a:xfrm>
        <a:prstGeom prst="corner">
          <a:avLst>
            <a:gd name="adj1" fmla="val 16120"/>
            <a:gd name="adj2" fmla="val 1611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0B146F-0D25-44CF-A533-67FCD2EE1C45}">
      <dsp:nvSpPr>
        <dsp:cNvPr id="0" name=""/>
        <dsp:cNvSpPr/>
      </dsp:nvSpPr>
      <dsp:spPr>
        <a:xfrm>
          <a:off x="4610107" y="621347"/>
          <a:ext cx="1456831" cy="1276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Georgia" panose="02040502050405020303" pitchFamily="18" charset="0"/>
            </a:rPr>
            <a:t>Special economic zones</a:t>
          </a:r>
          <a:endParaRPr lang="en-GB" sz="1600" kern="1200" dirty="0">
            <a:latin typeface="Georgia" panose="02040502050405020303" pitchFamily="18" charset="0"/>
          </a:endParaRPr>
        </a:p>
      </dsp:txBody>
      <dsp:txXfrm>
        <a:off x="4610107" y="621347"/>
        <a:ext cx="1456831" cy="1276998"/>
      </dsp:txXfrm>
    </dsp:sp>
    <dsp:sp modelId="{AB742294-B96B-4D6A-9EC6-C2569EBFCE57}">
      <dsp:nvSpPr>
        <dsp:cNvPr id="0" name=""/>
        <dsp:cNvSpPr/>
      </dsp:nvSpPr>
      <dsp:spPr>
        <a:xfrm>
          <a:off x="5894428" y="54959"/>
          <a:ext cx="274873" cy="274873"/>
        </a:xfrm>
        <a:prstGeom prst="triangle">
          <a:avLst>
            <a:gd name="adj" fmla="val 10000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479B7-E775-4376-8EFC-1461106C684C}">
      <dsp:nvSpPr>
        <dsp:cNvPr id="0" name=""/>
        <dsp:cNvSpPr/>
      </dsp:nvSpPr>
      <dsp:spPr>
        <a:xfrm rot="5400000">
          <a:off x="6919425" y="-266875"/>
          <a:ext cx="969767" cy="1613671"/>
        </a:xfrm>
        <a:prstGeom prst="corner">
          <a:avLst>
            <a:gd name="adj1" fmla="val 16120"/>
            <a:gd name="adj2" fmla="val 16110"/>
          </a:avLst>
        </a:prstGeom>
        <a:solidFill>
          <a:srgbClr val="002060"/>
        </a:solid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679308-C0E9-46F4-967E-748912AA9C88}">
      <dsp:nvSpPr>
        <dsp:cNvPr id="0" name=""/>
        <dsp:cNvSpPr/>
      </dsp:nvSpPr>
      <dsp:spPr>
        <a:xfrm>
          <a:off x="6789521" y="251058"/>
          <a:ext cx="1456831" cy="1276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Georgia" panose="02040502050405020303" pitchFamily="18" charset="0"/>
            </a:rPr>
            <a:t>Integrated large area developments</a:t>
          </a:r>
          <a:endParaRPr lang="en-GB" sz="1600" kern="1200" dirty="0">
            <a:latin typeface="Georgia" panose="02040502050405020303" pitchFamily="18" charset="0"/>
          </a:endParaRPr>
        </a:p>
      </dsp:txBody>
      <dsp:txXfrm>
        <a:off x="6789521" y="251058"/>
        <a:ext cx="1456831" cy="1276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31327-8330-43A7-AF64-CA7C39A2F84A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A073F-FD62-46F7-8D39-6DAE84DB9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195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B37A5-83C1-49C7-82ED-2F4C0062077A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333E2-E067-4208-819D-E850BF89DDA4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333E2-E067-4208-819D-E850BF89DDA4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333E2-E067-4208-819D-E850BF89DDA4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B37A5-83C1-49C7-82ED-2F4C0062077A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7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="1" i="1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="1" i="1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10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11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9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Divider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33400" y="514350"/>
            <a:ext cx="8077200" cy="8001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29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 bwMode="black">
          <a:xfrm>
            <a:off x="533400" y="1428750"/>
            <a:ext cx="8077200" cy="10287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29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408141" indent="0" algn="l"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816282" indent="0" algn="l"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224423" indent="0" algn="l"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1632564" indent="0" algn="l"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2040705" indent="0" algn="l"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2448846" indent="0" algn="l"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2856988" indent="0" algn="l"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Click to edit Master subtitle style</a:t>
            </a:r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4438652" y="-3600450"/>
            <a:ext cx="114299" cy="8229600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425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Insert banner statement here</a:t>
            </a:r>
            <a:endParaRPr lang="en-GB" noProof="0" dirty="0"/>
          </a:p>
        </p:txBody>
      </p:sp>
      <p:sp>
        <p:nvSpPr>
          <p:cNvPr id="31" name="Content Placeholder 2"/>
          <p:cNvSpPr>
            <a:spLocks noGrp="1"/>
          </p:cNvSpPr>
          <p:nvPr>
            <p:ph sz="quarter" idx="15"/>
            <p:custDataLst>
              <p:tags r:id="rId1"/>
            </p:custDataLst>
          </p:nvPr>
        </p:nvSpPr>
        <p:spPr>
          <a:xfrm>
            <a:off x="482138" y="1464385"/>
            <a:ext cx="8179724" cy="2922718"/>
          </a:xfrm>
        </p:spPr>
        <p:txBody>
          <a:bodyPr/>
          <a:lstStyle>
            <a:lvl1pPr>
              <a:defRPr baseline="0"/>
            </a:lvl1pPr>
            <a:lvl5pPr>
              <a:defRPr baseline="0"/>
            </a:lvl5pPr>
            <a:lvl6pPr>
              <a:buAutoNum type="arabicPeriod"/>
              <a:defRPr/>
            </a:lvl6pPr>
            <a:lvl7pPr>
              <a:buAutoNum type="alphaLcPeriod"/>
              <a:defRPr/>
            </a:lvl7pPr>
            <a:lvl8pPr>
              <a:buAutoNum type="romanLcPeriod"/>
              <a:defRPr/>
            </a:lvl8pPr>
          </a:lstStyle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37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8658156" y="4806713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endParaRPr lang="en-GB" sz="900" noProof="1" smtClean="0">
              <a:latin typeface="+mn-lt"/>
            </a:endParaRPr>
          </a:p>
        </p:txBody>
      </p:sp>
      <p:sp>
        <p:nvSpPr>
          <p:cNvPr id="33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483616" y="4694605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l">
              <a:spcAft>
                <a:spcPts val="804"/>
              </a:spcAft>
            </a:pPr>
            <a:endParaRPr lang="en-GB" sz="900" noProof="1" smtClean="0">
              <a:latin typeface="+mn-lt"/>
            </a:endParaRPr>
          </a:p>
        </p:txBody>
      </p:sp>
      <p:sp>
        <p:nvSpPr>
          <p:cNvPr id="18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4638502" y="4779020"/>
            <a:ext cx="274320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l"/>
            <a:endParaRPr lang="en-GB" sz="900" noProof="1" smtClean="0"/>
          </a:p>
        </p:txBody>
      </p:sp>
      <p:sp>
        <p:nvSpPr>
          <p:cNvPr id="35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483615" y="4584787"/>
            <a:ext cx="8077200" cy="1384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n-GB" sz="900" noProof="1" smtClean="0"/>
          </a:p>
        </p:txBody>
      </p:sp>
      <p:sp>
        <p:nvSpPr>
          <p:cNvPr id="11" name="Section Header"/>
          <p:cNvSpPr txBox="1"/>
          <p:nvPr userDrawn="1">
            <p:custDataLst>
              <p:tags r:id="rId6"/>
            </p:custDataLst>
          </p:nvPr>
        </p:nvSpPr>
        <p:spPr>
          <a:xfrm>
            <a:off x="473826" y="538412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endParaRPr lang="en-GB" sz="9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15" name="Frame Line"/>
          <p:cNvCxnSpPr/>
          <p:nvPr userDrawn="1"/>
        </p:nvCxnSpPr>
        <p:spPr>
          <a:xfrm flipV="1">
            <a:off x="346364" y="678971"/>
            <a:ext cx="8312729" cy="95294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/Filepath" hidden="1"/>
          <p:cNvSpPr txBox="1"/>
          <p:nvPr userDrawn="1">
            <p:custDataLst>
              <p:tags r:id="rId7"/>
            </p:custDataLst>
          </p:nvPr>
        </p:nvSpPr>
        <p:spPr>
          <a:xfrm>
            <a:off x="5284940" y="350968"/>
            <a:ext cx="337111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r>
              <a:rPr lang="en-GB" sz="800" noProof="1" smtClean="0">
                <a:latin typeface="+mn-lt"/>
              </a:rPr>
              <a:t>09/02/2015 C:\Users\madhuc176\Desktop\TAMIL NADU- JAPAN PPT edited.pptx</a:t>
            </a:r>
          </a:p>
        </p:txBody>
      </p:sp>
    </p:spTree>
    <p:extLst>
      <p:ext uri="{BB962C8B-B14F-4D97-AF65-F5344CB8AC3E}">
        <p14:creationId xmlns:p14="http://schemas.microsoft.com/office/powerpoint/2010/main" val="3040378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Closing statement here</a:t>
            </a:r>
            <a:endParaRPr lang="en-GB" noProof="0" dirty="0"/>
          </a:p>
        </p:txBody>
      </p:sp>
      <p:cxnSp>
        <p:nvCxnSpPr>
          <p:cNvPr id="5" name="Frame Line"/>
          <p:cNvCxnSpPr/>
          <p:nvPr userDrawn="1"/>
        </p:nvCxnSpPr>
        <p:spPr>
          <a:xfrm flipV="1">
            <a:off x="346364" y="678971"/>
            <a:ext cx="8312729" cy="95294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532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ction Divider Title"/>
          <p:cNvSpPr>
            <a:spLocks noGrp="1"/>
          </p:cNvSpPr>
          <p:nvPr>
            <p:ph type="subTitle" idx="1" hasCustomPrompt="1"/>
            <p:custDataLst>
              <p:tags r:id="rId1"/>
            </p:custDataLst>
          </p:nvPr>
        </p:nvSpPr>
        <p:spPr bwMode="black">
          <a:xfrm>
            <a:off x="482138" y="1100615"/>
            <a:ext cx="8179724" cy="48408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2900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408141" indent="0" algn="l"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816282" indent="0" algn="l"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224423" indent="0" algn="l"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1632564" indent="0" algn="l"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2040705" indent="0" algn="l"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2448846" indent="0" algn="l"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2856988" indent="0" algn="l"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Click to add Section Divider Title</a:t>
            </a:r>
          </a:p>
        </p:txBody>
      </p:sp>
      <p:sp>
        <p:nvSpPr>
          <p:cNvPr id="20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8658156" y="4806713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endParaRPr lang="en-GB" sz="900" noProof="1" smtClean="0">
              <a:latin typeface="+mn-lt"/>
            </a:endParaRPr>
          </a:p>
        </p:txBody>
      </p:sp>
      <p:sp>
        <p:nvSpPr>
          <p:cNvPr id="17" name="Section No.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 bwMode="black">
          <a:xfrm>
            <a:off x="482138" y="756398"/>
            <a:ext cx="8179724" cy="342899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2900" b="0" i="0">
                <a:solidFill>
                  <a:schemeClr val="tx1"/>
                </a:solidFill>
              </a:defRPr>
            </a:lvl1pPr>
          </a:lstStyle>
          <a:p>
            <a:r>
              <a:rPr lang="en-GB" noProof="0" dirty="0" smtClean="0"/>
              <a:t>Click to edit Section Divider style</a:t>
            </a:r>
          </a:p>
        </p:txBody>
      </p:sp>
      <p:sp>
        <p:nvSpPr>
          <p:cNvPr id="18" name="Section Footer"/>
          <p:cNvSpPr txBox="1"/>
          <p:nvPr userDrawn="1">
            <p:custDataLst>
              <p:tags r:id="rId4"/>
            </p:custDataLst>
          </p:nvPr>
        </p:nvSpPr>
        <p:spPr>
          <a:xfrm>
            <a:off x="483616" y="4694605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l">
              <a:spcAft>
                <a:spcPts val="804"/>
              </a:spcAft>
            </a:pPr>
            <a:endParaRPr lang="en-GB" sz="900" noProof="1" smtClean="0">
              <a:latin typeface="+mn-lt"/>
            </a:endParaRPr>
          </a:p>
        </p:txBody>
      </p:sp>
      <p:cxnSp>
        <p:nvCxnSpPr>
          <p:cNvPr id="13" name="Frame Line"/>
          <p:cNvCxnSpPr/>
          <p:nvPr userDrawn="1"/>
        </p:nvCxnSpPr>
        <p:spPr>
          <a:xfrm flipV="1">
            <a:off x="346364" y="678971"/>
            <a:ext cx="8312729" cy="95294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483615" y="4584787"/>
            <a:ext cx="8077200" cy="1384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n-GB" sz="900" noProof="1" smtClean="0"/>
          </a:p>
        </p:txBody>
      </p:sp>
      <p:sp>
        <p:nvSpPr>
          <p:cNvPr id="11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171450"/>
            <a:ext cx="1600200" cy="328646"/>
          </a:xfrm>
          <a:prstGeom prst="rect">
            <a:avLst/>
          </a:prstGeom>
          <a:noFill/>
        </p:spPr>
        <p:txBody>
          <a:bodyPr wrap="square" lIns="81628" tIns="40814" rIns="81628" bIns="40814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717519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Insert banner statement here</a:t>
            </a:r>
            <a:endParaRPr lang="en-GB" noProof="0" dirty="0"/>
          </a:p>
        </p:txBody>
      </p:sp>
      <p:sp>
        <p:nvSpPr>
          <p:cNvPr id="28" name="Content Placeholder 2"/>
          <p:cNvSpPr>
            <a:spLocks noGrp="1"/>
          </p:cNvSpPr>
          <p:nvPr>
            <p:ph sz="quarter" idx="14"/>
            <p:custDataLst>
              <p:tags r:id="rId1"/>
            </p:custDataLst>
          </p:nvPr>
        </p:nvSpPr>
        <p:spPr>
          <a:xfrm>
            <a:off x="482138" y="1464385"/>
            <a:ext cx="4023360" cy="2922718"/>
          </a:xfrm>
        </p:spPr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31" name="Content Placeholder 3"/>
          <p:cNvSpPr>
            <a:spLocks noGrp="1"/>
          </p:cNvSpPr>
          <p:nvPr>
            <p:ph sz="quarter" idx="15"/>
            <p:custDataLst>
              <p:tags r:id="rId2"/>
            </p:custDataLst>
          </p:nvPr>
        </p:nvSpPr>
        <p:spPr>
          <a:xfrm>
            <a:off x="4638501" y="1464385"/>
            <a:ext cx="4023360" cy="2922718"/>
          </a:xfrm>
        </p:spPr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30" name="Page Number"/>
          <p:cNvSpPr txBox="1"/>
          <p:nvPr userDrawn="1">
            <p:custDataLst>
              <p:tags r:id="rId3"/>
            </p:custDataLst>
          </p:nvPr>
        </p:nvSpPr>
        <p:spPr>
          <a:xfrm>
            <a:off x="8658156" y="4806713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endParaRPr lang="en-GB" sz="900" noProof="1" smtClean="0">
              <a:latin typeface="+mn-lt"/>
            </a:endParaRPr>
          </a:p>
        </p:txBody>
      </p:sp>
      <p:sp>
        <p:nvSpPr>
          <p:cNvPr id="20" name="Section Footer"/>
          <p:cNvSpPr txBox="1"/>
          <p:nvPr userDrawn="1">
            <p:custDataLst>
              <p:tags r:id="rId4"/>
            </p:custDataLst>
          </p:nvPr>
        </p:nvSpPr>
        <p:spPr>
          <a:xfrm>
            <a:off x="483616" y="4694605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l">
              <a:spcAft>
                <a:spcPts val="804"/>
              </a:spcAft>
            </a:pPr>
            <a:endParaRPr lang="en-GB" sz="900" noProof="1" smtClean="0">
              <a:latin typeface="+mn-lt"/>
            </a:endParaRPr>
          </a:p>
        </p:txBody>
      </p:sp>
      <p:sp>
        <p:nvSpPr>
          <p:cNvPr id="23" name="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4638502" y="4779020"/>
            <a:ext cx="274320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/>
          </a:p>
        </p:txBody>
      </p:sp>
      <p:sp>
        <p:nvSpPr>
          <p:cNvPr id="18" name="Presentation 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483615" y="4584787"/>
            <a:ext cx="8077200" cy="1384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n-GB" sz="900" noProof="1" smtClean="0"/>
          </a:p>
        </p:txBody>
      </p:sp>
      <p:sp>
        <p:nvSpPr>
          <p:cNvPr id="16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473826" y="538412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endParaRPr lang="en-GB" sz="9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4" name="Frame Line"/>
          <p:cNvCxnSpPr/>
          <p:nvPr userDrawn="1"/>
        </p:nvCxnSpPr>
        <p:spPr>
          <a:xfrm flipV="1">
            <a:off x="346364" y="678971"/>
            <a:ext cx="8312729" cy="95294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5284940" y="350968"/>
            <a:ext cx="337111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r>
              <a:rPr lang="en-GB" sz="800" noProof="1" smtClean="0">
                <a:latin typeface="+mn-lt"/>
              </a:rPr>
              <a:t>09/02/2015 C:\Users\madhuc176\Desktop\TAMIL NADU- JAPAN PPT edited.pptx</a:t>
            </a:r>
          </a:p>
        </p:txBody>
      </p:sp>
    </p:spTree>
    <p:extLst>
      <p:ext uri="{BB962C8B-B14F-4D97-AF65-F5344CB8AC3E}">
        <p14:creationId xmlns:p14="http://schemas.microsoft.com/office/powerpoint/2010/main" val="3270362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4350"/>
            <a:ext cx="8077200" cy="685800"/>
          </a:xfrm>
        </p:spPr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4438652" y="-3600450"/>
            <a:ext cx="1142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January 2015</a:t>
            </a:r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Source: Vibrant Gujarat </a:t>
            </a:r>
            <a:r>
              <a:rPr lang="fr-FR" dirty="0" err="1" smtClean="0"/>
              <a:t>website</a:t>
            </a:r>
            <a:r>
              <a:rPr lang="fr-FR" dirty="0" smtClean="0"/>
              <a:t>, DIPP</a:t>
            </a:r>
            <a:endParaRPr lang="en-GB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1D76C55B-C9B3-4F7A-BFA3-1623B363C6F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84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8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0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2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4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6" indent="0">
              <a:buNone/>
              <a:defRPr sz="1800" b="1"/>
            </a:lvl2pPr>
            <a:lvl3pPr marL="816351" indent="0">
              <a:buNone/>
              <a:defRPr sz="1600" b="1"/>
            </a:lvl3pPr>
            <a:lvl4pPr marL="1224527" indent="0">
              <a:buNone/>
              <a:defRPr sz="1400" b="1"/>
            </a:lvl4pPr>
            <a:lvl5pPr marL="1632703" indent="0">
              <a:buNone/>
              <a:defRPr sz="1400" b="1"/>
            </a:lvl5pPr>
            <a:lvl6pPr marL="2040878" indent="0">
              <a:buNone/>
              <a:defRPr sz="1400" b="1"/>
            </a:lvl6pPr>
            <a:lvl7pPr marL="2449054" indent="0">
              <a:buNone/>
              <a:defRPr sz="1400" b="1"/>
            </a:lvl7pPr>
            <a:lvl8pPr marL="2857229" indent="0">
              <a:buNone/>
              <a:defRPr sz="1400" b="1"/>
            </a:lvl8pPr>
            <a:lvl9pPr marL="32654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6" indent="0">
              <a:buNone/>
              <a:defRPr sz="1800" b="1"/>
            </a:lvl2pPr>
            <a:lvl3pPr marL="816351" indent="0">
              <a:buNone/>
              <a:defRPr sz="1600" b="1"/>
            </a:lvl3pPr>
            <a:lvl4pPr marL="1224527" indent="0">
              <a:buNone/>
              <a:defRPr sz="1400" b="1"/>
            </a:lvl4pPr>
            <a:lvl5pPr marL="1632703" indent="0">
              <a:buNone/>
              <a:defRPr sz="1400" b="1"/>
            </a:lvl5pPr>
            <a:lvl6pPr marL="2040878" indent="0">
              <a:buNone/>
              <a:defRPr sz="1400" b="1"/>
            </a:lvl6pPr>
            <a:lvl7pPr marL="2449054" indent="0">
              <a:buNone/>
              <a:defRPr sz="1400" b="1"/>
            </a:lvl7pPr>
            <a:lvl8pPr marL="2857229" indent="0">
              <a:buNone/>
              <a:defRPr sz="1400" b="1"/>
            </a:lvl8pPr>
            <a:lvl9pPr marL="32654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76" indent="0">
              <a:buNone/>
              <a:defRPr sz="1100"/>
            </a:lvl2pPr>
            <a:lvl3pPr marL="816351" indent="0">
              <a:buNone/>
              <a:defRPr sz="900"/>
            </a:lvl3pPr>
            <a:lvl4pPr marL="1224527" indent="0">
              <a:buNone/>
              <a:defRPr sz="800"/>
            </a:lvl4pPr>
            <a:lvl5pPr marL="1632703" indent="0">
              <a:buNone/>
              <a:defRPr sz="800"/>
            </a:lvl5pPr>
            <a:lvl6pPr marL="2040878" indent="0">
              <a:buNone/>
              <a:defRPr sz="800"/>
            </a:lvl6pPr>
            <a:lvl7pPr marL="2449054" indent="0">
              <a:buNone/>
              <a:defRPr sz="800"/>
            </a:lvl7pPr>
            <a:lvl8pPr marL="2857229" indent="0">
              <a:buNone/>
              <a:defRPr sz="800"/>
            </a:lvl8pPr>
            <a:lvl9pPr marL="32654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76" indent="0">
              <a:buNone/>
              <a:defRPr sz="2500"/>
            </a:lvl2pPr>
            <a:lvl3pPr marL="816351" indent="0">
              <a:buNone/>
              <a:defRPr sz="2100"/>
            </a:lvl3pPr>
            <a:lvl4pPr marL="1224527" indent="0">
              <a:buNone/>
              <a:defRPr sz="1800"/>
            </a:lvl4pPr>
            <a:lvl5pPr marL="1632703" indent="0">
              <a:buNone/>
              <a:defRPr sz="1800"/>
            </a:lvl5pPr>
            <a:lvl6pPr marL="2040878" indent="0">
              <a:buNone/>
              <a:defRPr sz="1800"/>
            </a:lvl6pPr>
            <a:lvl7pPr marL="2449054" indent="0">
              <a:buNone/>
              <a:defRPr sz="1800"/>
            </a:lvl7pPr>
            <a:lvl8pPr marL="2857229" indent="0">
              <a:buNone/>
              <a:defRPr sz="1800"/>
            </a:lvl8pPr>
            <a:lvl9pPr marL="3265405" indent="0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76" indent="0">
              <a:buNone/>
              <a:defRPr sz="1100"/>
            </a:lvl2pPr>
            <a:lvl3pPr marL="816351" indent="0">
              <a:buNone/>
              <a:defRPr sz="900"/>
            </a:lvl3pPr>
            <a:lvl4pPr marL="1224527" indent="0">
              <a:buNone/>
              <a:defRPr sz="800"/>
            </a:lvl4pPr>
            <a:lvl5pPr marL="1632703" indent="0">
              <a:buNone/>
              <a:defRPr sz="800"/>
            </a:lvl5pPr>
            <a:lvl6pPr marL="2040878" indent="0">
              <a:buNone/>
              <a:defRPr sz="800"/>
            </a:lvl6pPr>
            <a:lvl7pPr marL="2449054" indent="0">
              <a:buNone/>
              <a:defRPr sz="800"/>
            </a:lvl7pPr>
            <a:lvl8pPr marL="2857229" indent="0">
              <a:buNone/>
              <a:defRPr sz="800"/>
            </a:lvl8pPr>
            <a:lvl9pPr marL="32654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81635" tIns="40817" rIns="81635" bIns="408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81635" tIns="40817" rIns="81635" bIns="408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26/02/2015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82" r:id="rId15"/>
    <p:sldLayoutId id="2147483683" r:id="rId16"/>
    <p:sldLayoutId id="2147483684" r:id="rId17"/>
  </p:sldLayoutIdLst>
  <p:txStyles>
    <p:titleStyle>
      <a:lvl1pPr algn="ctr" defTabSz="81635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32" indent="-306132" algn="l" defTabSz="81635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3285" indent="-255109" algn="l" defTabSz="816351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39" indent="-204088" algn="l" defTabSz="81635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14" indent="-204088" algn="l" defTabSz="816351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790" indent="-204088" algn="l" defTabSz="816351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4966" indent="-204088" algn="l" defTabSz="8163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141" indent="-204088" algn="l" defTabSz="8163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17" indent="-204088" algn="l" defTabSz="8163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493" indent="-204088" algn="l" defTabSz="8163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76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51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27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03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878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054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29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05" algn="l" defTabSz="8163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6.xml"/><Relationship Id="rId4" Type="http://schemas.openxmlformats.org/officeDocument/2006/relationships/tags" Target="../tags/tag4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4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6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12.jpeg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6.xml"/><Relationship Id="rId4" Type="http://schemas.openxmlformats.org/officeDocument/2006/relationships/tags" Target="../tags/tag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85750"/>
            <a:ext cx="4508742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AutoShape 11" descr="https://www.industryforum.co.uk/wp-content/uploads/sites/6/2013/04/Jet-Turbine.jp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ltGray">
          <a:xfrm>
            <a:off x="4648200" y="1028700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800" dirty="0" smtClean="0">
                <a:solidFill>
                  <a:srgbClr val="FFFFFF"/>
                </a:solidFill>
                <a:latin typeface="Georgia" pitchFamily="18" charset="0"/>
              </a:rPr>
              <a:t>Additional land bank to be created by the Government for industries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000" b="1" dirty="0" smtClean="0">
                <a:latin typeface="Georgia" panose="02040502050405020303" pitchFamily="18" charset="0"/>
              </a:rPr>
              <a:t>#3 – Robust physical infrastructure (2/2)</a:t>
            </a:r>
            <a:br>
              <a:rPr lang="en-GB" sz="2000" b="1" dirty="0" smtClean="0">
                <a:latin typeface="Georgia" panose="02040502050405020303" pitchFamily="18" charset="0"/>
              </a:rPr>
            </a:br>
            <a:r>
              <a:rPr lang="en-GB" sz="2000" b="1" dirty="0" smtClean="0">
                <a:latin typeface="Georgia" panose="02040502050405020303" pitchFamily="18" charset="0"/>
              </a:rPr>
              <a:t/>
            </a:r>
            <a:br>
              <a:rPr lang="en-GB" sz="2000" b="1" dirty="0" smtClean="0">
                <a:latin typeface="Georgia" panose="02040502050405020303" pitchFamily="18" charset="0"/>
              </a:rPr>
            </a:br>
            <a:endParaRPr lang="en-GB" sz="2000" b="1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228600" y="742950"/>
            <a:ext cx="4267199" cy="3314700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defRPr/>
            </a:pPr>
            <a:r>
              <a:rPr lang="en-US" sz="1300" dirty="0" smtClean="0">
                <a:latin typeface="Georgia" panose="02040502050405020303" pitchFamily="18" charset="0"/>
              </a:rPr>
              <a:t>Land in existing 20 industrial parks/complexes (including six SEZs) with a total area of 24,055 acres allotted to over 2200 industries – with a combined investment of USD 17 billion</a:t>
            </a:r>
          </a:p>
          <a:p>
            <a:pPr lvl="1" algn="just">
              <a:lnSpc>
                <a:spcPct val="150000"/>
              </a:lnSpc>
              <a:defRPr/>
            </a:pPr>
            <a:endParaRPr lang="en-US" sz="1300" dirty="0" smtClean="0">
              <a:latin typeface="Georgia" panose="02040502050405020303" pitchFamily="18" charset="0"/>
            </a:endParaRPr>
          </a:p>
          <a:p>
            <a:pPr lvl="1" algn="just">
              <a:lnSpc>
                <a:spcPct val="150000"/>
              </a:lnSpc>
              <a:defRPr/>
            </a:pPr>
            <a:r>
              <a:rPr lang="en-US" sz="1300" dirty="0" smtClean="0">
                <a:latin typeface="Georgia" panose="02040502050405020303" pitchFamily="18" charset="0"/>
              </a:rPr>
              <a:t>8 industrial parks with a total area of about  9000 acres are at advanced stage of development in the State</a:t>
            </a:r>
          </a:p>
          <a:p>
            <a:pPr lvl="1" algn="just">
              <a:lnSpc>
                <a:spcPct val="150000"/>
              </a:lnSpc>
              <a:defRPr/>
            </a:pPr>
            <a:endParaRPr lang="en-US" sz="1300" dirty="0">
              <a:latin typeface="Georgia" panose="02040502050405020303" pitchFamily="18" charset="0"/>
            </a:endParaRPr>
          </a:p>
          <a:p>
            <a:pPr lvl="1" algn="just">
              <a:lnSpc>
                <a:spcPct val="150000"/>
              </a:lnSpc>
              <a:defRPr/>
            </a:pPr>
            <a:r>
              <a:rPr lang="en-US" sz="1300" dirty="0" smtClean="0">
                <a:latin typeface="Georgia" panose="02040502050405020303" pitchFamily="18" charset="0"/>
              </a:rPr>
              <a:t>Additional focus on southern districts – a land bank of 20,650 acres being created for industries, anticipated to bring in investment of ~USD 4 billion</a:t>
            </a:r>
          </a:p>
          <a:p>
            <a:pPr lvl="1" algn="just">
              <a:lnSpc>
                <a:spcPct val="150000"/>
              </a:lnSpc>
              <a:defRPr/>
            </a:pPr>
            <a:endParaRPr lang="en-US" sz="1300" dirty="0">
              <a:latin typeface="Georgia" panose="02040502050405020303" pitchFamily="18" charset="0"/>
            </a:endParaRPr>
          </a:p>
          <a:p>
            <a:pPr lvl="1" algn="just">
              <a:lnSpc>
                <a:spcPct val="150000"/>
              </a:lnSpc>
              <a:defRPr/>
            </a:pPr>
            <a:endParaRPr lang="en-US" sz="1300" dirty="0" smtClean="0">
              <a:latin typeface="Georgia" panose="02040502050405020303" pitchFamily="18" charset="0"/>
            </a:endParaRPr>
          </a:p>
          <a:p>
            <a:pPr lvl="1" algn="just">
              <a:lnSpc>
                <a:spcPct val="150000"/>
              </a:lnSpc>
              <a:defRPr/>
            </a:pPr>
            <a:endParaRPr lang="en-US" sz="1300" dirty="0">
              <a:latin typeface="Georgia" panose="02040502050405020303" pitchFamily="18" charset="0"/>
            </a:endParaRPr>
          </a:p>
          <a:p>
            <a:pPr lvl="1" algn="just">
              <a:lnSpc>
                <a:spcPct val="150000"/>
              </a:lnSpc>
              <a:defRPr/>
            </a:pPr>
            <a:endParaRPr lang="en-US" sz="1300" dirty="0" smtClean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white">
          <a:xfrm>
            <a:off x="4953000" y="3028950"/>
            <a:ext cx="3602180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4400" b="1" i="1" dirty="0" smtClean="0">
                <a:solidFill>
                  <a:srgbClr val="FFFFFF"/>
                </a:solidFill>
                <a:latin typeface="Georgia" pitchFamily="18" charset="0"/>
              </a:rPr>
              <a:t>~42,000 acres</a:t>
            </a:r>
          </a:p>
        </p:txBody>
      </p:sp>
    </p:spTree>
    <p:extLst>
      <p:ext uri="{BB962C8B-B14F-4D97-AF65-F5344CB8AC3E}">
        <p14:creationId xmlns:p14="http://schemas.microsoft.com/office/powerpoint/2010/main" val="2407068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2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6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0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4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8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2" name="Rectangle 21"/>
          <p:cNvSpPr/>
          <p:nvPr/>
        </p:nvSpPr>
        <p:spPr bwMode="ltGray">
          <a:xfrm>
            <a:off x="4648200" y="1314450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Highest capacity of renewable energy in India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0"/>
            <a:ext cx="8229600" cy="85725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GB" sz="2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#4 – Renewable energy capital of India</a:t>
            </a:r>
            <a:r>
              <a:rPr lang="en-GB" sz="2000" i="1" dirty="0" smtClean="0">
                <a:latin typeface="Georgia" panose="02040502050405020303" pitchFamily="18" charset="0"/>
              </a:rPr>
              <a:t/>
            </a:r>
            <a:br>
              <a:rPr lang="en-GB" sz="2000" i="1" dirty="0" smtClean="0">
                <a:latin typeface="Georgia" panose="02040502050405020303" pitchFamily="18" charset="0"/>
              </a:rPr>
            </a:br>
            <a:r>
              <a:rPr lang="en-GB" sz="2000" b="0" i="0" dirty="0" smtClean="0">
                <a:latin typeface="Georgia" panose="02040502050405020303" pitchFamily="18" charset="0"/>
              </a:rPr>
              <a:t/>
            </a:r>
            <a:br>
              <a:rPr lang="en-GB" sz="2000" b="0" i="0" dirty="0" smtClean="0">
                <a:latin typeface="Georgia" panose="02040502050405020303" pitchFamily="18" charset="0"/>
              </a:rPr>
            </a:br>
            <a:r>
              <a:rPr lang="en-GB" sz="2000" b="0" i="0" dirty="0" smtClean="0">
                <a:latin typeface="Georgia" panose="02040502050405020303" pitchFamily="18" charset="0"/>
              </a:rPr>
              <a:t/>
            </a:r>
            <a:br>
              <a:rPr lang="en-GB" sz="2000" b="0" i="0" dirty="0" smtClean="0">
                <a:latin typeface="Georgia" panose="02040502050405020303" pitchFamily="18" charset="0"/>
              </a:rPr>
            </a:br>
            <a:endParaRPr lang="en-GB" sz="2000" b="0" i="0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533400" y="895350"/>
            <a:ext cx="3962399" cy="3314700"/>
          </a:xfrm>
        </p:spPr>
        <p:txBody>
          <a:bodyPr>
            <a:noAutofit/>
          </a:bodyPr>
          <a:lstStyle/>
          <a:p>
            <a:pPr lvl="1" algn="just">
              <a:lnSpc>
                <a:spcPct val="170000"/>
              </a:lnSpc>
              <a:defRPr/>
            </a:pPr>
            <a:r>
              <a:rPr lang="en-GB" sz="1200" dirty="0" smtClean="0">
                <a:latin typeface="Georgia" panose="02040502050405020303" pitchFamily="18" charset="0"/>
              </a:rPr>
              <a:t>Fifth largest in the world in terms of wind power capacity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GB" sz="1200" dirty="0" smtClean="0">
                <a:latin typeface="Georgia" panose="02040502050405020303" pitchFamily="18" charset="0"/>
              </a:rPr>
              <a:t>More than 50% of the total power capacity in Tamil Nadu is from renewable sources</a:t>
            </a:r>
            <a:endParaRPr lang="en-GB" sz="1200" b="1" dirty="0" smtClean="0">
              <a:latin typeface="Georgia" panose="02040502050405020303" pitchFamily="18" charset="0"/>
            </a:endParaRPr>
          </a:p>
          <a:p>
            <a:pPr lvl="1" algn="just">
              <a:lnSpc>
                <a:spcPct val="170000"/>
              </a:lnSpc>
              <a:defRPr/>
            </a:pPr>
            <a:r>
              <a:rPr lang="en-GB" sz="1200" dirty="0" smtClean="0">
                <a:latin typeface="Georgia" panose="02040502050405020303" pitchFamily="18" charset="0"/>
              </a:rPr>
              <a:t>Second largest in the country in terms of co-gen power plants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GB" sz="1200" dirty="0" smtClean="0">
                <a:latin typeface="Georgia" panose="02040502050405020303" pitchFamily="18" charset="0"/>
              </a:rPr>
              <a:t>State to be power surplus by year 2016, in view of the anticipated capacity additions, both in conventional and renewable energy sectors.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GB" sz="1200" dirty="0" smtClean="0">
                <a:latin typeface="Georgia" panose="02040502050405020303" pitchFamily="18" charset="0"/>
              </a:rPr>
              <a:t>The State has planned investment pipeline of $ 65 billion in Power sector as part of its Vision 2023</a:t>
            </a:r>
          </a:p>
          <a:p>
            <a:pPr algn="just">
              <a:lnSpc>
                <a:spcPct val="170000"/>
              </a:lnSpc>
            </a:pPr>
            <a:endParaRPr lang="en-GB" sz="1400" dirty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white">
          <a:xfrm>
            <a:off x="4754116" y="3486150"/>
            <a:ext cx="3750568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4800" b="1" i="1" dirty="0" smtClean="0">
                <a:solidFill>
                  <a:srgbClr val="FFFFFF"/>
                </a:solidFill>
                <a:latin typeface="Georgia" pitchFamily="18" charset="0"/>
              </a:rPr>
              <a:t>8495 </a:t>
            </a:r>
            <a:r>
              <a:rPr lang="en-GB" sz="4800" b="1" i="1" dirty="0">
                <a:solidFill>
                  <a:srgbClr val="FFFFFF"/>
                </a:solidFill>
                <a:latin typeface="Georgia" pitchFamily="18" charset="0"/>
              </a:rPr>
              <a:t>MW</a:t>
            </a:r>
            <a:endParaRPr lang="en-GB" sz="71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60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57364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1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3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4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3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8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7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1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5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9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9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21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2" name="Rectangle 21"/>
          <p:cNvSpPr/>
          <p:nvPr/>
        </p:nvSpPr>
        <p:spPr bwMode="ltGray">
          <a:xfrm>
            <a:off x="4648200" y="1200150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Highest number of technical universities in the country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GB" sz="2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#5 – Innovation and </a:t>
            </a:r>
            <a:r>
              <a:rPr lang="en-GB" sz="2000" b="1" i="1" kern="1200" dirty="0" smtClean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knowledge </a:t>
            </a:r>
            <a:r>
              <a:rPr lang="en-GB" sz="2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hub of India</a:t>
            </a:r>
            <a:r>
              <a:rPr lang="en-GB" sz="2000" b="0" i="0" dirty="0" smtClean="0">
                <a:latin typeface="Georgia" panose="02040502050405020303" pitchFamily="18" charset="0"/>
              </a:rPr>
              <a:t/>
            </a:r>
            <a:br>
              <a:rPr lang="en-GB" sz="2000" b="0" i="0" dirty="0" smtClean="0">
                <a:latin typeface="Georgia" panose="02040502050405020303" pitchFamily="18" charset="0"/>
              </a:rPr>
            </a:br>
            <a:endParaRPr lang="en-GB" sz="2000" b="0" i="0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457201" y="835620"/>
            <a:ext cx="4190999" cy="3679229"/>
          </a:xfrm>
        </p:spPr>
        <p:txBody>
          <a:bodyPr>
            <a:noAutofit/>
          </a:bodyPr>
          <a:lstStyle/>
          <a:p>
            <a:pPr lvl="1">
              <a:spcBef>
                <a:spcPts val="1800"/>
              </a:spcBef>
              <a:defRPr/>
            </a:pPr>
            <a:r>
              <a:rPr lang="en-GB" sz="1400" smtClean="0">
                <a:latin typeface="Georgia" panose="02040502050405020303" pitchFamily="18" charset="0"/>
              </a:rPr>
              <a:t>The State </a:t>
            </a:r>
            <a:r>
              <a:rPr lang="en-GB" sz="1400" dirty="0" smtClean="0">
                <a:latin typeface="Georgia" panose="02040502050405020303" pitchFamily="18" charset="0"/>
              </a:rPr>
              <a:t>is home to 55 universities, 2267 colleges, 525 engineering colleges and 447 polytechnics making it a hub of knowledge creation and dissemination</a:t>
            </a:r>
          </a:p>
          <a:p>
            <a:pPr lvl="1">
              <a:spcBef>
                <a:spcPts val="1800"/>
              </a:spcBef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400,000 engineers and technicians are added to the State’s talent pool each year across specialisations  – mechanical, civil, electrical &amp; electronics, computers and communication, chemicals, biotechnology, </a:t>
            </a:r>
            <a:r>
              <a:rPr lang="en-GB" sz="1400" dirty="0" err="1" smtClean="0">
                <a:latin typeface="Georgia" panose="02040502050405020303" pitchFamily="18" charset="0"/>
              </a:rPr>
              <a:t>etc</a:t>
            </a:r>
            <a:endParaRPr lang="en-GB" sz="1400" dirty="0" smtClean="0">
              <a:latin typeface="Georgia" panose="02040502050405020303" pitchFamily="18" charset="0"/>
            </a:endParaRPr>
          </a:p>
          <a:p>
            <a:pPr lvl="1">
              <a:spcBef>
                <a:spcPts val="1800"/>
              </a:spcBef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State Government setting up Centres of Excellence in automotive, agriculture, solar &amp; clean technology, aerospace</a:t>
            </a:r>
          </a:p>
          <a:p>
            <a:pPr lvl="1">
              <a:spcBef>
                <a:spcPts val="1800"/>
              </a:spcBef>
              <a:defRPr/>
            </a:pPr>
            <a:endParaRPr lang="en-GB" sz="1400" dirty="0" smtClean="0">
              <a:latin typeface="Georgia" panose="02040502050405020303" pitchFamily="18" charset="0"/>
            </a:endParaRPr>
          </a:p>
          <a:p>
            <a:pPr lvl="1">
              <a:spcBef>
                <a:spcPts val="1800"/>
              </a:spcBef>
              <a:defRPr/>
            </a:pPr>
            <a:endParaRPr lang="en-GB" sz="1400" dirty="0" smtClean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white">
          <a:xfrm>
            <a:off x="4800601" y="3255656"/>
            <a:ext cx="3598168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7100" b="1" i="1" dirty="0">
                <a:solidFill>
                  <a:srgbClr val="FFFFFF"/>
                </a:solidFill>
                <a:latin typeface="Georgia" pitchFamily="18" charset="0"/>
              </a:rPr>
              <a:t>18%</a:t>
            </a:r>
          </a:p>
        </p:txBody>
      </p:sp>
      <p:sp>
        <p:nvSpPr>
          <p:cNvPr id="8" name="Content Placeholder 19"/>
          <p:cNvSpPr>
            <a:spLocks noGrp="1"/>
          </p:cNvSpPr>
          <p:nvPr>
            <p:ph sz="quarter" idx="14"/>
          </p:nvPr>
        </p:nvSpPr>
        <p:spPr>
          <a:xfrm>
            <a:off x="0" y="4774623"/>
            <a:ext cx="9144000" cy="368877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indent="0" algn="just"/>
            <a:r>
              <a:rPr lang="en-GB" sz="1200" b="1" i="1" dirty="0">
                <a:solidFill>
                  <a:schemeClr val="bg2"/>
                </a:solidFill>
                <a:latin typeface="Georgia" panose="02040502050405020303" pitchFamily="18" charset="0"/>
              </a:rPr>
              <a:t>GoTN </a:t>
            </a:r>
            <a:r>
              <a:rPr lang="en-GB" sz="1200" b="1" i="1" dirty="0" smtClean="0">
                <a:solidFill>
                  <a:schemeClr val="bg2"/>
                </a:solidFill>
                <a:latin typeface="Georgia" panose="02040502050405020303" pitchFamily="18" charset="0"/>
              </a:rPr>
              <a:t>has set </a:t>
            </a:r>
            <a:r>
              <a:rPr lang="en-GB" sz="1200" b="1" i="1" dirty="0">
                <a:solidFill>
                  <a:schemeClr val="bg2"/>
                </a:solidFill>
                <a:latin typeface="Georgia" panose="02040502050405020303" pitchFamily="18" charset="0"/>
              </a:rPr>
              <a:t>up an innovation fund that rewards students, academic institutions and others engaged in R&amp;D</a:t>
            </a:r>
          </a:p>
        </p:txBody>
      </p:sp>
      <p:sp>
        <p:nvSpPr>
          <p:cNvPr id="61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5953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2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6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0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4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8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2" name="Rectangle 21"/>
          <p:cNvSpPr/>
          <p:nvPr/>
        </p:nvSpPr>
        <p:spPr bwMode="ltGray">
          <a:xfrm>
            <a:off x="4669286" y="1314450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The most urbanized </a:t>
            </a:r>
            <a:r>
              <a:rPr lang="en-GB" sz="2900" dirty="0" smtClean="0">
                <a:solidFill>
                  <a:srgbClr val="FFFFFF"/>
                </a:solidFill>
                <a:latin typeface="Georgia" pitchFamily="18" charset="0"/>
              </a:rPr>
              <a:t>State </a:t>
            </a:r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in India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GB" sz="2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#6 – Robust urban and social infrastructure with world class civic amenities</a:t>
            </a:r>
            <a:r>
              <a:rPr lang="en-GB" sz="2000" dirty="0">
                <a:latin typeface="Georgia" panose="02040502050405020303" pitchFamily="18" charset="0"/>
              </a:rPr>
              <a:t> </a:t>
            </a:r>
            <a:r>
              <a:rPr lang="en-GB" sz="2000" b="0" i="0" dirty="0" smtClean="0">
                <a:latin typeface="Georgia" panose="02040502050405020303" pitchFamily="18" charset="0"/>
              </a:rPr>
              <a:t/>
            </a:r>
            <a:br>
              <a:rPr lang="en-GB" sz="2000" b="0" i="0" dirty="0" smtClean="0">
                <a:latin typeface="Georgia" panose="02040502050405020303" pitchFamily="18" charset="0"/>
              </a:rPr>
            </a:br>
            <a:r>
              <a:rPr lang="en-GB" sz="2000" b="0" i="0" dirty="0" smtClean="0">
                <a:latin typeface="Georgia" panose="02040502050405020303" pitchFamily="18" charset="0"/>
              </a:rPr>
              <a:t/>
            </a:r>
            <a:br>
              <a:rPr lang="en-GB" sz="2000" b="0" i="0" dirty="0" smtClean="0">
                <a:latin typeface="Georgia" panose="02040502050405020303" pitchFamily="18" charset="0"/>
              </a:rPr>
            </a:br>
            <a:endParaRPr lang="en-GB" sz="2000" b="0" i="0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381000" y="590550"/>
            <a:ext cx="4114799" cy="3099048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defRPr/>
            </a:pPr>
            <a:r>
              <a:rPr lang="en-GB" sz="1300" dirty="0" smtClean="0">
                <a:latin typeface="Georgia" panose="02040502050405020303" pitchFamily="18" charset="0"/>
              </a:rPr>
              <a:t>Chennai rated among world’s 2o fastest growing cities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300" dirty="0">
                <a:latin typeface="Georgia" panose="02040502050405020303" pitchFamily="18" charset="0"/>
              </a:rPr>
              <a:t>V</a:t>
            </a:r>
            <a:r>
              <a:rPr lang="en-GB" sz="1300" dirty="0" smtClean="0">
                <a:latin typeface="Georgia" panose="02040502050405020303" pitchFamily="18" charset="0"/>
              </a:rPr>
              <a:t>arious studies indicate that Chennai, Coimbatore, Madurai are rated among the most liveable cities in India.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300" dirty="0" smtClean="0">
                <a:latin typeface="Georgia" panose="02040502050405020303" pitchFamily="18" charset="0"/>
              </a:rPr>
              <a:t>State Government is planning implementation of various sustainable initiatives in areas of urban transport, renewable energy, environment services and urban redevelopment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300" dirty="0" smtClean="0">
                <a:latin typeface="Georgia" panose="02040502050405020303" pitchFamily="18" charset="0"/>
              </a:rPr>
              <a:t>Chennai is the healthcare capital of India with robust network of over 300 multi-specialty hospitals with about 12,500 doctors </a:t>
            </a:r>
            <a:endParaRPr lang="en-GB" sz="1300" dirty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white">
          <a:xfrm>
            <a:off x="5383345" y="3409950"/>
            <a:ext cx="3217168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6400" b="1" i="1" dirty="0">
                <a:solidFill>
                  <a:srgbClr val="FFFFFF"/>
                </a:solidFill>
                <a:latin typeface="Georgia" pitchFamily="18" charset="0"/>
              </a:rPr>
              <a:t>48.5%</a:t>
            </a:r>
          </a:p>
        </p:txBody>
      </p:sp>
      <p:sp>
        <p:nvSpPr>
          <p:cNvPr id="58" name="Page Number"/>
          <p:cNvSpPr txBox="1"/>
          <p:nvPr>
            <p:custDataLst>
              <p:tags r:id="rId3"/>
            </p:custDataLst>
          </p:nvPr>
        </p:nvSpPr>
        <p:spPr>
          <a:xfrm>
            <a:off x="8600513" y="4806713"/>
            <a:ext cx="57708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r>
              <a:rPr lang="en-GB" sz="900" noProof="1"/>
              <a:t>9</a:t>
            </a:r>
          </a:p>
        </p:txBody>
      </p:sp>
      <p:sp>
        <p:nvSpPr>
          <p:cNvPr id="60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7093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9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0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2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3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4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8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2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6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8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9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2" name="Rectangle 21"/>
          <p:cNvSpPr/>
          <p:nvPr/>
        </p:nvSpPr>
        <p:spPr bwMode="ltGray">
          <a:xfrm>
            <a:off x="4648200" y="1391724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pPr algn="ctr"/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Tamil Nadu ranks </a:t>
            </a:r>
            <a:r>
              <a:rPr lang="en-GB" sz="2900" b="1" dirty="0" smtClean="0">
                <a:solidFill>
                  <a:srgbClr val="FFFFFF"/>
                </a:solidFill>
                <a:latin typeface="Georgia" pitchFamily="18" charset="0"/>
              </a:rPr>
              <a:t>1</a:t>
            </a:r>
            <a:r>
              <a:rPr lang="en-GB" sz="2900" b="1" baseline="30000" dirty="0" smtClean="0">
                <a:solidFill>
                  <a:srgbClr val="FFFFFF"/>
                </a:solidFill>
                <a:latin typeface="Georgia" pitchFamily="18" charset="0"/>
              </a:rPr>
              <a:t>st</a:t>
            </a:r>
            <a:r>
              <a:rPr lang="en-GB" sz="2900" b="1" dirty="0" smtClean="0">
                <a:solidFill>
                  <a:srgbClr val="FFFFFF"/>
                </a:solidFill>
                <a:latin typeface="Georgia" pitchFamily="18" charset="0"/>
              </a:rPr>
              <a:t> </a:t>
            </a:r>
            <a:r>
              <a:rPr lang="en-GB" sz="2900" dirty="0" smtClean="0">
                <a:solidFill>
                  <a:srgbClr val="FFFFFF"/>
                </a:solidFill>
                <a:latin typeface="Georgia" pitchFamily="18" charset="0"/>
              </a:rPr>
              <a:t>in </a:t>
            </a:r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terms of domestic tourist arrivals </a:t>
            </a:r>
            <a:endParaRPr lang="en-GB" sz="2900" dirty="0" smtClean="0">
              <a:solidFill>
                <a:srgbClr val="FFFFFF"/>
              </a:solidFill>
              <a:latin typeface="Georgia" pitchFamily="18" charset="0"/>
            </a:endParaRPr>
          </a:p>
          <a:p>
            <a:pPr algn="ctr"/>
            <a:r>
              <a:rPr lang="en-GB" sz="2900" dirty="0" smtClean="0">
                <a:solidFill>
                  <a:srgbClr val="FFFFFF"/>
                </a:solidFill>
                <a:latin typeface="Georgia" pitchFamily="18" charset="0"/>
              </a:rPr>
              <a:t>and </a:t>
            </a:r>
          </a:p>
          <a:p>
            <a:pPr algn="ctr"/>
            <a:r>
              <a:rPr lang="en-GB" sz="2900" b="1" dirty="0" smtClean="0">
                <a:solidFill>
                  <a:srgbClr val="FFFFFF"/>
                </a:solidFill>
                <a:latin typeface="Georgia" pitchFamily="18" charset="0"/>
              </a:rPr>
              <a:t>2</a:t>
            </a:r>
            <a:r>
              <a:rPr lang="en-GB" sz="2900" b="1" baseline="30000" dirty="0" smtClean="0">
                <a:solidFill>
                  <a:srgbClr val="FFFFFF"/>
                </a:solidFill>
                <a:latin typeface="Georgia" pitchFamily="18" charset="0"/>
              </a:rPr>
              <a:t>nd</a:t>
            </a:r>
            <a:r>
              <a:rPr lang="en-GB" sz="2900" b="1" dirty="0" smtClean="0">
                <a:solidFill>
                  <a:srgbClr val="FFFFFF"/>
                </a:solidFill>
                <a:latin typeface="Georgia" pitchFamily="18" charset="0"/>
              </a:rPr>
              <a:t> </a:t>
            </a:r>
            <a:r>
              <a:rPr lang="en-GB" sz="2900" dirty="0" smtClean="0">
                <a:solidFill>
                  <a:srgbClr val="FFFFFF"/>
                </a:solidFill>
                <a:latin typeface="Georgia" pitchFamily="18" charset="0"/>
              </a:rPr>
              <a:t>in </a:t>
            </a:r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foreign tourist arrivals in India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1" y="361950"/>
            <a:ext cx="8229600" cy="85725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GB" sz="2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#7 – Strong t</a:t>
            </a:r>
            <a:r>
              <a:rPr lang="en-GB" sz="2000" b="1" i="1" kern="1200" dirty="0" smtClean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ourism </a:t>
            </a:r>
            <a:r>
              <a:rPr lang="en-GB" sz="2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f</a:t>
            </a:r>
            <a:r>
              <a:rPr lang="en-GB" sz="2000" b="1" i="1" kern="1200" dirty="0" smtClean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ootprint</a:t>
            </a:r>
            <a:r>
              <a:rPr lang="en-GB" sz="2000" i="1" dirty="0" smtClean="0">
                <a:latin typeface="Georgia" panose="02040502050405020303" pitchFamily="18" charset="0"/>
              </a:rPr>
              <a:t/>
            </a:r>
            <a:br>
              <a:rPr lang="en-GB" sz="2000" i="1" dirty="0" smtClean="0">
                <a:latin typeface="Georgia" panose="02040502050405020303" pitchFamily="18" charset="0"/>
              </a:rPr>
            </a:br>
            <a:r>
              <a:rPr lang="en-GB" sz="2000" b="0" i="0" dirty="0" smtClean="0">
                <a:latin typeface="Georgia" panose="02040502050405020303" pitchFamily="18" charset="0"/>
              </a:rPr>
              <a:t/>
            </a:r>
            <a:br>
              <a:rPr lang="en-GB" sz="2000" b="0" i="0" dirty="0" smtClean="0">
                <a:latin typeface="Georgia" panose="02040502050405020303" pitchFamily="18" charset="0"/>
              </a:rPr>
            </a:br>
            <a:endParaRPr lang="en-GB" sz="2000" b="0" i="0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533401" y="971550"/>
            <a:ext cx="3962399" cy="3771900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244 million domestic tourists and 3.9 million foreign tourists visited Tamil Nadu in 2013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Investment of USD 1.7 billion planned to promote growth of tourism and hospitality sectors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Tourism anticipated to grow at a robust pace  due to the emergence of the State  as a key business and cultural hub</a:t>
            </a:r>
            <a:endParaRPr lang="en-GB" sz="1400" dirty="0">
              <a:latin typeface="Georgia" panose="02040502050405020303" pitchFamily="18" charset="0"/>
            </a:endParaRPr>
          </a:p>
        </p:txBody>
      </p:sp>
      <p:sp>
        <p:nvSpPr>
          <p:cNvPr id="58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3157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3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4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5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6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2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6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0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9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4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20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8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21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22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09353" y="1009650"/>
            <a:ext cx="4191000" cy="3314700"/>
          </a:xfrm>
        </p:spPr>
        <p:txBody>
          <a:bodyPr>
            <a:noAutofit/>
          </a:bodyPr>
          <a:lstStyle/>
          <a:p>
            <a:pPr lvl="1" algn="just">
              <a:spcBef>
                <a:spcPts val="600"/>
              </a:spcBef>
              <a:defRPr/>
            </a:pPr>
            <a:r>
              <a:rPr lang="en-GB" sz="1400" dirty="0">
                <a:latin typeface="Georgia" panose="02040502050405020303" pitchFamily="18" charset="0"/>
              </a:rPr>
              <a:t>A robust and time-tested regulatory framework in place 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>
                <a:latin typeface="Georgia" panose="02040502050405020303" pitchFamily="18" charset="0"/>
              </a:rPr>
              <a:t>Policy-driven administration leading to transparency in </a:t>
            </a:r>
            <a:r>
              <a:rPr lang="en-GB" sz="1400" dirty="0" smtClean="0">
                <a:latin typeface="Georgia" panose="02040502050405020303" pitchFamily="18" charset="0"/>
              </a:rPr>
              <a:t>decision-making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>
                <a:latin typeface="Georgia" panose="02040502050405020303" pitchFamily="18" charset="0"/>
              </a:rPr>
              <a:t>Thrust on manufacturing sector and making SMEs vibrant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Structured </a:t>
            </a:r>
            <a:r>
              <a:rPr lang="en-GB" sz="1400" dirty="0">
                <a:latin typeface="Georgia" panose="02040502050405020303" pitchFamily="18" charset="0"/>
              </a:rPr>
              <a:t>policy package for aerospace, IT/ITES on the anvil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>
                <a:latin typeface="Georgia" panose="02040502050405020303" pitchFamily="18" charset="0"/>
              </a:rPr>
              <a:t>Higher fiscal incentives and special packages for investments in southern districts of Tamil Nadu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>
                <a:latin typeface="Georgia" panose="02040502050405020303" pitchFamily="18" charset="0"/>
              </a:rPr>
              <a:t>Facilitated over 190 project proposals through single window facilitation, with cumulative investment of USD 10 billion</a:t>
            </a:r>
          </a:p>
          <a:p>
            <a:pPr algn="just">
              <a:spcBef>
                <a:spcPts val="600"/>
              </a:spcBef>
            </a:pPr>
            <a:endParaRPr lang="en-GB" sz="1400" dirty="0" smtClean="0">
              <a:latin typeface="Georgia" panose="02040502050405020303" pitchFamily="18" charset="0"/>
            </a:endParaRPr>
          </a:p>
          <a:p>
            <a:pPr algn="just">
              <a:spcBef>
                <a:spcPts val="600"/>
              </a:spcBef>
            </a:pPr>
            <a:endParaRPr lang="en-GB" sz="1400" dirty="0">
              <a:latin typeface="Georgia" panose="02040502050405020303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" y="133350"/>
            <a:ext cx="8991600" cy="68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000" b="1" i="1" dirty="0">
                <a:latin typeface="Georgia" panose="02040502050405020303" pitchFamily="18" charset="0"/>
                <a:ea typeface="+mj-ea"/>
                <a:cs typeface="+mj-cs"/>
              </a:rPr>
              <a:t>#8 – </a:t>
            </a:r>
            <a:r>
              <a:rPr lang="en-GB" sz="2000" b="1" i="1" dirty="0" smtClean="0">
                <a:latin typeface="Georgia" panose="02040502050405020303" pitchFamily="18" charset="0"/>
                <a:ea typeface="+mj-ea"/>
                <a:cs typeface="+mj-cs"/>
              </a:rPr>
              <a:t>Path </a:t>
            </a:r>
            <a:r>
              <a:rPr lang="en-GB" sz="2000" b="1" i="1" dirty="0">
                <a:latin typeface="Georgia" panose="02040502050405020303" pitchFamily="18" charset="0"/>
                <a:ea typeface="+mj-ea"/>
                <a:cs typeface="+mj-cs"/>
              </a:rPr>
              <a:t>breaking policy initiatives and investor facilitation framework </a:t>
            </a:r>
            <a:endParaRPr lang="en-GB" sz="2000" dirty="0">
              <a:latin typeface="Georgia" panose="02040502050405020303" pitchFamily="18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 bwMode="ltGray">
          <a:xfrm>
            <a:off x="4821382" y="2699664"/>
            <a:ext cx="3962400" cy="211455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1800" dirty="0">
                <a:solidFill>
                  <a:srgbClr val="FFFFFF"/>
                </a:solidFill>
                <a:latin typeface="Georgia" pitchFamily="18" charset="0"/>
              </a:rPr>
              <a:t>Structured fiscal incentive packages for mega, super mega and ultra mega projects</a:t>
            </a:r>
          </a:p>
          <a:p>
            <a:endParaRPr lang="en-GB" sz="1800" dirty="0">
              <a:solidFill>
                <a:srgbClr val="FFFFFF"/>
              </a:solidFill>
              <a:latin typeface="Georgia" pitchFamily="18" charset="0"/>
            </a:endParaRPr>
          </a:p>
          <a:p>
            <a:r>
              <a:rPr lang="en-GB" sz="1800" dirty="0">
                <a:solidFill>
                  <a:srgbClr val="FFFFFF"/>
                </a:solidFill>
                <a:latin typeface="Georgia" pitchFamily="18" charset="0"/>
              </a:rPr>
              <a:t>Composite approval through single window on a fast track basis within 30 days of application</a:t>
            </a:r>
          </a:p>
        </p:txBody>
      </p:sp>
      <p:sp>
        <p:nvSpPr>
          <p:cNvPr id="10" name="Rectangle 9"/>
          <p:cNvSpPr/>
          <p:nvPr/>
        </p:nvSpPr>
        <p:spPr bwMode="ltGray">
          <a:xfrm>
            <a:off x="4821382" y="1047750"/>
            <a:ext cx="3962400" cy="142875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1800" i="1" dirty="0">
                <a:solidFill>
                  <a:srgbClr val="FFFFFF"/>
                </a:solidFill>
                <a:latin typeface="Georgia" pitchFamily="18" charset="0"/>
              </a:rPr>
              <a:t>Policies announced in 2014:</a:t>
            </a:r>
          </a:p>
          <a:p>
            <a:pPr marL="306106" indent="-306106">
              <a:buFontTx/>
              <a:buChar char="-"/>
            </a:pPr>
            <a:r>
              <a:rPr lang="en-GB" sz="1800" i="1" dirty="0">
                <a:solidFill>
                  <a:srgbClr val="FFFFFF"/>
                </a:solidFill>
                <a:latin typeface="Georgia" pitchFamily="18" charset="0"/>
              </a:rPr>
              <a:t>Industrial Policy</a:t>
            </a:r>
          </a:p>
          <a:p>
            <a:pPr marL="306106" indent="-306106">
              <a:buFontTx/>
              <a:buChar char="-"/>
            </a:pPr>
            <a:r>
              <a:rPr lang="en-GB" sz="1800" i="1" dirty="0">
                <a:solidFill>
                  <a:srgbClr val="FFFFFF"/>
                </a:solidFill>
                <a:latin typeface="Georgia" pitchFamily="18" charset="0"/>
              </a:rPr>
              <a:t>Automobiles and auto components policy</a:t>
            </a:r>
          </a:p>
          <a:p>
            <a:pPr marL="306106" indent="-306106">
              <a:buFontTx/>
              <a:buChar char="-"/>
            </a:pPr>
            <a:r>
              <a:rPr lang="en-GB" sz="1800" i="1" dirty="0">
                <a:solidFill>
                  <a:srgbClr val="FFFFFF"/>
                </a:solidFill>
                <a:latin typeface="Georgia" pitchFamily="18" charset="0"/>
              </a:rPr>
              <a:t>Biotechnology policy</a:t>
            </a:r>
          </a:p>
        </p:txBody>
      </p:sp>
      <p:sp>
        <p:nvSpPr>
          <p:cNvPr id="60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7735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>
          <a:xfrm>
            <a:off x="419100" y="171450"/>
            <a:ext cx="8077200" cy="342900"/>
          </a:xfrm>
        </p:spPr>
        <p:txBody>
          <a:bodyPr>
            <a:noAutofit/>
          </a:bodyPr>
          <a:lstStyle/>
          <a:p>
            <a:r>
              <a:rPr lang="en-US" sz="2000" b="1" i="1" dirty="0" smtClean="0">
                <a:latin typeface="Georgia" panose="02040502050405020303" pitchFamily="18" charset="0"/>
              </a:rPr>
              <a:t>#9 – New paradigm for industrial growth</a:t>
            </a:r>
            <a:endParaRPr lang="en-GB" sz="2000" b="1" i="1" dirty="0">
              <a:latin typeface="Georgia" panose="02040502050405020303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1400" y="514350"/>
            <a:ext cx="4419600" cy="51435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en-GB" sz="2000" dirty="0" err="1" smtClean="0">
              <a:latin typeface="+mj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57200" y="637754"/>
            <a:ext cx="8305800" cy="4527038"/>
            <a:chOff x="139700" y="1316694"/>
            <a:chExt cx="9855200" cy="6460693"/>
          </a:xfrm>
        </p:grpSpPr>
        <p:grpSp>
          <p:nvGrpSpPr>
            <p:cNvPr id="10" name="Group 9"/>
            <p:cNvGrpSpPr/>
            <p:nvPr/>
          </p:nvGrpSpPr>
          <p:grpSpPr>
            <a:xfrm>
              <a:off x="139700" y="1727201"/>
              <a:ext cx="9855200" cy="6050186"/>
              <a:chOff x="139700" y="1727201"/>
              <a:chExt cx="9855200" cy="6050186"/>
            </a:xfrm>
          </p:grpSpPr>
          <p:graphicFrame>
            <p:nvGraphicFramePr>
              <p:cNvPr id="15" name="Diagram 14"/>
              <p:cNvGraphicFramePr/>
              <p:nvPr>
                <p:extLst>
                  <p:ext uri="{D42A27DB-BD31-4B8C-83A1-F6EECF244321}">
                    <p14:modId xmlns:p14="http://schemas.microsoft.com/office/powerpoint/2010/main" val="3319180764"/>
                  </p:ext>
                </p:extLst>
              </p:nvPr>
            </p:nvGraphicFramePr>
            <p:xfrm>
              <a:off x="139700" y="1727201"/>
              <a:ext cx="9855200" cy="394309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cxnSp>
            <p:nvCxnSpPr>
              <p:cNvPr id="16" name="Straight Connector 15"/>
              <p:cNvCxnSpPr/>
              <p:nvPr/>
            </p:nvCxnSpPr>
            <p:spPr>
              <a:xfrm>
                <a:off x="1269999" y="4553461"/>
                <a:ext cx="0" cy="80035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ot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3771900" y="4022852"/>
                <a:ext cx="0" cy="106121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ot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6337300" y="3505200"/>
                <a:ext cx="0" cy="106121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ot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8923363" y="3081994"/>
                <a:ext cx="4737" cy="862125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ot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ctangle 19"/>
              <p:cNvSpPr/>
              <p:nvPr/>
            </p:nvSpPr>
            <p:spPr>
              <a:xfrm>
                <a:off x="183932" y="5205274"/>
                <a:ext cx="2178268" cy="1950921"/>
              </a:xfrm>
              <a:prstGeom prst="rect">
                <a:avLst/>
              </a:prstGeom>
              <a:noFill/>
              <a:ln w="25400">
                <a:solidFill>
                  <a:srgbClr val="002060"/>
                </a:solidFill>
              </a:ln>
            </p:spPr>
            <p:txBody>
              <a:bodyPr vert="horz" wrap="square" lIns="91440" tIns="45720" rIns="91440" bIns="45720" rtlCol="0" anchor="t">
                <a:noAutofit/>
              </a:bodyPr>
              <a:lstStyle/>
              <a:p>
                <a:pPr lvl="0" defTabSz="914400"/>
                <a:endParaRPr lang="en-US" sz="900" i="1" dirty="0" smtClean="0">
                  <a:latin typeface="Georgia"/>
                </a:endParaRPr>
              </a:p>
              <a:p>
                <a:pPr marL="88900" lvl="0" indent="-889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About 50 product clusters in Tamil Nadu focusing primarily in automobiles, textiles, engineering, leather, chemicals, </a:t>
                </a:r>
                <a:r>
                  <a:rPr lang="en-US" sz="900" i="1" dirty="0" err="1" smtClean="0">
                    <a:latin typeface="Georgia"/>
                  </a:rPr>
                  <a:t>etc</a:t>
                </a:r>
                <a:endParaRPr lang="en-US" sz="900" i="1" dirty="0" smtClean="0">
                  <a:latin typeface="Georgia"/>
                </a:endParaRPr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3086100" y="7206706"/>
                <a:ext cx="3962400" cy="317790"/>
                <a:chOff x="1466850" y="-1352045"/>
                <a:chExt cx="1793106" cy="2552752"/>
              </a:xfrm>
              <a:noFill/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1466850" y="400608"/>
                  <a:ext cx="1333499" cy="800099"/>
                </a:xfrm>
                <a:prstGeom prst="rect">
                  <a:avLst/>
                </a:prstGeom>
                <a:grpFill/>
                <a:ln w="28575">
                  <a:noFill/>
                  <a:prstDash val="sysDash"/>
                </a:ln>
              </p:spPr>
              <p:style>
                <a:lnRef idx="2">
                  <a:scrgbClr r="0" g="0" b="0"/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2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545931" y="-1352045"/>
                  <a:ext cx="1714025" cy="800099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2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45720" tIns="45720" rIns="45720" bIns="45720" numCol="1" spcCol="1270" anchor="t" anchorCtr="0">
                  <a:noAutofit/>
                </a:bodyPr>
                <a:lstStyle/>
                <a:p>
                  <a:pPr lvl="0" algn="ctr" defTabSz="533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GB" sz="1200" b="1" kern="1200" dirty="0" smtClean="0">
                      <a:solidFill>
                        <a:schemeClr val="tx1"/>
                      </a:solidFill>
                      <a:latin typeface="+mj-lt"/>
                    </a:rPr>
                    <a:t>Level of integration</a:t>
                  </a:r>
                  <a:endParaRPr lang="en-GB" sz="1200" b="1" kern="1200" dirty="0">
                    <a:solidFill>
                      <a:schemeClr val="tx1"/>
                    </a:solidFill>
                    <a:latin typeface="+mj-lt"/>
                  </a:endParaRPr>
                </a:p>
              </p:txBody>
            </p:sp>
          </p:grpSp>
          <p:sp>
            <p:nvSpPr>
              <p:cNvPr id="22" name="Rectangle 21"/>
              <p:cNvSpPr/>
              <p:nvPr/>
            </p:nvSpPr>
            <p:spPr>
              <a:xfrm>
                <a:off x="2627376" y="4973629"/>
                <a:ext cx="2289048" cy="2182566"/>
              </a:xfrm>
              <a:prstGeom prst="rect">
                <a:avLst/>
              </a:prstGeom>
              <a:noFill/>
              <a:ln w="25400">
                <a:solidFill>
                  <a:srgbClr val="002060"/>
                </a:solidFill>
              </a:ln>
            </p:spPr>
            <p:txBody>
              <a:bodyPr vert="horz" wrap="square" lIns="91440" tIns="45720" rIns="91440" bIns="45720" rtlCol="0" anchor="t">
                <a:noAutofit/>
              </a:bodyPr>
              <a:lstStyle/>
              <a:p>
                <a:pPr lvl="0" defTabSz="914400"/>
                <a:endParaRPr lang="en-US" sz="900" i="1" dirty="0" smtClean="0">
                  <a:latin typeface="Georgia"/>
                </a:endParaRPr>
              </a:p>
              <a:p>
                <a:pPr marL="88900" indent="-889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92 multi-sector industrial estates present across the state</a:t>
                </a:r>
                <a:endParaRPr lang="en-US" sz="900" i="1" dirty="0">
                  <a:latin typeface="Georgia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181600" y="4436395"/>
                <a:ext cx="2362200" cy="2719800"/>
              </a:xfrm>
              <a:prstGeom prst="rect">
                <a:avLst/>
              </a:prstGeom>
              <a:noFill/>
              <a:ln w="25400">
                <a:solidFill>
                  <a:srgbClr val="002060"/>
                </a:solidFill>
              </a:ln>
            </p:spPr>
            <p:txBody>
              <a:bodyPr vert="horz" wrap="square" lIns="91440" tIns="45720" rIns="91440" bIns="45720" rtlCol="0" anchor="t">
                <a:noAutofit/>
              </a:bodyPr>
              <a:lstStyle/>
              <a:p>
                <a:pPr lvl="0" defTabSz="914400"/>
                <a:endParaRPr lang="en-US" sz="900" b="1" i="1" dirty="0" smtClean="0">
                  <a:solidFill>
                    <a:srgbClr val="FFFFFF"/>
                  </a:solidFill>
                  <a:latin typeface="Georgia"/>
                </a:endParaRPr>
              </a:p>
              <a:p>
                <a:pPr marL="88900" lvl="0" indent="-889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36 operational SEZs in Tamil Nadu in the following focus areas: </a:t>
                </a:r>
              </a:p>
              <a:p>
                <a:pPr lvl="0" defTabSz="914400"/>
                <a:endParaRPr lang="en-US" sz="900" i="1" dirty="0" smtClean="0">
                  <a:latin typeface="Georgia"/>
                </a:endParaRP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Multi-product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IT/</a:t>
                </a:r>
                <a:r>
                  <a:rPr lang="en-US" sz="900" i="1" dirty="0" err="1" smtClean="0">
                    <a:latin typeface="Georgia"/>
                  </a:rPr>
                  <a:t>ITeS</a:t>
                </a:r>
                <a:endParaRPr lang="en-US" sz="900" i="1" dirty="0" smtClean="0">
                  <a:latin typeface="Georgia"/>
                </a:endParaRP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Auto/auto ancillaries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Electronics hardware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Hi-tech engineering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Food processing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Bio-informatics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Footwear</a:t>
                </a:r>
              </a:p>
              <a:p>
                <a:pPr marL="2667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Transport equipment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7696200" y="3807486"/>
                <a:ext cx="2298700" cy="3348710"/>
              </a:xfrm>
              <a:prstGeom prst="rect">
                <a:avLst/>
              </a:prstGeom>
              <a:noFill/>
              <a:ln w="25400">
                <a:solidFill>
                  <a:srgbClr val="002060"/>
                </a:solidFill>
              </a:ln>
            </p:spPr>
            <p:txBody>
              <a:bodyPr vert="horz" wrap="square" lIns="91440" tIns="45720" rIns="91440" bIns="45720" rtlCol="0" anchor="t">
                <a:noAutofit/>
              </a:bodyPr>
              <a:lstStyle/>
              <a:p>
                <a:pPr lvl="0" defTabSz="914400"/>
                <a:endParaRPr lang="en-US" sz="900" b="1" i="1" dirty="0" smtClean="0">
                  <a:latin typeface="Georgia"/>
                </a:endParaRP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Special Investment Regions (&gt; 100 sq. km in area)</a:t>
                </a: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Industrial corridors</a:t>
                </a:r>
              </a:p>
              <a:p>
                <a:pPr marL="355600" lvl="1" indent="-17780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Chennai - Bengaluru </a:t>
                </a:r>
              </a:p>
              <a:p>
                <a:pPr marL="355600" lvl="1" indent="-177800" defTabSz="914400">
                  <a:buFont typeface="Arial" panose="020B0604020202020204" pitchFamily="34" charset="0"/>
                  <a:buChar char="•"/>
                </a:pPr>
                <a:r>
                  <a:rPr lang="it-IT" sz="900" i="1" dirty="0" smtClean="0">
                    <a:latin typeface="Georgia"/>
                  </a:rPr>
                  <a:t>Madurai - Thoothukudi </a:t>
                </a: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Petroleum, Chemicals &amp; Petrochemicals Investment Region (PCPIR)</a:t>
                </a: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IT Investment Region (ITIR)</a:t>
                </a: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Aerospace and logistics park</a:t>
                </a: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r>
                  <a:rPr lang="en-US" sz="900" i="1" dirty="0" smtClean="0">
                    <a:latin typeface="Georgia"/>
                  </a:rPr>
                  <a:t>Industrial parks/townships</a:t>
                </a: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endParaRPr lang="en-US" sz="900" i="1" dirty="0" smtClean="0">
                  <a:latin typeface="Georgia"/>
                </a:endParaRP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endParaRPr lang="en-US" sz="900" b="1" i="1" dirty="0" smtClean="0">
                  <a:latin typeface="Georgia"/>
                </a:endParaRPr>
              </a:p>
              <a:p>
                <a:pPr marL="171450" lvl="0" indent="-171450" defTabSz="914400">
                  <a:buFont typeface="Arial" panose="020B0604020202020204" pitchFamily="34" charset="0"/>
                  <a:buChar char="•"/>
                </a:pPr>
                <a:endParaRPr lang="en-US" sz="900" b="1" i="1" dirty="0" smtClean="0">
                  <a:latin typeface="Georgia"/>
                </a:endParaRPr>
              </a:p>
            </p:txBody>
          </p:sp>
          <p:sp>
            <p:nvSpPr>
              <p:cNvPr id="25" name="Striped Right Arrow 24"/>
              <p:cNvSpPr/>
              <p:nvPr/>
            </p:nvSpPr>
            <p:spPr>
              <a:xfrm>
                <a:off x="139700" y="7396386"/>
                <a:ext cx="9855200" cy="381001"/>
              </a:xfrm>
              <a:prstGeom prst="stripedRightArrow">
                <a:avLst/>
              </a:prstGeom>
              <a:noFill/>
              <a:ln w="25400">
                <a:solidFill>
                  <a:srgbClr val="002060"/>
                </a:solidFill>
                <a:prstDash val="sysDash"/>
              </a:ln>
            </p:spPr>
            <p:txBody>
              <a:bodyPr vert="horz" wrap="square" lIns="91440" tIns="45720" rIns="91440" bIns="45720" rtlCol="0" anchor="ctr">
                <a:noAutofit/>
              </a:bodyPr>
              <a:lstStyle/>
              <a:p>
                <a:pPr algn="ctr"/>
                <a:endParaRPr lang="en-GB" dirty="0" smtClean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41479" y="3081994"/>
              <a:ext cx="1660473" cy="410506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18" tIns="45710" rIns="91418" bIns="45710" rtlCol="0" anchor="ctr">
              <a:noAutofit/>
            </a:bodyPr>
            <a:lstStyle/>
            <a:p>
              <a:pPr algn="ctr"/>
              <a:r>
                <a:rPr lang="en-GB" sz="1600" b="1" dirty="0" smtClean="0">
                  <a:solidFill>
                    <a:schemeClr val="tx1"/>
                  </a:solidFill>
                  <a:latin typeface="Georgia" panose="02040502050405020303" pitchFamily="18" charset="0"/>
                </a:rPr>
                <a:t>Phase I</a:t>
              </a:r>
              <a:endParaRPr lang="en-GB" sz="1600" b="1" dirty="0">
                <a:solidFill>
                  <a:schemeClr val="tx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19400" y="2497794"/>
              <a:ext cx="1660473" cy="410506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18" tIns="45710" rIns="91418" bIns="45710" rtlCol="0" anchor="ctr">
              <a:noAutofit/>
            </a:bodyPr>
            <a:lstStyle/>
            <a:p>
              <a:pPr algn="ctr"/>
              <a:r>
                <a:rPr lang="en-GB" sz="1600" b="1" dirty="0" smtClean="0">
                  <a:solidFill>
                    <a:schemeClr val="tx1"/>
                  </a:solidFill>
                  <a:latin typeface="Georgia" panose="02040502050405020303" pitchFamily="18" charset="0"/>
                </a:rPr>
                <a:t>Phase II</a:t>
              </a:r>
              <a:endParaRPr lang="en-GB" sz="1600" b="1" dirty="0">
                <a:solidFill>
                  <a:schemeClr val="tx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49927" y="1915647"/>
              <a:ext cx="1660473" cy="410506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18" tIns="45710" rIns="91418" bIns="45710" rtlCol="0" anchor="ctr">
              <a:noAutofit/>
            </a:bodyPr>
            <a:lstStyle/>
            <a:p>
              <a:pPr algn="ctr"/>
              <a:r>
                <a:rPr lang="en-GB" sz="1600" b="1" dirty="0" smtClean="0">
                  <a:solidFill>
                    <a:schemeClr val="tx1"/>
                  </a:solidFill>
                  <a:latin typeface="Georgia" panose="02040502050405020303" pitchFamily="18" charset="0"/>
                </a:rPr>
                <a:t>Phase III</a:t>
              </a:r>
              <a:endParaRPr lang="en-GB" sz="1600" b="1" dirty="0">
                <a:solidFill>
                  <a:schemeClr val="tx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93127" y="1316694"/>
              <a:ext cx="1660473" cy="410506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91418" tIns="45710" rIns="91418" bIns="45710" rtlCol="0" anchor="ctr">
              <a:noAutofit/>
            </a:bodyPr>
            <a:lstStyle/>
            <a:p>
              <a:pPr algn="ctr"/>
              <a:r>
                <a:rPr lang="en-GB" sz="1600" b="1" dirty="0" smtClean="0">
                  <a:solidFill>
                    <a:schemeClr val="tx1"/>
                  </a:solidFill>
                  <a:latin typeface="Georgia" panose="02040502050405020303" pitchFamily="18" charset="0"/>
                </a:rPr>
                <a:t>Phase IV</a:t>
              </a:r>
              <a:endParaRPr lang="en-GB" sz="1600" b="1" dirty="0">
                <a:solidFill>
                  <a:schemeClr val="tx1"/>
                </a:solidFill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9513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9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0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2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3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2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4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8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9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000" b="1" i="1" dirty="0" smtClean="0">
                <a:latin typeface="Georgia" panose="02040502050405020303" pitchFamily="18" charset="0"/>
              </a:rPr>
              <a:t># 10 – Vision 2023 for inclusive growth and development</a:t>
            </a:r>
            <a:br>
              <a:rPr lang="en-GB" sz="2000" b="1" i="1" dirty="0" smtClean="0">
                <a:latin typeface="Georgia" panose="02040502050405020303" pitchFamily="18" charset="0"/>
              </a:rPr>
            </a:br>
            <a:endParaRPr lang="en-GB" sz="2000" b="1" i="1" dirty="0">
              <a:latin typeface="Georgia" panose="02040502050405020303" pitchFamily="18" charset="0"/>
            </a:endParaRPr>
          </a:p>
        </p:txBody>
      </p:sp>
      <p:sp>
        <p:nvSpPr>
          <p:cNvPr id="33" name="Rectangle 32"/>
          <p:cNvSpPr/>
          <p:nvPr/>
        </p:nvSpPr>
        <p:spPr bwMode="ltGray">
          <a:xfrm>
            <a:off x="4724400" y="1314450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Planned investment for infrastructure development</a:t>
            </a:r>
          </a:p>
        </p:txBody>
      </p:sp>
      <p:sp>
        <p:nvSpPr>
          <p:cNvPr id="34" name="TextBox 33"/>
          <p:cNvSpPr txBox="1"/>
          <p:nvPr/>
        </p:nvSpPr>
        <p:spPr bwMode="white">
          <a:xfrm>
            <a:off x="4906516" y="2971800"/>
            <a:ext cx="3598168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4200" b="1" i="1" dirty="0">
                <a:solidFill>
                  <a:srgbClr val="FFFFFF"/>
                </a:solidFill>
                <a:latin typeface="Georgia" pitchFamily="18" charset="0"/>
              </a:rPr>
              <a:t>USD 250 billion</a:t>
            </a:r>
          </a:p>
        </p:txBody>
      </p:sp>
      <p:sp>
        <p:nvSpPr>
          <p:cNvPr id="35" name="Content Placeholder 3"/>
          <p:cNvSpPr>
            <a:spLocks noGrp="1"/>
          </p:cNvSpPr>
          <p:nvPr>
            <p:ph sz="quarter" idx="15"/>
          </p:nvPr>
        </p:nvSpPr>
        <p:spPr>
          <a:xfrm>
            <a:off x="304800" y="742950"/>
            <a:ext cx="4191000" cy="3314700"/>
          </a:xfrm>
        </p:spPr>
        <p:txBody>
          <a:bodyPr>
            <a:noAutofit/>
          </a:bodyPr>
          <a:lstStyle/>
          <a:p>
            <a:pPr lvl="1" algn="just">
              <a:spcBef>
                <a:spcPts val="600"/>
              </a:spcBef>
              <a:defRPr/>
            </a:pPr>
            <a:r>
              <a:rPr lang="en-GB" sz="1400" dirty="0">
                <a:latin typeface="Georgia" panose="02040502050405020303" pitchFamily="18" charset="0"/>
              </a:rPr>
              <a:t>Sustained GSDP growth targeted at 11% per annum, with a goal to reach per capita income of USD 10,000 by 2023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Almost </a:t>
            </a:r>
            <a:r>
              <a:rPr lang="en-GB" sz="1400" dirty="0">
                <a:latin typeface="Georgia" panose="02040502050405020303" pitchFamily="18" charset="0"/>
              </a:rPr>
              <a:t>80% of infrastructure investment planned in energy, transport</a:t>
            </a:r>
            <a:r>
              <a:rPr lang="en-GB" sz="1400" dirty="0" smtClean="0">
                <a:latin typeface="Georgia" panose="02040502050405020303" pitchFamily="18" charset="0"/>
              </a:rPr>
              <a:t>, water supply, </a:t>
            </a:r>
            <a:r>
              <a:rPr lang="en-GB" sz="1400" dirty="0">
                <a:latin typeface="Georgia" panose="02040502050405020303" pitchFamily="18" charset="0"/>
              </a:rPr>
              <a:t>industrial/commercial activities and urban </a:t>
            </a:r>
            <a:r>
              <a:rPr lang="en-GB" sz="1400" dirty="0" smtClean="0">
                <a:latin typeface="Georgia" panose="02040502050405020303" pitchFamily="18" charset="0"/>
              </a:rPr>
              <a:t>infrastructure. GoTN has already identified 217 high priority projects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Commitment from GoTN through Project preparation fund and other vehicles to enhance financing sources for infrastructure projects</a:t>
            </a:r>
            <a:endParaRPr lang="en-GB" sz="1400" dirty="0">
              <a:latin typeface="Georgia" panose="02040502050405020303" pitchFamily="18" charset="0"/>
            </a:endParaRPr>
          </a:p>
          <a:p>
            <a:pPr lvl="1" algn="just">
              <a:spcBef>
                <a:spcPts val="600"/>
              </a:spcBef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42% of the targeted investment is proposed to be under the PPP model providing great opportunity for players in  infrastructure development and financing businesses</a:t>
            </a:r>
            <a:endParaRPr lang="en-GB" sz="1400" dirty="0">
              <a:latin typeface="Georgia" panose="02040502050405020303" pitchFamily="18" charset="0"/>
            </a:endParaRPr>
          </a:p>
          <a:p>
            <a:pPr algn="just">
              <a:spcBef>
                <a:spcPts val="600"/>
              </a:spcBef>
            </a:pPr>
            <a:endParaRPr lang="en-GB" sz="1400" dirty="0" smtClean="0">
              <a:latin typeface="Georgia" panose="02040502050405020303" pitchFamily="18" charset="0"/>
            </a:endParaRPr>
          </a:p>
          <a:p>
            <a:pPr algn="just">
              <a:spcBef>
                <a:spcPts val="600"/>
              </a:spcBef>
            </a:pPr>
            <a:endParaRPr lang="en-GB" sz="1400" dirty="0">
              <a:latin typeface="Georgia" panose="02040502050405020303" pitchFamily="18" charset="0"/>
            </a:endParaRPr>
          </a:p>
        </p:txBody>
      </p:sp>
      <p:sp>
        <p:nvSpPr>
          <p:cNvPr id="62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9231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8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9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0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1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7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2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1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3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5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9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3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7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8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9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3400" y="1885950"/>
            <a:ext cx="8077200" cy="800100"/>
          </a:xfrm>
        </p:spPr>
        <p:txBody>
          <a:bodyPr/>
          <a:lstStyle/>
          <a:p>
            <a:pPr algn="ctr"/>
            <a:r>
              <a:rPr lang="en-GB" sz="4800" dirty="0">
                <a:latin typeface="Georgia" panose="02040502050405020303" pitchFamily="18" charset="0"/>
              </a:rPr>
              <a:t>Avenues for Collaboration</a:t>
            </a:r>
          </a:p>
        </p:txBody>
      </p:sp>
    </p:spTree>
    <p:extLst>
      <p:ext uri="{BB962C8B-B14F-4D97-AF65-F5344CB8AC3E}">
        <p14:creationId xmlns:p14="http://schemas.microsoft.com/office/powerpoint/2010/main" val="715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4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8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2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5897745"/>
              </p:ext>
            </p:extLst>
          </p:nvPr>
        </p:nvGraphicFramePr>
        <p:xfrm>
          <a:off x="564743" y="742950"/>
          <a:ext cx="8077200" cy="423281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981200"/>
                <a:gridCol w="2819400"/>
                <a:gridCol w="3276600"/>
              </a:tblGrid>
              <a:tr h="244056"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Sector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Focus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Advantage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Tamil Nadu 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Tamil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Nadu</a:t>
                      </a:r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- 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Malaysia </a:t>
                      </a:r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synergy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</a:tr>
              <a:tr h="3981356"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latin typeface="Georgia" panose="02040502050405020303" pitchFamily="18" charset="0"/>
                        </a:rPr>
                        <a:t>Agro-food processing </a:t>
                      </a:r>
                      <a:endParaRPr lang="en-GB" sz="1300" b="1" dirty="0">
                        <a:latin typeface="Georgia" panose="02040502050405020303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8163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 State is among the top producers in a variety of fruits and vegetables in India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US" sz="1300" kern="120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endParaRPr lang="en-US" sz="1300" kern="120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Diverse soil and climatic  conditions favorable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for growing  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 variety of horticulture crops </a:t>
                      </a: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300" kern="120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Four Agro-export zones , an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existing Food park and a  Spices park</a:t>
                      </a:r>
                    </a:p>
                    <a:p>
                      <a:pPr marL="342900" marR="0" indent="-34290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300" kern="1200" baseline="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Upcoming  food processing SEZ</a:t>
                      </a:r>
                      <a:endParaRPr lang="en-US" sz="1300" kern="120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endParaRPr lang="en-GB" sz="1300" dirty="0">
                        <a:latin typeface="Georgia" panose="02040502050405020303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300" baseline="0" dirty="0" smtClean="0">
                          <a:latin typeface="Georgia" panose="02040502050405020303" pitchFamily="18" charset="0"/>
                        </a:rPr>
                        <a:t>Overseas Indians constitute about 8% of Malaysian population of which over 75% are Tamil  Malaysians.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GB" sz="1300" baseline="0" dirty="0" smtClean="0">
                        <a:latin typeface="Georgia" panose="02040502050405020303" pitchFamily="18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300" baseline="0" dirty="0" smtClean="0">
                          <a:latin typeface="Georgia" panose="02040502050405020303" pitchFamily="18" charset="0"/>
                        </a:rPr>
                        <a:t>Malaysia is the </a:t>
                      </a:r>
                      <a:r>
                        <a:rPr lang="en-US" sz="1300" baseline="0" dirty="0" smtClean="0">
                          <a:latin typeface="Georgia" panose="02040502050405020303" pitchFamily="18" charset="0"/>
                        </a:rPr>
                        <a:t>world’s largest exporter and the 2</a:t>
                      </a:r>
                      <a:r>
                        <a:rPr lang="en-US" sz="1300" baseline="30000" dirty="0" smtClean="0">
                          <a:latin typeface="Georgia" panose="02040502050405020303" pitchFamily="18" charset="0"/>
                        </a:rPr>
                        <a:t>nd</a:t>
                      </a:r>
                      <a:r>
                        <a:rPr lang="en-US" sz="1300" baseline="0" dirty="0" smtClean="0">
                          <a:latin typeface="Georgia" panose="02040502050405020303" pitchFamily="18" charset="0"/>
                        </a:rPr>
                        <a:t> largest producer of palm oil, 5th largest producer of pepper and Asia’s largest cocoa grinder.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300" baseline="0" dirty="0" smtClean="0">
                        <a:latin typeface="Georgia" panose="02040502050405020303" pitchFamily="18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baseline="0" dirty="0" smtClean="0">
                          <a:latin typeface="Georgia" panose="02040502050405020303" pitchFamily="18" charset="0"/>
                        </a:rPr>
                        <a:t>Partnerships can be forged for transfer of technology in the areas of food processing, packaging and supply chain  logistics. 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300" baseline="0" dirty="0" smtClean="0">
                        <a:latin typeface="Georgia" panose="02040502050405020303" pitchFamily="18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baseline="0" dirty="0" smtClean="0">
                          <a:latin typeface="Georgia" panose="02040502050405020303" pitchFamily="18" charset="0"/>
                        </a:rPr>
                        <a:t>SMEs can be a focus area for investments. </a:t>
                      </a:r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77091" y="289142"/>
            <a:ext cx="8179724" cy="249270"/>
          </a:xfrm>
        </p:spPr>
        <p:txBody>
          <a:bodyPr>
            <a:noAutofit/>
          </a:bodyPr>
          <a:lstStyle/>
          <a:p>
            <a:r>
              <a:rPr lang="en-GB" sz="2800" b="1" i="1" dirty="0" smtClean="0">
                <a:latin typeface="Georgia" panose="02040502050405020303" pitchFamily="18" charset="0"/>
              </a:rPr>
              <a:t>Avenues for Collaboration</a:t>
            </a:r>
            <a:endParaRPr lang="en-GB" sz="2800" b="1" i="1" dirty="0">
              <a:latin typeface="Georgia" panose="02040502050405020303" pitchFamily="18" charset="0"/>
            </a:endParaRPr>
          </a:p>
        </p:txBody>
      </p:sp>
      <p:sp>
        <p:nvSpPr>
          <p:cNvPr id="56" name="Page Number"/>
          <p:cNvSpPr txBox="1"/>
          <p:nvPr>
            <p:custDataLst>
              <p:tags r:id="rId2"/>
            </p:custDataLst>
          </p:nvPr>
        </p:nvSpPr>
        <p:spPr>
          <a:xfrm>
            <a:off x="8658156" y="4806713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endParaRPr lang="en-GB" sz="900" noProof="1"/>
          </a:p>
        </p:txBody>
      </p:sp>
      <p:sp>
        <p:nvSpPr>
          <p:cNvPr id="58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extLst>
      <p:ext uri="{BB962C8B-B14F-4D97-AF65-F5344CB8AC3E}">
        <p14:creationId xmlns:p14="http://schemas.microsoft.com/office/powerpoint/2010/main" val="302756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7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8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9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0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6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1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0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2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4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3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8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2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6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7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8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9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900" dirty="0">
                <a:latin typeface="Georgia" panose="02040502050405020303" pitchFamily="18" charset="0"/>
              </a:rPr>
              <a:t>TAMIL NADU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876550"/>
            <a:ext cx="5334000" cy="1314450"/>
          </a:xfrm>
        </p:spPr>
        <p:txBody>
          <a:bodyPr>
            <a:noAutofit/>
          </a:bodyPr>
          <a:lstStyle/>
          <a:p>
            <a:r>
              <a:rPr lang="en-GB" sz="3600" b="1" i="1" dirty="0">
                <a:latin typeface="Georgia" panose="02040502050405020303" pitchFamily="18" charset="0"/>
              </a:rPr>
              <a:t>AN OPPORTUNITY BECKONS…</a:t>
            </a:r>
          </a:p>
        </p:txBody>
      </p:sp>
      <p:pic>
        <p:nvPicPr>
          <p:cNvPr id="27650" name="Picture 2" descr="http://upload.wikimedia.org/wikipedia/en/thumb/4/41/Flag_of_India.svg/500px-Flag_of_India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61950"/>
            <a:ext cx="2590800" cy="129410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  <p:pic>
        <p:nvPicPr>
          <p:cNvPr id="54" name="Picture 53" descr="MALS000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3952" y="361950"/>
            <a:ext cx="2517648" cy="137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55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4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8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2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072805"/>
              </p:ext>
            </p:extLst>
          </p:nvPr>
        </p:nvGraphicFramePr>
        <p:xfrm>
          <a:off x="483616" y="725019"/>
          <a:ext cx="8077200" cy="419861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981200"/>
                <a:gridCol w="3048000"/>
                <a:gridCol w="3048000"/>
              </a:tblGrid>
              <a:tr h="322731"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Sector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Focus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Advantage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Tamil Nadu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Tamil Nadu-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Malaysia S</a:t>
                      </a:r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ynergy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</a:tr>
              <a:tr h="3875886"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latin typeface="Georgia" panose="02040502050405020303" pitchFamily="18" charset="0"/>
                        </a:rPr>
                        <a:t>Chemicals</a:t>
                      </a:r>
                      <a:r>
                        <a:rPr lang="en-GB" sz="1300" b="1" baseline="0" dirty="0" smtClean="0">
                          <a:latin typeface="Georgia" panose="02040502050405020303" pitchFamily="18" charset="0"/>
                        </a:rPr>
                        <a:t> and Petrochemicals </a:t>
                      </a:r>
                      <a:endParaRPr lang="en-GB" sz="1300" b="1" dirty="0">
                        <a:latin typeface="Georgia" panose="02040502050405020303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166688" marR="0" indent="-166688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300" kern="12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Tamil </a:t>
                      </a:r>
                      <a:r>
                        <a:rPr lang="en-GB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Nadu has a diversified manufacturing base of 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2500 chemical and petrochemical factories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300" kern="12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166688" marR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State 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has presence across the value chain</a:t>
                      </a:r>
                    </a:p>
                    <a:p>
                      <a:pPr marL="166688" marR="0" indent="-166688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300" kern="12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166688" marR="0" indent="-166688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 delineated investment region called PCPIR has been planned for the establishment of</a:t>
                      </a: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chemical and petrochemical industries.  </a:t>
                      </a:r>
                      <a:endParaRPr lang="en-US" sz="1300" kern="120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GB" sz="1300" kern="120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The  Petroleum  and Petrochemicals industry is one  of the leading  industries in Malaysia. PETRONAS is one of the largest Oil and Gas Companies in Malaysia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GB" sz="1300" kern="1200" baseline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300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Partnerships can be forged with chemical and petrochemical based industries in Malaysia for investments in the areas of high performance chemicals and petro chemicals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GB" sz="1300" kern="1200" baseline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6364" y="253855"/>
            <a:ext cx="8077200" cy="299197"/>
          </a:xfrm>
        </p:spPr>
        <p:txBody>
          <a:bodyPr>
            <a:noAutofit/>
          </a:bodyPr>
          <a:lstStyle/>
          <a:p>
            <a:r>
              <a:rPr lang="en-GB" sz="2800" b="1" i="1" dirty="0" smtClean="0">
                <a:latin typeface="Georgia" panose="02040502050405020303" pitchFamily="18" charset="0"/>
              </a:rPr>
              <a:t>Avenues for Collaboration</a:t>
            </a:r>
            <a:endParaRPr lang="en-GB" sz="2800" b="1" i="1" dirty="0">
              <a:latin typeface="Georgia" panose="02040502050405020303" pitchFamily="18" charset="0"/>
            </a:endParaRPr>
          </a:p>
        </p:txBody>
      </p:sp>
      <p:sp>
        <p:nvSpPr>
          <p:cNvPr id="58" name="Section Header" hidden="1"/>
          <p:cNvSpPr txBox="1"/>
          <p:nvPr>
            <p:custDataLst>
              <p:tags r:id="rId2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extLst>
      <p:ext uri="{BB962C8B-B14F-4D97-AF65-F5344CB8AC3E}">
        <p14:creationId xmlns:p14="http://schemas.microsoft.com/office/powerpoint/2010/main" val="301672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4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8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2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594609"/>
              </p:ext>
            </p:extLst>
          </p:nvPr>
        </p:nvGraphicFramePr>
        <p:xfrm>
          <a:off x="381000" y="756397"/>
          <a:ext cx="8458200" cy="4036583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420091"/>
                <a:gridCol w="3592176"/>
                <a:gridCol w="3445933"/>
              </a:tblGrid>
              <a:tr h="367553">
                <a:tc>
                  <a:txBody>
                    <a:bodyPr/>
                    <a:lstStyle/>
                    <a:p>
                      <a:pPr algn="just"/>
                      <a:r>
                        <a:rPr lang="en-GB" sz="1200" dirty="0" smtClean="0">
                          <a:latin typeface="Georgia" panose="02040502050405020303" pitchFamily="18" charset="0"/>
                        </a:rPr>
                        <a:t>Sector</a:t>
                      </a:r>
                      <a:r>
                        <a:rPr lang="en-GB" sz="1200" baseline="0" dirty="0" smtClean="0">
                          <a:latin typeface="Georgia" panose="02040502050405020303" pitchFamily="18" charset="0"/>
                        </a:rPr>
                        <a:t> Focus</a:t>
                      </a:r>
                      <a:endParaRPr lang="en-GB" sz="12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GB" sz="1300" dirty="0" smtClean="0">
                          <a:latin typeface="Georgia" panose="02040502050405020303" pitchFamily="18" charset="0"/>
                        </a:rPr>
                        <a:t>Advantage</a:t>
                      </a:r>
                      <a:r>
                        <a:rPr lang="en-GB" sz="1300" baseline="0" dirty="0" smtClean="0">
                          <a:latin typeface="Georgia" panose="02040502050405020303" pitchFamily="18" charset="0"/>
                        </a:rPr>
                        <a:t> Tamil Nadu </a:t>
                      </a:r>
                      <a:endParaRPr lang="en-GB" sz="13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GB" sz="1300" dirty="0" smtClean="0">
                          <a:latin typeface="Georgia" panose="02040502050405020303" pitchFamily="18" charset="0"/>
                        </a:rPr>
                        <a:t>Tamil</a:t>
                      </a:r>
                      <a:r>
                        <a:rPr lang="en-GB" sz="1300" baseline="0" dirty="0" smtClean="0">
                          <a:latin typeface="Georgia" panose="02040502050405020303" pitchFamily="18" charset="0"/>
                        </a:rPr>
                        <a:t> Nadu</a:t>
                      </a:r>
                      <a:r>
                        <a:rPr lang="en-GB" sz="1300" dirty="0" smtClean="0">
                          <a:latin typeface="Georgia" panose="02040502050405020303" pitchFamily="18" charset="0"/>
                        </a:rPr>
                        <a:t>- Malaysia</a:t>
                      </a:r>
                      <a:r>
                        <a:rPr lang="en-GB" sz="1300" baseline="0" dirty="0" smtClean="0">
                          <a:latin typeface="Georgia" panose="02040502050405020303" pitchFamily="18" charset="0"/>
                        </a:rPr>
                        <a:t>  S</a:t>
                      </a:r>
                      <a:r>
                        <a:rPr lang="en-GB" sz="1300" dirty="0" smtClean="0">
                          <a:latin typeface="Georgia" panose="02040502050405020303" pitchFamily="18" charset="0"/>
                        </a:rPr>
                        <a:t>ynergy</a:t>
                      </a:r>
                      <a:endParaRPr lang="en-GB" sz="1300" dirty="0">
                        <a:latin typeface="Georgia" panose="02040502050405020303" pitchFamily="18" charset="0"/>
                      </a:endParaRPr>
                    </a:p>
                  </a:txBody>
                  <a:tcPr marT="34290" marB="34290">
                    <a:solidFill>
                      <a:schemeClr val="tx2"/>
                    </a:solidFill>
                  </a:tcPr>
                </a:tc>
              </a:tr>
              <a:tr h="3669030"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latin typeface="Georgia" panose="02040502050405020303" pitchFamily="18" charset="0"/>
                        </a:rPr>
                        <a:t>Infrastructure</a:t>
                      </a:r>
                      <a:r>
                        <a:rPr lang="en-GB" sz="1300" b="1" baseline="0" dirty="0" smtClean="0">
                          <a:latin typeface="Georgia" panose="02040502050405020303" pitchFamily="18" charset="0"/>
                        </a:rPr>
                        <a:t> </a:t>
                      </a:r>
                      <a:endParaRPr lang="en-GB" sz="1300" b="1" dirty="0">
                        <a:latin typeface="Georgia" panose="02040502050405020303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231775" indent="-231775" algn="just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GB" sz="1300" dirty="0" smtClean="0">
                          <a:solidFill>
                            <a:srgbClr val="000000"/>
                          </a:solidFill>
                          <a:latin typeface="Georgia" panose="02040502050405020303" pitchFamily="18" charset="0"/>
                        </a:rPr>
                        <a:t>A total investment outlay of USD 250 billion has been initiated</a:t>
                      </a:r>
                      <a:r>
                        <a:rPr lang="en-GB" sz="1300" baseline="0" dirty="0" smtClean="0">
                          <a:solidFill>
                            <a:srgbClr val="000000"/>
                          </a:solidFill>
                          <a:latin typeface="Georgia" panose="02040502050405020303" pitchFamily="18" charset="0"/>
                        </a:rPr>
                        <a:t> under  the Tamil Nadu Vision 2023 . 80% of this investment is initiated in Energy, Transport, Urban Infrastructure and Industrial Infrastructure projects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endParaRPr lang="en-GB" sz="1300" baseline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231775" marR="0" indent="-231775" algn="l" defTabSz="8163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300" kern="1200" baseline="0" dirty="0" smtClean="0">
                          <a:solidFill>
                            <a:srgbClr val="00000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Infrastructure development encouraged through Public Private Partnership (PPP)</a:t>
                      </a:r>
                      <a:endParaRPr lang="en-GB" sz="1300" dirty="0" smtClean="0">
                        <a:solidFill>
                          <a:srgbClr val="000000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 MoU on Cooperation relating to the Provision of Technical Assistance Services on Highway Management and Development was signed in December 2010 between India and Malaysia. 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300" kern="120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Malaysian Infrastructure companies can focus on development of infrastructure such as highways in the State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300" kern="1200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81000" y="361950"/>
            <a:ext cx="8077200" cy="285750"/>
          </a:xfrm>
        </p:spPr>
        <p:txBody>
          <a:bodyPr>
            <a:noAutofit/>
          </a:bodyPr>
          <a:lstStyle/>
          <a:p>
            <a:r>
              <a:rPr lang="en-GB" sz="2800" b="1" i="1" dirty="0" smtClean="0">
                <a:latin typeface="Georgia" panose="02040502050405020303" pitchFamily="18" charset="0"/>
              </a:rPr>
              <a:t>Avenues for Collaboration</a:t>
            </a:r>
            <a:endParaRPr lang="en-GB" sz="2800" b="1" i="1" dirty="0">
              <a:latin typeface="Georgia" panose="02040502050405020303" pitchFamily="18" charset="0"/>
            </a:endParaRPr>
          </a:p>
        </p:txBody>
      </p:sp>
      <p:sp>
        <p:nvSpPr>
          <p:cNvPr id="56" name="Page Number"/>
          <p:cNvSpPr txBox="1"/>
          <p:nvPr>
            <p:custDataLst>
              <p:tags r:id="rId2"/>
            </p:custDataLst>
          </p:nvPr>
        </p:nvSpPr>
        <p:spPr>
          <a:xfrm>
            <a:off x="8658156" y="4806713"/>
            <a:ext cx="65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endParaRPr lang="en-GB" sz="900" noProof="1"/>
          </a:p>
        </p:txBody>
      </p:sp>
      <p:sp>
        <p:nvSpPr>
          <p:cNvPr id="58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extLst>
      <p:ext uri="{BB962C8B-B14F-4D97-AF65-F5344CB8AC3E}">
        <p14:creationId xmlns:p14="http://schemas.microsoft.com/office/powerpoint/2010/main" val="215406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4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5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6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7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3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8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7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9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1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0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5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1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19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2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3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4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5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6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7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8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62150"/>
            <a:ext cx="8229600" cy="857250"/>
          </a:xfrm>
        </p:spPr>
        <p:txBody>
          <a:bodyPr/>
          <a:lstStyle/>
          <a:p>
            <a:r>
              <a:rPr lang="en-GB" b="1" i="1" dirty="0" smtClean="0">
                <a:latin typeface="Georgia" panose="02040502050405020303" pitchFamily="18" charset="0"/>
              </a:rPr>
              <a:t>Thank You</a:t>
            </a:r>
            <a:endParaRPr lang="en-GB" b="1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78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453839"/>
            <a:ext cx="8179724" cy="4441564"/>
            <a:chOff x="530352" y="685800"/>
            <a:chExt cx="8997696" cy="6711696"/>
          </a:xfrm>
        </p:grpSpPr>
        <p:sp>
          <p:nvSpPr>
            <p:cNvPr id="14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260">
                <a:defRPr/>
              </a:pPr>
              <a:endParaRPr lang="en-GB" dirty="0"/>
            </a:p>
          </p:txBody>
        </p:sp>
        <p:sp>
          <p:nvSpPr>
            <p:cNvPr id="15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260">
                <a:defRPr/>
              </a:pPr>
              <a:endParaRPr lang="en-GB" dirty="0"/>
            </a:p>
          </p:txBody>
        </p:sp>
        <p:sp>
          <p:nvSpPr>
            <p:cNvPr id="16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237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3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53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4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6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6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4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47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8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9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0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1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2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5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41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2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3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4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5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6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6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35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6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7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8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9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0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7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9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0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1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2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3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4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8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23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4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5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6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7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8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</p:grpSp>
      <p:sp>
        <p:nvSpPr>
          <p:cNvPr id="57" name="Rectangle 56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lvl="1" algn="ctr"/>
            <a:r>
              <a:rPr lang="en-GB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Advantage India</a:t>
            </a:r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138546" y="849720"/>
            <a:ext cx="4225636" cy="235585"/>
          </a:xfrm>
          <a:prstGeom prst="rect">
            <a:avLst/>
          </a:prstGeom>
        </p:spPr>
        <p:txBody>
          <a:bodyPr lIns="73253" tIns="36627" rIns="73253" bIns="36627"/>
          <a:lstStyle/>
          <a:p>
            <a:pPr defTabSz="816468" fontAlgn="base">
              <a:spcAft>
                <a:spcPts val="480"/>
              </a:spcAft>
              <a:buClr>
                <a:srgbClr val="000000"/>
              </a:buClr>
              <a:defRPr/>
            </a:pPr>
            <a:r>
              <a:rPr lang="en-GB" sz="1300" b="1" dirty="0">
                <a:solidFill>
                  <a:schemeClr val="tx2"/>
                </a:solidFill>
                <a:latin typeface="Georgia" pitchFamily="18" charset="0"/>
              </a:rPr>
              <a:t>Growing domestic consumer base</a:t>
            </a:r>
            <a:endParaRPr lang="en-GB" sz="1300" dirty="0">
              <a:latin typeface="Georgia" pitchFamily="18" charset="0"/>
            </a:endParaRPr>
          </a:p>
        </p:txBody>
      </p:sp>
      <p:sp>
        <p:nvSpPr>
          <p:cNvPr id="62" name="Content Placeholder 3"/>
          <p:cNvSpPr txBox="1">
            <a:spLocks/>
          </p:cNvSpPr>
          <p:nvPr/>
        </p:nvSpPr>
        <p:spPr>
          <a:xfrm>
            <a:off x="4710546" y="853753"/>
            <a:ext cx="4017818" cy="358545"/>
          </a:xfrm>
          <a:prstGeom prst="rect">
            <a:avLst/>
          </a:prstGeom>
        </p:spPr>
        <p:txBody>
          <a:bodyPr lIns="73253" tIns="36627" rIns="73253" bIns="36627"/>
          <a:lstStyle/>
          <a:p>
            <a:pPr defTabSz="816468" fontAlgn="base">
              <a:spcAft>
                <a:spcPts val="480"/>
              </a:spcAft>
              <a:buClr>
                <a:srgbClr val="000000"/>
              </a:buClr>
              <a:defRPr/>
            </a:pPr>
            <a:r>
              <a:rPr lang="en-GB" sz="1300" b="1" dirty="0">
                <a:solidFill>
                  <a:schemeClr val="tx2"/>
                </a:solidFill>
                <a:latin typeface="Georgia" pitchFamily="18" charset="0"/>
              </a:rPr>
              <a:t>Demographic Dividend</a:t>
            </a:r>
            <a:endParaRPr lang="en-GB" sz="13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47402" y="1103367"/>
            <a:ext cx="4116779" cy="40139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86519" tIns="0" rIns="0" bIns="0" rtlCol="0" anchor="ctr">
            <a:noAutofit/>
          </a:bodyPr>
          <a:lstStyle/>
          <a:p>
            <a:r>
              <a:rPr lang="en-GB" sz="1400" b="1" i="1" dirty="0">
                <a:solidFill>
                  <a:schemeClr val="bg1"/>
                </a:solidFill>
                <a:latin typeface="Georgia" pitchFamily="18" charset="0"/>
              </a:rPr>
              <a:t>Rising </a:t>
            </a:r>
            <a:r>
              <a:rPr lang="en-GB" sz="1400" b="1" i="1" dirty="0" smtClean="0">
                <a:solidFill>
                  <a:schemeClr val="bg1"/>
                </a:solidFill>
                <a:latin typeface="Georgia" pitchFamily="18" charset="0"/>
              </a:rPr>
              <a:t>disposable </a:t>
            </a:r>
            <a:r>
              <a:rPr lang="en-GB" sz="1400" b="1" i="1" dirty="0">
                <a:solidFill>
                  <a:schemeClr val="bg1"/>
                </a:solidFill>
                <a:latin typeface="Georgia" pitchFamily="18" charset="0"/>
              </a:rPr>
              <a:t>income and urbanization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71355" y="1101350"/>
            <a:ext cx="3882195" cy="40139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86519" tIns="0" rIns="0" bIns="0" rtlCol="0" anchor="ctr">
            <a:noAutofit/>
          </a:bodyPr>
          <a:lstStyle/>
          <a:p>
            <a:r>
              <a:rPr lang="en-GB" sz="1300" b="1" i="1" dirty="0">
                <a:solidFill>
                  <a:schemeClr val="bg1"/>
                </a:solidFill>
                <a:latin typeface="Georgia" pitchFamily="18" charset="0"/>
              </a:rPr>
              <a:t>More than 800 million people under the age of 34 years</a:t>
            </a:r>
            <a:endParaRPr lang="en-GB" b="1" i="1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6" name="Content Placeholder 2"/>
          <p:cNvSpPr txBox="1">
            <a:spLocks/>
          </p:cNvSpPr>
          <p:nvPr/>
        </p:nvSpPr>
        <p:spPr>
          <a:xfrm>
            <a:off x="138546" y="3509422"/>
            <a:ext cx="4779819" cy="235585"/>
          </a:xfrm>
          <a:prstGeom prst="rect">
            <a:avLst/>
          </a:prstGeom>
        </p:spPr>
        <p:txBody>
          <a:bodyPr lIns="73253" tIns="36627" rIns="73253" bIns="36627"/>
          <a:lstStyle/>
          <a:p>
            <a:pPr defTabSz="816468" fontAlgn="base">
              <a:spcAft>
                <a:spcPts val="480"/>
              </a:spcAft>
              <a:buClr>
                <a:srgbClr val="000000"/>
              </a:buClr>
              <a:defRPr/>
            </a:pPr>
            <a:r>
              <a:rPr lang="en-GB" sz="1300" b="1" dirty="0">
                <a:solidFill>
                  <a:schemeClr val="tx2"/>
                </a:solidFill>
                <a:latin typeface="Georgia" pitchFamily="18" charset="0"/>
              </a:rPr>
              <a:t>Democratic set up and strong economic reforms</a:t>
            </a:r>
            <a:endParaRPr lang="en-GB" sz="1300" dirty="0">
              <a:latin typeface="Georgia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8629" y="3795432"/>
            <a:ext cx="2017373" cy="60511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86519" tIns="0" rIns="0" bIns="0" rtlCol="0" anchor="ctr">
            <a:noAutofit/>
          </a:bodyPr>
          <a:lstStyle/>
          <a:p>
            <a:r>
              <a:rPr lang="en-GB" sz="1300" b="1" i="1" dirty="0">
                <a:solidFill>
                  <a:schemeClr val="bg1"/>
                </a:solidFill>
                <a:latin typeface="Georgia" pitchFamily="18" charset="0"/>
              </a:rPr>
              <a:t>Strong Democracy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424545" y="3795432"/>
            <a:ext cx="2017373" cy="605118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txBody>
          <a:bodyPr wrap="square" lIns="86519" tIns="0" rIns="0" bIns="0" rtlCol="0" anchor="ctr">
            <a:noAutofit/>
          </a:bodyPr>
          <a:lstStyle/>
          <a:p>
            <a:r>
              <a:rPr lang="en-GB" sz="1300" b="1" i="1" dirty="0">
                <a:solidFill>
                  <a:schemeClr val="bg1"/>
                </a:solidFill>
                <a:latin typeface="Georgia" pitchFamily="18" charset="0"/>
              </a:rPr>
              <a:t>Progressive Economic Reforms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563536" y="3795432"/>
            <a:ext cx="2017373" cy="60511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lIns="86519" tIns="0" rIns="0" bIns="0" rtlCol="0" anchor="ctr">
            <a:noAutofit/>
          </a:bodyPr>
          <a:lstStyle/>
          <a:p>
            <a:r>
              <a:rPr lang="en-GB" sz="1300" b="1" i="1" dirty="0">
                <a:solidFill>
                  <a:schemeClr val="bg1"/>
                </a:solidFill>
                <a:latin typeface="Georgia" pitchFamily="18" charset="0"/>
              </a:rPr>
              <a:t>Investor friendly Government Initiatives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710992" y="3795432"/>
            <a:ext cx="2017373" cy="60511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lIns="86519" tIns="0" rIns="0" bIns="0" rtlCol="0" anchor="ctr">
            <a:noAutofit/>
          </a:bodyPr>
          <a:lstStyle/>
          <a:p>
            <a:r>
              <a:rPr lang="en-GB" sz="1300" b="1" i="1" dirty="0">
                <a:solidFill>
                  <a:schemeClr val="bg1"/>
                </a:solidFill>
                <a:latin typeface="Georgia" pitchFamily="18" charset="0"/>
              </a:rPr>
              <a:t>Visionary Strategic Direction</a:t>
            </a:r>
          </a:p>
        </p:txBody>
      </p:sp>
      <p:graphicFrame>
        <p:nvGraphicFramePr>
          <p:cNvPr id="67" name="Chart 66"/>
          <p:cNvGraphicFramePr/>
          <p:nvPr>
            <p:extLst>
              <p:ext uri="{D42A27DB-BD31-4B8C-83A1-F6EECF244321}">
                <p14:modId xmlns:p14="http://schemas.microsoft.com/office/powerpoint/2010/main" val="3422957781"/>
              </p:ext>
            </p:extLst>
          </p:nvPr>
        </p:nvGraphicFramePr>
        <p:xfrm>
          <a:off x="178018" y="1609613"/>
          <a:ext cx="3988947" cy="201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8" name="Chart 67"/>
          <p:cNvGraphicFramePr/>
          <p:nvPr>
            <p:extLst>
              <p:ext uri="{D42A27DB-BD31-4B8C-83A1-F6EECF244321}">
                <p14:modId xmlns:p14="http://schemas.microsoft.com/office/powerpoint/2010/main" val="1406962963"/>
              </p:ext>
            </p:extLst>
          </p:nvPr>
        </p:nvGraphicFramePr>
        <p:xfrm>
          <a:off x="4364182" y="1504761"/>
          <a:ext cx="4475018" cy="2240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Rectangle 8"/>
          <p:cNvSpPr/>
          <p:nvPr/>
        </p:nvSpPr>
        <p:spPr>
          <a:xfrm>
            <a:off x="5152573" y="2117912"/>
            <a:ext cx="623455" cy="859267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endParaRPr lang="en-IN" dirty="0" smtClean="0"/>
          </a:p>
        </p:txBody>
      </p:sp>
      <p:sp>
        <p:nvSpPr>
          <p:cNvPr id="81" name="Rectangle 80"/>
          <p:cNvSpPr/>
          <p:nvPr/>
        </p:nvSpPr>
        <p:spPr>
          <a:xfrm>
            <a:off x="6455559" y="2129920"/>
            <a:ext cx="623455" cy="859267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endParaRPr lang="en-IN" dirty="0" smtClean="0"/>
          </a:p>
        </p:txBody>
      </p:sp>
      <p:sp>
        <p:nvSpPr>
          <p:cNvPr id="82" name="Rectangle 81"/>
          <p:cNvSpPr/>
          <p:nvPr/>
        </p:nvSpPr>
        <p:spPr>
          <a:xfrm>
            <a:off x="7771741" y="2209160"/>
            <a:ext cx="623455" cy="758414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endParaRPr lang="en-IN" dirty="0" smtClean="0"/>
          </a:p>
        </p:txBody>
      </p:sp>
      <p:sp>
        <p:nvSpPr>
          <p:cNvPr id="83" name="Rectangle 82"/>
          <p:cNvSpPr/>
          <p:nvPr/>
        </p:nvSpPr>
        <p:spPr>
          <a:xfrm rot="16200000">
            <a:off x="-425372" y="2266588"/>
            <a:ext cx="1476968" cy="343594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r>
              <a:rPr lang="en-IN" sz="800" b="1" dirty="0">
                <a:latin typeface="+mj-lt"/>
              </a:rPr>
              <a:t>Urban Population</a:t>
            </a:r>
          </a:p>
        </p:txBody>
      </p:sp>
      <p:sp>
        <p:nvSpPr>
          <p:cNvPr id="84" name="Rectangle 83"/>
          <p:cNvSpPr/>
          <p:nvPr/>
        </p:nvSpPr>
        <p:spPr>
          <a:xfrm rot="16200000">
            <a:off x="3384628" y="2329020"/>
            <a:ext cx="1476968" cy="343594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r>
              <a:rPr lang="en-IN" sz="800" b="1" dirty="0">
                <a:latin typeface="+mj-lt"/>
              </a:rPr>
              <a:t>Per capita disposable income</a:t>
            </a:r>
          </a:p>
        </p:txBody>
      </p:sp>
      <p:sp>
        <p:nvSpPr>
          <p:cNvPr id="10" name="Rectangle 9"/>
          <p:cNvSpPr/>
          <p:nvPr/>
        </p:nvSpPr>
        <p:spPr bwMode="ltGray">
          <a:xfrm>
            <a:off x="0" y="4743450"/>
            <a:ext cx="4123112" cy="3429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ctr"/>
          <a:lstStyle/>
          <a:p>
            <a:pPr algn="ctr"/>
            <a:endParaRPr lang="en-GB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09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453839"/>
            <a:ext cx="8179724" cy="4441564"/>
            <a:chOff x="530352" y="685800"/>
            <a:chExt cx="8997696" cy="6711696"/>
          </a:xfrm>
        </p:grpSpPr>
        <p:sp>
          <p:nvSpPr>
            <p:cNvPr id="14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260">
                <a:defRPr/>
              </a:pPr>
              <a:endParaRPr lang="en-GB" dirty="0"/>
            </a:p>
          </p:txBody>
        </p:sp>
        <p:sp>
          <p:nvSpPr>
            <p:cNvPr id="15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260">
                <a:defRPr/>
              </a:pPr>
              <a:endParaRPr lang="en-GB" dirty="0"/>
            </a:p>
          </p:txBody>
        </p:sp>
        <p:sp>
          <p:nvSpPr>
            <p:cNvPr id="16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237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3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53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4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6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6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4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47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8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9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0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1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52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5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41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2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3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4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5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6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6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35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6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7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8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9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40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7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9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0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1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2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3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34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  <p:grpSp>
          <p:nvGrpSpPr>
            <p:cNvPr id="8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23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4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5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6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7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  <p:sp>
            <p:nvSpPr>
              <p:cNvPr id="28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260">
                  <a:defRPr/>
                </a:pPr>
                <a:endParaRPr lang="en-GB" dirty="0"/>
              </a:p>
            </p:txBody>
          </p:sp>
        </p:grpSp>
      </p:grpSp>
      <p:cxnSp>
        <p:nvCxnSpPr>
          <p:cNvPr id="55" name="Frame Line"/>
          <p:cNvCxnSpPr/>
          <p:nvPr/>
        </p:nvCxnSpPr>
        <p:spPr>
          <a:xfrm flipV="1">
            <a:off x="348528" y="401617"/>
            <a:ext cx="8312729" cy="114972"/>
          </a:xfrm>
          <a:prstGeom prst="bentConnector3">
            <a:avLst>
              <a:gd name="adj1" fmla="val 50000"/>
            </a:avLst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lvl="1" algn="ctr"/>
            <a:r>
              <a:rPr lang="en-GB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Advantage India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4321" y="918251"/>
            <a:ext cx="1999273" cy="95608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World's largest democracy with </a:t>
            </a:r>
            <a:r>
              <a:rPr lang="en-US" sz="1400" b="1" i="1" dirty="0">
                <a:solidFill>
                  <a:schemeClr val="bg2"/>
                </a:solidFill>
                <a:latin typeface="Georgia" panose="02040502050405020303" pitchFamily="18" charset="0"/>
              </a:rPr>
              <a:t>1.2</a:t>
            </a:r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 billion people</a:t>
            </a:r>
            <a:endParaRPr lang="en-GB" sz="1400" dirty="0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474094" y="1968650"/>
            <a:ext cx="1999273" cy="9560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marL="0" lvl="1"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Enabling business </a:t>
            </a:r>
          </a:p>
          <a:p>
            <a:pPr marL="0" lvl="1"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environment with greater </a:t>
            </a:r>
          </a:p>
          <a:p>
            <a:pPr marL="0" lvl="1"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global participation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858001" y="1968650"/>
            <a:ext cx="1999273" cy="9560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marL="0" lvl="1" algn="ctr"/>
            <a:r>
              <a:rPr lang="en-GB" dirty="0">
                <a:solidFill>
                  <a:schemeClr val="bg2"/>
                </a:solidFill>
                <a:latin typeface="Georgia" panose="02040502050405020303" pitchFamily="18" charset="0"/>
              </a:rPr>
              <a:t>Strong </a:t>
            </a:r>
            <a:r>
              <a:rPr lang="en-GB" dirty="0" smtClean="0">
                <a:solidFill>
                  <a:schemeClr val="bg2"/>
                </a:solidFill>
                <a:latin typeface="Georgia" panose="02040502050405020303" pitchFamily="18" charset="0"/>
              </a:rPr>
              <a:t>market </a:t>
            </a:r>
            <a:r>
              <a:rPr lang="en-GB" dirty="0">
                <a:solidFill>
                  <a:schemeClr val="bg2"/>
                </a:solidFill>
                <a:latin typeface="Georgia" panose="02040502050405020303" pitchFamily="18" charset="0"/>
              </a:rPr>
              <a:t>f</a:t>
            </a:r>
            <a:r>
              <a:rPr lang="en-GB" dirty="0" smtClean="0">
                <a:solidFill>
                  <a:schemeClr val="bg2"/>
                </a:solidFill>
                <a:latin typeface="Georgia" panose="02040502050405020303" pitchFamily="18" charset="0"/>
              </a:rPr>
              <a:t>undamentals</a:t>
            </a:r>
            <a:endParaRPr lang="en-GB" dirty="0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650910" y="918251"/>
            <a:ext cx="1999273" cy="95608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Land of abundant natural resources and diverse climatic conditions</a:t>
            </a:r>
            <a:endParaRPr lang="en-GB" sz="1400" dirty="0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pic>
        <p:nvPicPr>
          <p:cNvPr id="71" name="Picture 4" descr="http://upload.wikimedia.org/wikipedia/commons/a/a8/India_flag_emble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52503" y="927185"/>
            <a:ext cx="2003366" cy="9490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sp>
        <p:nvSpPr>
          <p:cNvPr id="72" name="Rectangle 71"/>
          <p:cNvSpPr/>
          <p:nvPr/>
        </p:nvSpPr>
        <p:spPr>
          <a:xfrm>
            <a:off x="4638502" y="3026597"/>
            <a:ext cx="1999273" cy="95608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r>
              <a:rPr lang="en-GB" sz="1400" dirty="0">
                <a:solidFill>
                  <a:schemeClr val="bg2"/>
                </a:solidFill>
                <a:latin typeface="Georgia" panose="02040502050405020303" pitchFamily="18" charset="0"/>
              </a:rPr>
              <a:t>Impetus on </a:t>
            </a:r>
            <a:r>
              <a:rPr lang="en-GB" sz="1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infrastructure </a:t>
            </a:r>
            <a:r>
              <a:rPr lang="en-GB" sz="1400" dirty="0">
                <a:solidFill>
                  <a:schemeClr val="bg2"/>
                </a:solidFill>
                <a:latin typeface="Georgia" panose="02040502050405020303" pitchFamily="18" charset="0"/>
              </a:rPr>
              <a:t>d</a:t>
            </a:r>
            <a:r>
              <a:rPr lang="en-GB" sz="1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evelopment</a:t>
            </a:r>
            <a:endParaRPr lang="en-GB" sz="1400" dirty="0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74321" y="3027605"/>
            <a:ext cx="1999273" cy="95608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algn="ctr"/>
            <a:r>
              <a:rPr lang="en-US" dirty="0">
                <a:solidFill>
                  <a:schemeClr val="bg2"/>
                </a:solidFill>
                <a:latin typeface="Georgia" panose="02040502050405020303" pitchFamily="18" charset="0"/>
              </a:rPr>
              <a:t>Access to technology as  a </a:t>
            </a:r>
          </a:p>
          <a:p>
            <a:pPr algn="ctr"/>
            <a:r>
              <a:rPr lang="en-US" dirty="0">
                <a:solidFill>
                  <a:schemeClr val="bg2"/>
                </a:solidFill>
                <a:latin typeface="Georgia" panose="02040502050405020303" pitchFamily="18" charset="0"/>
              </a:rPr>
              <a:t>result of the IT revolution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858001" y="4086561"/>
            <a:ext cx="1999273" cy="9560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marL="0" lvl="1"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Competitively priced skilled labour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452504" y="4086561"/>
            <a:ext cx="1999273" cy="9560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noFill/>
          </a:ln>
        </p:spPr>
        <p:txBody>
          <a:bodyPr vert="horz" wrap="square" lIns="73253" tIns="36627" rIns="73253" bIns="36627" rtlCol="0" anchor="ctr">
            <a:noAutofit/>
          </a:bodyPr>
          <a:lstStyle/>
          <a:p>
            <a:pPr marL="0" lvl="1" algn="ctr"/>
            <a:r>
              <a:rPr lang="en-US" sz="1400" dirty="0">
                <a:solidFill>
                  <a:schemeClr val="bg2"/>
                </a:solidFill>
                <a:latin typeface="Georgia" panose="02040502050405020303" pitchFamily="18" charset="0"/>
              </a:rPr>
              <a:t>Progressive simplification and rationalization of direct and indirect tax structures</a:t>
            </a:r>
            <a:endParaRPr lang="en-GB" sz="1400" dirty="0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pic>
        <p:nvPicPr>
          <p:cNvPr id="31746" name="Picture 2" descr="http://kaw.stb.s-msn.com/i/C3/5C10F18B1BC5A9EBF88A7C4C855344.jpg"/>
          <p:cNvPicPr>
            <a:picLocks noChangeAspect="1" noChangeArrowheads="1"/>
          </p:cNvPicPr>
          <p:nvPr/>
        </p:nvPicPr>
        <p:blipFill>
          <a:blip r:embed="rId6" cstate="print"/>
          <a:srcRect t="5440" r="213" b="3893"/>
          <a:stretch>
            <a:fillRect/>
          </a:stretch>
        </p:blipFill>
        <p:spPr bwMode="auto">
          <a:xfrm>
            <a:off x="6858000" y="911711"/>
            <a:ext cx="1986865" cy="9560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1748" name="Picture 4" descr="http://www.businessnewstreasure.com/wp-content/uploads/2011/06/Russian-Economic-Growth-in-2010-2011-business-news-updates-current-affairs-Stock-markets-capital-investments-inflation-prices-GDP-gross-domestic-product-commodities.jpg"/>
          <p:cNvPicPr>
            <a:picLocks noChangeAspect="1" noChangeArrowheads="1"/>
          </p:cNvPicPr>
          <p:nvPr/>
        </p:nvPicPr>
        <p:blipFill>
          <a:blip r:embed="rId7" cstate="print"/>
          <a:srcRect b="18326"/>
          <a:stretch>
            <a:fillRect/>
          </a:stretch>
        </p:blipFill>
        <p:spPr bwMode="auto">
          <a:xfrm>
            <a:off x="4638501" y="1968650"/>
            <a:ext cx="1999274" cy="9665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1750" name="Picture 6" descr="http://www.profileexecutive.com/assets/images/backgrounds/about.jpg"/>
          <p:cNvPicPr>
            <a:picLocks noChangeAspect="1" noChangeArrowheads="1"/>
          </p:cNvPicPr>
          <p:nvPr/>
        </p:nvPicPr>
        <p:blipFill>
          <a:blip r:embed="rId8" cstate="print"/>
          <a:srcRect b="4015"/>
          <a:stretch>
            <a:fillRect/>
          </a:stretch>
        </p:blipFill>
        <p:spPr bwMode="auto">
          <a:xfrm>
            <a:off x="277091" y="1968650"/>
            <a:ext cx="1996502" cy="9560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1754" name="Picture 10" descr="http://images.smh.com.au/2010/11/08/2032155/420indai-420x0.jpg"/>
          <p:cNvPicPr>
            <a:picLocks noChangeAspect="1" noChangeArrowheads="1"/>
          </p:cNvPicPr>
          <p:nvPr/>
        </p:nvPicPr>
        <p:blipFill>
          <a:blip r:embed="rId9" cstate="print"/>
          <a:srcRect t="5255"/>
          <a:stretch>
            <a:fillRect/>
          </a:stretch>
        </p:blipFill>
        <p:spPr bwMode="auto">
          <a:xfrm>
            <a:off x="2446138" y="3027606"/>
            <a:ext cx="1999272" cy="9455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1756" name="Picture 12" descr="http://newsthatmattersnot.com/wp-content/uploads/2011/10/Direct-Tax-Cod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7091" y="4086561"/>
            <a:ext cx="1996502" cy="9560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1760" name="Picture 16" descr="http://corphrm.com/wp-content/gallery/foto/upravlenie_sait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650909" y="4086562"/>
            <a:ext cx="1986865" cy="9328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1762" name="Picture 18" descr="http://www.topnews.in/files/Infrastructure-Sector-Goes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58001" y="3026597"/>
            <a:ext cx="1986864" cy="9465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496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5" name="Group 414"/>
          <p:cNvGrpSpPr>
            <a:grpSpLocks noChangeAspect="1"/>
          </p:cNvGrpSpPr>
          <p:nvPr/>
        </p:nvGrpSpPr>
        <p:grpSpPr bwMode="auto">
          <a:xfrm>
            <a:off x="852489" y="1361515"/>
            <a:ext cx="7292308" cy="3111382"/>
            <a:chOff x="111" y="1126"/>
            <a:chExt cx="5526" cy="3239"/>
          </a:xfrm>
          <a:solidFill>
            <a:schemeClr val="accent3">
              <a:lumMod val="20000"/>
              <a:lumOff val="80000"/>
            </a:schemeClr>
          </a:solidFill>
        </p:grpSpPr>
        <p:grpSp>
          <p:nvGrpSpPr>
            <p:cNvPr id="421" name="Group 420"/>
            <p:cNvGrpSpPr>
              <a:grpSpLocks/>
            </p:cNvGrpSpPr>
            <p:nvPr/>
          </p:nvGrpSpPr>
          <p:grpSpPr bwMode="auto">
            <a:xfrm>
              <a:off x="898" y="1126"/>
              <a:ext cx="4551" cy="3018"/>
              <a:chOff x="898" y="1126"/>
              <a:chExt cx="4551" cy="3018"/>
            </a:xfrm>
            <a:grpFill/>
          </p:grpSpPr>
          <p:sp>
            <p:nvSpPr>
              <p:cNvPr id="523" name="Freeform 522"/>
              <p:cNvSpPr>
                <a:spLocks/>
              </p:cNvSpPr>
              <p:nvPr/>
            </p:nvSpPr>
            <p:spPr bwMode="auto">
              <a:xfrm>
                <a:off x="1560" y="2255"/>
                <a:ext cx="35" cy="17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1" y="6"/>
                  </a:cxn>
                  <a:cxn ang="0">
                    <a:pos x="4" y="4"/>
                  </a:cxn>
                  <a:cxn ang="0">
                    <a:pos x="8" y="4"/>
                  </a:cxn>
                  <a:cxn ang="0">
                    <a:pos x="12" y="2"/>
                  </a:cxn>
                  <a:cxn ang="0">
                    <a:pos x="14" y="2"/>
                  </a:cxn>
                  <a:cxn ang="0">
                    <a:pos x="14" y="4"/>
                  </a:cxn>
                  <a:cxn ang="0">
                    <a:pos x="17" y="2"/>
                  </a:cxn>
                  <a:cxn ang="0">
                    <a:pos x="17" y="2"/>
                  </a:cxn>
                  <a:cxn ang="0">
                    <a:pos x="11" y="6"/>
                  </a:cxn>
                  <a:cxn ang="0">
                    <a:pos x="8" y="7"/>
                  </a:cxn>
                  <a:cxn ang="0">
                    <a:pos x="4" y="7"/>
                  </a:cxn>
                  <a:cxn ang="0">
                    <a:pos x="1" y="9"/>
                  </a:cxn>
                  <a:cxn ang="0">
                    <a:pos x="1" y="7"/>
                  </a:cxn>
                </a:cxnLst>
                <a:rect l="0" t="0" r="r" b="b"/>
                <a:pathLst>
                  <a:path w="18" h="9">
                    <a:moveTo>
                      <a:pt x="1" y="7"/>
                    </a:moveTo>
                    <a:cubicBezTo>
                      <a:pt x="0" y="7"/>
                      <a:pt x="0" y="7"/>
                      <a:pt x="1" y="6"/>
                    </a:cubicBezTo>
                    <a:cubicBezTo>
                      <a:pt x="4" y="4"/>
                      <a:pt x="3" y="4"/>
                      <a:pt x="4" y="4"/>
                    </a:cubicBezTo>
                    <a:cubicBezTo>
                      <a:pt x="6" y="4"/>
                      <a:pt x="6" y="4"/>
                      <a:pt x="8" y="4"/>
                    </a:cubicBezTo>
                    <a:cubicBezTo>
                      <a:pt x="9" y="2"/>
                      <a:pt x="11" y="4"/>
                      <a:pt x="12" y="2"/>
                    </a:cubicBezTo>
                    <a:cubicBezTo>
                      <a:pt x="15" y="0"/>
                      <a:pt x="17" y="0"/>
                      <a:pt x="14" y="2"/>
                    </a:cubicBezTo>
                    <a:cubicBezTo>
                      <a:pt x="12" y="4"/>
                      <a:pt x="12" y="4"/>
                      <a:pt x="14" y="4"/>
                    </a:cubicBezTo>
                    <a:cubicBezTo>
                      <a:pt x="15" y="2"/>
                      <a:pt x="15" y="4"/>
                      <a:pt x="17" y="2"/>
                    </a:cubicBezTo>
                    <a:cubicBezTo>
                      <a:pt x="18" y="2"/>
                      <a:pt x="18" y="2"/>
                      <a:pt x="17" y="2"/>
                    </a:cubicBezTo>
                    <a:cubicBezTo>
                      <a:pt x="15" y="4"/>
                      <a:pt x="12" y="6"/>
                      <a:pt x="11" y="6"/>
                    </a:cubicBezTo>
                    <a:cubicBezTo>
                      <a:pt x="9" y="6"/>
                      <a:pt x="9" y="7"/>
                      <a:pt x="8" y="7"/>
                    </a:cubicBezTo>
                    <a:cubicBezTo>
                      <a:pt x="6" y="7"/>
                      <a:pt x="4" y="7"/>
                      <a:pt x="4" y="7"/>
                    </a:cubicBezTo>
                    <a:cubicBezTo>
                      <a:pt x="4" y="9"/>
                      <a:pt x="1" y="9"/>
                      <a:pt x="1" y="9"/>
                    </a:cubicBezTo>
                    <a:cubicBezTo>
                      <a:pt x="3" y="7"/>
                      <a:pt x="3" y="7"/>
                      <a:pt x="1" y="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24" name="Freeform 523"/>
              <p:cNvSpPr>
                <a:spLocks/>
              </p:cNvSpPr>
              <p:nvPr/>
            </p:nvSpPr>
            <p:spPr bwMode="auto">
              <a:xfrm>
                <a:off x="3040" y="1999"/>
                <a:ext cx="279" cy="190"/>
              </a:xfrm>
              <a:custGeom>
                <a:avLst/>
                <a:gdLst/>
                <a:ahLst/>
                <a:cxnLst>
                  <a:cxn ang="0">
                    <a:pos x="14" y="19"/>
                  </a:cxn>
                  <a:cxn ang="0">
                    <a:pos x="14" y="27"/>
                  </a:cxn>
                  <a:cxn ang="0">
                    <a:pos x="6" y="41"/>
                  </a:cxn>
                  <a:cxn ang="0">
                    <a:pos x="3" y="46"/>
                  </a:cxn>
                  <a:cxn ang="0">
                    <a:pos x="5" y="53"/>
                  </a:cxn>
                  <a:cxn ang="0">
                    <a:pos x="6" y="55"/>
                  </a:cxn>
                  <a:cxn ang="0">
                    <a:pos x="12" y="55"/>
                  </a:cxn>
                  <a:cxn ang="0">
                    <a:pos x="24" y="58"/>
                  </a:cxn>
                  <a:cxn ang="0">
                    <a:pos x="37" y="52"/>
                  </a:cxn>
                  <a:cxn ang="0">
                    <a:pos x="52" y="53"/>
                  </a:cxn>
                  <a:cxn ang="0">
                    <a:pos x="56" y="58"/>
                  </a:cxn>
                  <a:cxn ang="0">
                    <a:pos x="61" y="67"/>
                  </a:cxn>
                  <a:cxn ang="0">
                    <a:pos x="62" y="74"/>
                  </a:cxn>
                  <a:cxn ang="0">
                    <a:pos x="55" y="75"/>
                  </a:cxn>
                  <a:cxn ang="0">
                    <a:pos x="49" y="84"/>
                  </a:cxn>
                  <a:cxn ang="0">
                    <a:pos x="56" y="86"/>
                  </a:cxn>
                  <a:cxn ang="0">
                    <a:pos x="59" y="83"/>
                  </a:cxn>
                  <a:cxn ang="0">
                    <a:pos x="68" y="74"/>
                  </a:cxn>
                  <a:cxn ang="0">
                    <a:pos x="78" y="70"/>
                  </a:cxn>
                  <a:cxn ang="0">
                    <a:pos x="82" y="72"/>
                  </a:cxn>
                  <a:cxn ang="0">
                    <a:pos x="81" y="77"/>
                  </a:cxn>
                  <a:cxn ang="0">
                    <a:pos x="91" y="78"/>
                  </a:cxn>
                  <a:cxn ang="0">
                    <a:pos x="91" y="91"/>
                  </a:cxn>
                  <a:cxn ang="0">
                    <a:pos x="100" y="92"/>
                  </a:cxn>
                  <a:cxn ang="0">
                    <a:pos x="113" y="89"/>
                  </a:cxn>
                  <a:cxn ang="0">
                    <a:pos x="111" y="84"/>
                  </a:cxn>
                  <a:cxn ang="0">
                    <a:pos x="102" y="75"/>
                  </a:cxn>
                  <a:cxn ang="0">
                    <a:pos x="111" y="70"/>
                  </a:cxn>
                  <a:cxn ang="0">
                    <a:pos x="128" y="66"/>
                  </a:cxn>
                  <a:cxn ang="0">
                    <a:pos x="141" y="55"/>
                  </a:cxn>
                  <a:cxn ang="0">
                    <a:pos x="141" y="46"/>
                  </a:cxn>
                  <a:cxn ang="0">
                    <a:pos x="143" y="41"/>
                  </a:cxn>
                  <a:cxn ang="0">
                    <a:pos x="138" y="35"/>
                  </a:cxn>
                  <a:cxn ang="0">
                    <a:pos x="125" y="30"/>
                  </a:cxn>
                  <a:cxn ang="0">
                    <a:pos x="108" y="27"/>
                  </a:cxn>
                  <a:cxn ang="0">
                    <a:pos x="99" y="16"/>
                  </a:cxn>
                  <a:cxn ang="0">
                    <a:pos x="97" y="8"/>
                  </a:cxn>
                  <a:cxn ang="0">
                    <a:pos x="88" y="3"/>
                  </a:cxn>
                  <a:cxn ang="0">
                    <a:pos x="76" y="5"/>
                  </a:cxn>
                  <a:cxn ang="0">
                    <a:pos x="65" y="14"/>
                  </a:cxn>
                  <a:cxn ang="0">
                    <a:pos x="53" y="13"/>
                  </a:cxn>
                  <a:cxn ang="0">
                    <a:pos x="38" y="10"/>
                  </a:cxn>
                  <a:cxn ang="0">
                    <a:pos x="15" y="11"/>
                  </a:cxn>
                </a:cxnLst>
                <a:rect l="0" t="0" r="r" b="b"/>
                <a:pathLst>
                  <a:path w="144" h="98">
                    <a:moveTo>
                      <a:pt x="12" y="13"/>
                    </a:moveTo>
                    <a:cubicBezTo>
                      <a:pt x="14" y="16"/>
                      <a:pt x="11" y="14"/>
                      <a:pt x="14" y="19"/>
                    </a:cubicBezTo>
                    <a:cubicBezTo>
                      <a:pt x="20" y="24"/>
                      <a:pt x="14" y="21"/>
                      <a:pt x="15" y="22"/>
                    </a:cubicBezTo>
                    <a:cubicBezTo>
                      <a:pt x="17" y="24"/>
                      <a:pt x="18" y="25"/>
                      <a:pt x="14" y="27"/>
                    </a:cubicBezTo>
                    <a:cubicBezTo>
                      <a:pt x="12" y="27"/>
                      <a:pt x="8" y="32"/>
                      <a:pt x="6" y="35"/>
                    </a:cubicBezTo>
                    <a:cubicBezTo>
                      <a:pt x="3" y="38"/>
                      <a:pt x="6" y="39"/>
                      <a:pt x="6" y="41"/>
                    </a:cubicBezTo>
                    <a:cubicBezTo>
                      <a:pt x="5" y="42"/>
                      <a:pt x="9" y="44"/>
                      <a:pt x="3" y="42"/>
                    </a:cubicBezTo>
                    <a:cubicBezTo>
                      <a:pt x="5" y="44"/>
                      <a:pt x="3" y="44"/>
                      <a:pt x="3" y="46"/>
                    </a:cubicBezTo>
                    <a:cubicBezTo>
                      <a:pt x="3" y="47"/>
                      <a:pt x="2" y="46"/>
                      <a:pt x="0" y="50"/>
                    </a:cubicBezTo>
                    <a:cubicBezTo>
                      <a:pt x="5" y="52"/>
                      <a:pt x="3" y="55"/>
                      <a:pt x="5" y="53"/>
                    </a:cubicBezTo>
                    <a:cubicBezTo>
                      <a:pt x="6" y="53"/>
                      <a:pt x="6" y="55"/>
                      <a:pt x="6" y="55"/>
                    </a:cubicBezTo>
                    <a:cubicBezTo>
                      <a:pt x="6" y="55"/>
                      <a:pt x="6" y="55"/>
                      <a:pt x="6" y="55"/>
                    </a:cubicBezTo>
                    <a:cubicBezTo>
                      <a:pt x="8" y="55"/>
                      <a:pt x="8" y="56"/>
                      <a:pt x="8" y="55"/>
                    </a:cubicBezTo>
                    <a:cubicBezTo>
                      <a:pt x="9" y="53"/>
                      <a:pt x="9" y="55"/>
                      <a:pt x="12" y="55"/>
                    </a:cubicBezTo>
                    <a:cubicBezTo>
                      <a:pt x="17" y="55"/>
                      <a:pt x="17" y="56"/>
                      <a:pt x="18" y="56"/>
                    </a:cubicBezTo>
                    <a:cubicBezTo>
                      <a:pt x="21" y="55"/>
                      <a:pt x="21" y="60"/>
                      <a:pt x="24" y="58"/>
                    </a:cubicBezTo>
                    <a:cubicBezTo>
                      <a:pt x="26" y="56"/>
                      <a:pt x="24" y="56"/>
                      <a:pt x="29" y="56"/>
                    </a:cubicBezTo>
                    <a:cubicBezTo>
                      <a:pt x="34" y="55"/>
                      <a:pt x="32" y="53"/>
                      <a:pt x="37" y="52"/>
                    </a:cubicBezTo>
                    <a:cubicBezTo>
                      <a:pt x="38" y="50"/>
                      <a:pt x="41" y="50"/>
                      <a:pt x="43" y="50"/>
                    </a:cubicBezTo>
                    <a:cubicBezTo>
                      <a:pt x="44" y="49"/>
                      <a:pt x="50" y="53"/>
                      <a:pt x="52" y="53"/>
                    </a:cubicBezTo>
                    <a:cubicBezTo>
                      <a:pt x="53" y="52"/>
                      <a:pt x="53" y="56"/>
                      <a:pt x="56" y="55"/>
                    </a:cubicBezTo>
                    <a:cubicBezTo>
                      <a:pt x="58" y="55"/>
                      <a:pt x="58" y="56"/>
                      <a:pt x="56" y="58"/>
                    </a:cubicBezTo>
                    <a:cubicBezTo>
                      <a:pt x="55" y="61"/>
                      <a:pt x="58" y="63"/>
                      <a:pt x="59" y="63"/>
                    </a:cubicBezTo>
                    <a:cubicBezTo>
                      <a:pt x="61" y="63"/>
                      <a:pt x="58" y="66"/>
                      <a:pt x="61" y="67"/>
                    </a:cubicBezTo>
                    <a:cubicBezTo>
                      <a:pt x="64" y="69"/>
                      <a:pt x="61" y="72"/>
                      <a:pt x="62" y="74"/>
                    </a:cubicBezTo>
                    <a:cubicBezTo>
                      <a:pt x="65" y="74"/>
                      <a:pt x="62" y="75"/>
                      <a:pt x="62" y="74"/>
                    </a:cubicBezTo>
                    <a:cubicBezTo>
                      <a:pt x="61" y="74"/>
                      <a:pt x="58" y="75"/>
                      <a:pt x="56" y="74"/>
                    </a:cubicBezTo>
                    <a:cubicBezTo>
                      <a:pt x="55" y="72"/>
                      <a:pt x="53" y="74"/>
                      <a:pt x="55" y="75"/>
                    </a:cubicBezTo>
                    <a:cubicBezTo>
                      <a:pt x="56" y="78"/>
                      <a:pt x="50" y="81"/>
                      <a:pt x="52" y="83"/>
                    </a:cubicBezTo>
                    <a:cubicBezTo>
                      <a:pt x="52" y="84"/>
                      <a:pt x="50" y="84"/>
                      <a:pt x="49" y="84"/>
                    </a:cubicBezTo>
                    <a:cubicBezTo>
                      <a:pt x="52" y="88"/>
                      <a:pt x="53" y="88"/>
                      <a:pt x="53" y="88"/>
                    </a:cubicBezTo>
                    <a:cubicBezTo>
                      <a:pt x="53" y="86"/>
                      <a:pt x="55" y="88"/>
                      <a:pt x="56" y="86"/>
                    </a:cubicBezTo>
                    <a:cubicBezTo>
                      <a:pt x="56" y="84"/>
                      <a:pt x="59" y="84"/>
                      <a:pt x="61" y="88"/>
                    </a:cubicBezTo>
                    <a:cubicBezTo>
                      <a:pt x="61" y="84"/>
                      <a:pt x="61" y="86"/>
                      <a:pt x="59" y="83"/>
                    </a:cubicBezTo>
                    <a:cubicBezTo>
                      <a:pt x="59" y="80"/>
                      <a:pt x="61" y="83"/>
                      <a:pt x="64" y="81"/>
                    </a:cubicBezTo>
                    <a:cubicBezTo>
                      <a:pt x="67" y="78"/>
                      <a:pt x="68" y="77"/>
                      <a:pt x="68" y="74"/>
                    </a:cubicBezTo>
                    <a:cubicBezTo>
                      <a:pt x="68" y="70"/>
                      <a:pt x="73" y="72"/>
                      <a:pt x="75" y="70"/>
                    </a:cubicBezTo>
                    <a:cubicBezTo>
                      <a:pt x="76" y="70"/>
                      <a:pt x="78" y="72"/>
                      <a:pt x="78" y="70"/>
                    </a:cubicBezTo>
                    <a:cubicBezTo>
                      <a:pt x="78" y="67"/>
                      <a:pt x="78" y="64"/>
                      <a:pt x="79" y="67"/>
                    </a:cubicBezTo>
                    <a:cubicBezTo>
                      <a:pt x="79" y="70"/>
                      <a:pt x="78" y="72"/>
                      <a:pt x="82" y="72"/>
                    </a:cubicBezTo>
                    <a:cubicBezTo>
                      <a:pt x="79" y="74"/>
                      <a:pt x="76" y="70"/>
                      <a:pt x="76" y="72"/>
                    </a:cubicBezTo>
                    <a:cubicBezTo>
                      <a:pt x="75" y="74"/>
                      <a:pt x="81" y="75"/>
                      <a:pt x="81" y="77"/>
                    </a:cubicBezTo>
                    <a:cubicBezTo>
                      <a:pt x="81" y="78"/>
                      <a:pt x="87" y="77"/>
                      <a:pt x="88" y="77"/>
                    </a:cubicBezTo>
                    <a:cubicBezTo>
                      <a:pt x="90" y="78"/>
                      <a:pt x="91" y="75"/>
                      <a:pt x="91" y="78"/>
                    </a:cubicBezTo>
                    <a:cubicBezTo>
                      <a:pt x="93" y="81"/>
                      <a:pt x="82" y="83"/>
                      <a:pt x="82" y="86"/>
                    </a:cubicBezTo>
                    <a:cubicBezTo>
                      <a:pt x="84" y="88"/>
                      <a:pt x="91" y="86"/>
                      <a:pt x="91" y="91"/>
                    </a:cubicBezTo>
                    <a:cubicBezTo>
                      <a:pt x="91" y="95"/>
                      <a:pt x="88" y="92"/>
                      <a:pt x="91" y="95"/>
                    </a:cubicBezTo>
                    <a:cubicBezTo>
                      <a:pt x="94" y="98"/>
                      <a:pt x="97" y="94"/>
                      <a:pt x="100" y="92"/>
                    </a:cubicBezTo>
                    <a:cubicBezTo>
                      <a:pt x="103" y="91"/>
                      <a:pt x="102" y="94"/>
                      <a:pt x="105" y="91"/>
                    </a:cubicBezTo>
                    <a:cubicBezTo>
                      <a:pt x="108" y="86"/>
                      <a:pt x="108" y="91"/>
                      <a:pt x="113" y="89"/>
                    </a:cubicBezTo>
                    <a:cubicBezTo>
                      <a:pt x="117" y="88"/>
                      <a:pt x="113" y="89"/>
                      <a:pt x="114" y="86"/>
                    </a:cubicBezTo>
                    <a:cubicBezTo>
                      <a:pt x="116" y="84"/>
                      <a:pt x="114" y="83"/>
                      <a:pt x="111" y="84"/>
                    </a:cubicBezTo>
                    <a:cubicBezTo>
                      <a:pt x="106" y="86"/>
                      <a:pt x="106" y="89"/>
                      <a:pt x="103" y="83"/>
                    </a:cubicBezTo>
                    <a:cubicBezTo>
                      <a:pt x="99" y="77"/>
                      <a:pt x="100" y="77"/>
                      <a:pt x="102" y="75"/>
                    </a:cubicBezTo>
                    <a:cubicBezTo>
                      <a:pt x="106" y="74"/>
                      <a:pt x="102" y="78"/>
                      <a:pt x="105" y="77"/>
                    </a:cubicBezTo>
                    <a:cubicBezTo>
                      <a:pt x="106" y="75"/>
                      <a:pt x="110" y="70"/>
                      <a:pt x="111" y="70"/>
                    </a:cubicBezTo>
                    <a:cubicBezTo>
                      <a:pt x="116" y="72"/>
                      <a:pt x="123" y="66"/>
                      <a:pt x="125" y="66"/>
                    </a:cubicBezTo>
                    <a:cubicBezTo>
                      <a:pt x="128" y="66"/>
                      <a:pt x="126" y="67"/>
                      <a:pt x="128" y="66"/>
                    </a:cubicBezTo>
                    <a:cubicBezTo>
                      <a:pt x="126" y="56"/>
                      <a:pt x="132" y="61"/>
                      <a:pt x="132" y="58"/>
                    </a:cubicBezTo>
                    <a:cubicBezTo>
                      <a:pt x="134" y="55"/>
                      <a:pt x="140" y="58"/>
                      <a:pt x="141" y="55"/>
                    </a:cubicBezTo>
                    <a:cubicBezTo>
                      <a:pt x="143" y="53"/>
                      <a:pt x="141" y="50"/>
                      <a:pt x="140" y="49"/>
                    </a:cubicBezTo>
                    <a:cubicBezTo>
                      <a:pt x="138" y="47"/>
                      <a:pt x="140" y="46"/>
                      <a:pt x="141" y="46"/>
                    </a:cubicBezTo>
                    <a:cubicBezTo>
                      <a:pt x="144" y="46"/>
                      <a:pt x="143" y="44"/>
                      <a:pt x="141" y="44"/>
                    </a:cubicBezTo>
                    <a:cubicBezTo>
                      <a:pt x="140" y="44"/>
                      <a:pt x="140" y="42"/>
                      <a:pt x="143" y="41"/>
                    </a:cubicBezTo>
                    <a:cubicBezTo>
                      <a:pt x="144" y="39"/>
                      <a:pt x="143" y="39"/>
                      <a:pt x="143" y="36"/>
                    </a:cubicBezTo>
                    <a:cubicBezTo>
                      <a:pt x="143" y="35"/>
                      <a:pt x="140" y="38"/>
                      <a:pt x="138" y="35"/>
                    </a:cubicBezTo>
                    <a:cubicBezTo>
                      <a:pt x="137" y="32"/>
                      <a:pt x="134" y="35"/>
                      <a:pt x="132" y="33"/>
                    </a:cubicBezTo>
                    <a:cubicBezTo>
                      <a:pt x="129" y="28"/>
                      <a:pt x="128" y="33"/>
                      <a:pt x="125" y="30"/>
                    </a:cubicBezTo>
                    <a:cubicBezTo>
                      <a:pt x="122" y="28"/>
                      <a:pt x="123" y="24"/>
                      <a:pt x="119" y="27"/>
                    </a:cubicBezTo>
                    <a:cubicBezTo>
                      <a:pt x="113" y="30"/>
                      <a:pt x="113" y="25"/>
                      <a:pt x="108" y="27"/>
                    </a:cubicBezTo>
                    <a:cubicBezTo>
                      <a:pt x="105" y="28"/>
                      <a:pt x="108" y="22"/>
                      <a:pt x="105" y="19"/>
                    </a:cubicBezTo>
                    <a:cubicBezTo>
                      <a:pt x="102" y="14"/>
                      <a:pt x="102" y="17"/>
                      <a:pt x="99" y="16"/>
                    </a:cubicBezTo>
                    <a:cubicBezTo>
                      <a:pt x="96" y="16"/>
                      <a:pt x="99" y="16"/>
                      <a:pt x="96" y="13"/>
                    </a:cubicBezTo>
                    <a:cubicBezTo>
                      <a:pt x="94" y="11"/>
                      <a:pt x="100" y="10"/>
                      <a:pt x="97" y="8"/>
                    </a:cubicBezTo>
                    <a:cubicBezTo>
                      <a:pt x="93" y="7"/>
                      <a:pt x="96" y="0"/>
                      <a:pt x="93" y="3"/>
                    </a:cubicBezTo>
                    <a:cubicBezTo>
                      <a:pt x="90" y="5"/>
                      <a:pt x="91" y="0"/>
                      <a:pt x="88" y="3"/>
                    </a:cubicBezTo>
                    <a:cubicBezTo>
                      <a:pt x="85" y="5"/>
                      <a:pt x="82" y="2"/>
                      <a:pt x="82" y="5"/>
                    </a:cubicBezTo>
                    <a:cubicBezTo>
                      <a:pt x="81" y="8"/>
                      <a:pt x="78" y="7"/>
                      <a:pt x="76" y="5"/>
                    </a:cubicBezTo>
                    <a:cubicBezTo>
                      <a:pt x="70" y="5"/>
                      <a:pt x="68" y="8"/>
                      <a:pt x="68" y="13"/>
                    </a:cubicBezTo>
                    <a:cubicBezTo>
                      <a:pt x="68" y="17"/>
                      <a:pt x="67" y="17"/>
                      <a:pt x="65" y="14"/>
                    </a:cubicBezTo>
                    <a:cubicBezTo>
                      <a:pt x="64" y="14"/>
                      <a:pt x="61" y="14"/>
                      <a:pt x="59" y="14"/>
                    </a:cubicBezTo>
                    <a:cubicBezTo>
                      <a:pt x="56" y="16"/>
                      <a:pt x="58" y="10"/>
                      <a:pt x="53" y="13"/>
                    </a:cubicBezTo>
                    <a:cubicBezTo>
                      <a:pt x="50" y="16"/>
                      <a:pt x="55" y="11"/>
                      <a:pt x="46" y="11"/>
                    </a:cubicBezTo>
                    <a:cubicBezTo>
                      <a:pt x="40" y="11"/>
                      <a:pt x="43" y="10"/>
                      <a:pt x="38" y="10"/>
                    </a:cubicBezTo>
                    <a:cubicBezTo>
                      <a:pt x="35" y="11"/>
                      <a:pt x="34" y="7"/>
                      <a:pt x="23" y="8"/>
                    </a:cubicBezTo>
                    <a:cubicBezTo>
                      <a:pt x="14" y="10"/>
                      <a:pt x="18" y="13"/>
                      <a:pt x="15" y="11"/>
                    </a:cubicBezTo>
                    <a:cubicBezTo>
                      <a:pt x="14" y="11"/>
                      <a:pt x="12" y="13"/>
                      <a:pt x="12" y="1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25" name="Freeform 524"/>
              <p:cNvSpPr>
                <a:spLocks/>
              </p:cNvSpPr>
              <p:nvPr/>
            </p:nvSpPr>
            <p:spPr bwMode="auto">
              <a:xfrm>
                <a:off x="2318" y="1644"/>
                <a:ext cx="175" cy="91"/>
              </a:xfrm>
              <a:custGeom>
                <a:avLst/>
                <a:gdLst/>
                <a:ahLst/>
                <a:cxnLst>
                  <a:cxn ang="0">
                    <a:pos x="81" y="13"/>
                  </a:cxn>
                  <a:cxn ang="0">
                    <a:pos x="86" y="16"/>
                  </a:cxn>
                  <a:cxn ang="0">
                    <a:pos x="89" y="25"/>
                  </a:cxn>
                  <a:cxn ang="0">
                    <a:pos x="83" y="30"/>
                  </a:cxn>
                  <a:cxn ang="0">
                    <a:pos x="72" y="34"/>
                  </a:cxn>
                  <a:cxn ang="0">
                    <a:pos x="60" y="41"/>
                  </a:cxn>
                  <a:cxn ang="0">
                    <a:pos x="51" y="45"/>
                  </a:cxn>
                  <a:cxn ang="0">
                    <a:pos x="40" y="44"/>
                  </a:cxn>
                  <a:cxn ang="0">
                    <a:pos x="26" y="39"/>
                  </a:cxn>
                  <a:cxn ang="0">
                    <a:pos x="17" y="37"/>
                  </a:cxn>
                  <a:cxn ang="0">
                    <a:pos x="22" y="36"/>
                  </a:cxn>
                  <a:cxn ang="0">
                    <a:pos x="20" y="30"/>
                  </a:cxn>
                  <a:cxn ang="0">
                    <a:pos x="17" y="27"/>
                  </a:cxn>
                  <a:cxn ang="0">
                    <a:pos x="7" y="25"/>
                  </a:cxn>
                  <a:cxn ang="0">
                    <a:pos x="14" y="24"/>
                  </a:cxn>
                  <a:cxn ang="0">
                    <a:pos x="22" y="24"/>
                  </a:cxn>
                  <a:cxn ang="0">
                    <a:pos x="19" y="20"/>
                  </a:cxn>
                  <a:cxn ang="0">
                    <a:pos x="20" y="17"/>
                  </a:cxn>
                  <a:cxn ang="0">
                    <a:pos x="10" y="17"/>
                  </a:cxn>
                  <a:cxn ang="0">
                    <a:pos x="2" y="16"/>
                  </a:cxn>
                  <a:cxn ang="0">
                    <a:pos x="5" y="14"/>
                  </a:cxn>
                  <a:cxn ang="0">
                    <a:pos x="8" y="11"/>
                  </a:cxn>
                  <a:cxn ang="0">
                    <a:pos x="13" y="8"/>
                  </a:cxn>
                  <a:cxn ang="0">
                    <a:pos x="20" y="10"/>
                  </a:cxn>
                  <a:cxn ang="0">
                    <a:pos x="13" y="6"/>
                  </a:cxn>
                  <a:cxn ang="0">
                    <a:pos x="19" y="3"/>
                  </a:cxn>
                  <a:cxn ang="0">
                    <a:pos x="26" y="8"/>
                  </a:cxn>
                  <a:cxn ang="0">
                    <a:pos x="28" y="16"/>
                  </a:cxn>
                  <a:cxn ang="0">
                    <a:pos x="34" y="14"/>
                  </a:cxn>
                  <a:cxn ang="0">
                    <a:pos x="36" y="11"/>
                  </a:cxn>
                  <a:cxn ang="0">
                    <a:pos x="39" y="10"/>
                  </a:cxn>
                  <a:cxn ang="0">
                    <a:pos x="43" y="11"/>
                  </a:cxn>
                  <a:cxn ang="0">
                    <a:pos x="49" y="8"/>
                  </a:cxn>
                  <a:cxn ang="0">
                    <a:pos x="52" y="10"/>
                  </a:cxn>
                  <a:cxn ang="0">
                    <a:pos x="57" y="10"/>
                  </a:cxn>
                  <a:cxn ang="0">
                    <a:pos x="63" y="6"/>
                  </a:cxn>
                  <a:cxn ang="0">
                    <a:pos x="66" y="5"/>
                  </a:cxn>
                  <a:cxn ang="0">
                    <a:pos x="72" y="3"/>
                  </a:cxn>
                  <a:cxn ang="0">
                    <a:pos x="78" y="5"/>
                  </a:cxn>
                  <a:cxn ang="0">
                    <a:pos x="80" y="6"/>
                  </a:cxn>
                  <a:cxn ang="0">
                    <a:pos x="81" y="11"/>
                  </a:cxn>
                  <a:cxn ang="0">
                    <a:pos x="81" y="13"/>
                  </a:cxn>
                </a:cxnLst>
                <a:rect l="0" t="0" r="r" b="b"/>
                <a:pathLst>
                  <a:path w="90" h="47">
                    <a:moveTo>
                      <a:pt x="81" y="13"/>
                    </a:moveTo>
                    <a:cubicBezTo>
                      <a:pt x="84" y="13"/>
                      <a:pt x="83" y="14"/>
                      <a:pt x="86" y="16"/>
                    </a:cubicBezTo>
                    <a:cubicBezTo>
                      <a:pt x="90" y="16"/>
                      <a:pt x="90" y="22"/>
                      <a:pt x="89" y="25"/>
                    </a:cubicBezTo>
                    <a:cubicBezTo>
                      <a:pt x="86" y="28"/>
                      <a:pt x="86" y="25"/>
                      <a:pt x="83" y="30"/>
                    </a:cubicBezTo>
                    <a:cubicBezTo>
                      <a:pt x="80" y="34"/>
                      <a:pt x="77" y="31"/>
                      <a:pt x="72" y="34"/>
                    </a:cubicBezTo>
                    <a:cubicBezTo>
                      <a:pt x="66" y="37"/>
                      <a:pt x="64" y="41"/>
                      <a:pt x="60" y="41"/>
                    </a:cubicBezTo>
                    <a:cubicBezTo>
                      <a:pt x="54" y="41"/>
                      <a:pt x="57" y="44"/>
                      <a:pt x="51" y="45"/>
                    </a:cubicBezTo>
                    <a:cubicBezTo>
                      <a:pt x="45" y="47"/>
                      <a:pt x="46" y="44"/>
                      <a:pt x="40" y="44"/>
                    </a:cubicBezTo>
                    <a:cubicBezTo>
                      <a:pt x="34" y="44"/>
                      <a:pt x="34" y="39"/>
                      <a:pt x="26" y="39"/>
                    </a:cubicBezTo>
                    <a:cubicBezTo>
                      <a:pt x="19" y="39"/>
                      <a:pt x="17" y="41"/>
                      <a:pt x="17" y="37"/>
                    </a:cubicBezTo>
                    <a:cubicBezTo>
                      <a:pt x="16" y="34"/>
                      <a:pt x="20" y="39"/>
                      <a:pt x="22" y="36"/>
                    </a:cubicBezTo>
                    <a:cubicBezTo>
                      <a:pt x="23" y="34"/>
                      <a:pt x="23" y="31"/>
                      <a:pt x="20" y="30"/>
                    </a:cubicBezTo>
                    <a:cubicBezTo>
                      <a:pt x="19" y="30"/>
                      <a:pt x="22" y="27"/>
                      <a:pt x="17" y="27"/>
                    </a:cubicBezTo>
                    <a:cubicBezTo>
                      <a:pt x="10" y="25"/>
                      <a:pt x="7" y="28"/>
                      <a:pt x="7" y="25"/>
                    </a:cubicBezTo>
                    <a:cubicBezTo>
                      <a:pt x="7" y="24"/>
                      <a:pt x="11" y="25"/>
                      <a:pt x="14" y="24"/>
                    </a:cubicBezTo>
                    <a:cubicBezTo>
                      <a:pt x="16" y="22"/>
                      <a:pt x="17" y="25"/>
                      <a:pt x="22" y="24"/>
                    </a:cubicBezTo>
                    <a:cubicBezTo>
                      <a:pt x="26" y="20"/>
                      <a:pt x="19" y="24"/>
                      <a:pt x="19" y="20"/>
                    </a:cubicBezTo>
                    <a:cubicBezTo>
                      <a:pt x="19" y="19"/>
                      <a:pt x="26" y="17"/>
                      <a:pt x="20" y="17"/>
                    </a:cubicBezTo>
                    <a:cubicBezTo>
                      <a:pt x="14" y="16"/>
                      <a:pt x="14" y="16"/>
                      <a:pt x="10" y="17"/>
                    </a:cubicBezTo>
                    <a:cubicBezTo>
                      <a:pt x="5" y="19"/>
                      <a:pt x="0" y="16"/>
                      <a:pt x="2" y="16"/>
                    </a:cubicBezTo>
                    <a:cubicBezTo>
                      <a:pt x="4" y="14"/>
                      <a:pt x="7" y="16"/>
                      <a:pt x="5" y="14"/>
                    </a:cubicBezTo>
                    <a:cubicBezTo>
                      <a:pt x="5" y="11"/>
                      <a:pt x="8" y="14"/>
                      <a:pt x="8" y="11"/>
                    </a:cubicBezTo>
                    <a:cubicBezTo>
                      <a:pt x="8" y="8"/>
                      <a:pt x="10" y="5"/>
                      <a:pt x="13" y="8"/>
                    </a:cubicBezTo>
                    <a:cubicBezTo>
                      <a:pt x="16" y="10"/>
                      <a:pt x="22" y="13"/>
                      <a:pt x="20" y="10"/>
                    </a:cubicBezTo>
                    <a:cubicBezTo>
                      <a:pt x="19" y="8"/>
                      <a:pt x="14" y="8"/>
                      <a:pt x="13" y="6"/>
                    </a:cubicBezTo>
                    <a:cubicBezTo>
                      <a:pt x="11" y="5"/>
                      <a:pt x="14" y="2"/>
                      <a:pt x="19" y="3"/>
                    </a:cubicBezTo>
                    <a:cubicBezTo>
                      <a:pt x="23" y="5"/>
                      <a:pt x="20" y="5"/>
                      <a:pt x="26" y="8"/>
                    </a:cubicBezTo>
                    <a:cubicBezTo>
                      <a:pt x="31" y="11"/>
                      <a:pt x="26" y="11"/>
                      <a:pt x="28" y="16"/>
                    </a:cubicBezTo>
                    <a:cubicBezTo>
                      <a:pt x="31" y="22"/>
                      <a:pt x="31" y="11"/>
                      <a:pt x="34" y="14"/>
                    </a:cubicBezTo>
                    <a:cubicBezTo>
                      <a:pt x="36" y="17"/>
                      <a:pt x="37" y="14"/>
                      <a:pt x="36" y="11"/>
                    </a:cubicBezTo>
                    <a:cubicBezTo>
                      <a:pt x="34" y="10"/>
                      <a:pt x="37" y="5"/>
                      <a:pt x="39" y="10"/>
                    </a:cubicBezTo>
                    <a:cubicBezTo>
                      <a:pt x="42" y="14"/>
                      <a:pt x="43" y="14"/>
                      <a:pt x="43" y="11"/>
                    </a:cubicBezTo>
                    <a:cubicBezTo>
                      <a:pt x="43" y="8"/>
                      <a:pt x="49" y="5"/>
                      <a:pt x="49" y="8"/>
                    </a:cubicBezTo>
                    <a:cubicBezTo>
                      <a:pt x="51" y="11"/>
                      <a:pt x="52" y="13"/>
                      <a:pt x="52" y="10"/>
                    </a:cubicBezTo>
                    <a:cubicBezTo>
                      <a:pt x="52" y="6"/>
                      <a:pt x="54" y="5"/>
                      <a:pt x="57" y="10"/>
                    </a:cubicBezTo>
                    <a:cubicBezTo>
                      <a:pt x="60" y="13"/>
                      <a:pt x="60" y="5"/>
                      <a:pt x="63" y="6"/>
                    </a:cubicBezTo>
                    <a:cubicBezTo>
                      <a:pt x="66" y="8"/>
                      <a:pt x="68" y="6"/>
                      <a:pt x="66" y="5"/>
                    </a:cubicBezTo>
                    <a:cubicBezTo>
                      <a:pt x="64" y="2"/>
                      <a:pt x="71" y="0"/>
                      <a:pt x="72" y="3"/>
                    </a:cubicBezTo>
                    <a:cubicBezTo>
                      <a:pt x="75" y="10"/>
                      <a:pt x="75" y="5"/>
                      <a:pt x="78" y="5"/>
                    </a:cubicBezTo>
                    <a:cubicBezTo>
                      <a:pt x="81" y="3"/>
                      <a:pt x="83" y="3"/>
                      <a:pt x="80" y="6"/>
                    </a:cubicBezTo>
                    <a:cubicBezTo>
                      <a:pt x="75" y="10"/>
                      <a:pt x="84" y="6"/>
                      <a:pt x="81" y="11"/>
                    </a:cubicBezTo>
                    <a:cubicBezTo>
                      <a:pt x="80" y="11"/>
                      <a:pt x="80" y="13"/>
                      <a:pt x="81" y="1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26" name="Freeform 525"/>
              <p:cNvSpPr>
                <a:spLocks/>
              </p:cNvSpPr>
              <p:nvPr/>
            </p:nvSpPr>
            <p:spPr bwMode="auto">
              <a:xfrm>
                <a:off x="2536" y="1931"/>
                <a:ext cx="71" cy="99"/>
              </a:xfrm>
              <a:custGeom>
                <a:avLst/>
                <a:gdLst/>
                <a:ahLst/>
                <a:cxnLst>
                  <a:cxn ang="0">
                    <a:pos x="24" y="9"/>
                  </a:cxn>
                  <a:cxn ang="0">
                    <a:pos x="22" y="12"/>
                  </a:cxn>
                  <a:cxn ang="0">
                    <a:pos x="28" y="16"/>
                  </a:cxn>
                  <a:cxn ang="0">
                    <a:pos x="30" y="14"/>
                  </a:cxn>
                  <a:cxn ang="0">
                    <a:pos x="31" y="17"/>
                  </a:cxn>
                  <a:cxn ang="0">
                    <a:pos x="34" y="17"/>
                  </a:cxn>
                  <a:cxn ang="0">
                    <a:pos x="34" y="19"/>
                  </a:cxn>
                  <a:cxn ang="0">
                    <a:pos x="36" y="23"/>
                  </a:cxn>
                  <a:cxn ang="0">
                    <a:pos x="36" y="36"/>
                  </a:cxn>
                  <a:cxn ang="0">
                    <a:pos x="33" y="40"/>
                  </a:cxn>
                  <a:cxn ang="0">
                    <a:pos x="28" y="40"/>
                  </a:cxn>
                  <a:cxn ang="0">
                    <a:pos x="19" y="45"/>
                  </a:cxn>
                  <a:cxn ang="0">
                    <a:pos x="18" y="47"/>
                  </a:cxn>
                  <a:cxn ang="0">
                    <a:pos x="7" y="48"/>
                  </a:cxn>
                  <a:cxn ang="0">
                    <a:pos x="6" y="47"/>
                  </a:cxn>
                  <a:cxn ang="0">
                    <a:pos x="4" y="44"/>
                  </a:cxn>
                  <a:cxn ang="0">
                    <a:pos x="3" y="40"/>
                  </a:cxn>
                  <a:cxn ang="0">
                    <a:pos x="7" y="39"/>
                  </a:cxn>
                  <a:cxn ang="0">
                    <a:pos x="12" y="36"/>
                  </a:cxn>
                  <a:cxn ang="0">
                    <a:pos x="13" y="34"/>
                  </a:cxn>
                  <a:cxn ang="0">
                    <a:pos x="7" y="34"/>
                  </a:cxn>
                  <a:cxn ang="0">
                    <a:pos x="12" y="30"/>
                  </a:cxn>
                  <a:cxn ang="0">
                    <a:pos x="10" y="28"/>
                  </a:cxn>
                  <a:cxn ang="0">
                    <a:pos x="6" y="23"/>
                  </a:cxn>
                  <a:cxn ang="0">
                    <a:pos x="9" y="20"/>
                  </a:cxn>
                  <a:cxn ang="0">
                    <a:pos x="6" y="17"/>
                  </a:cxn>
                  <a:cxn ang="0">
                    <a:pos x="4" y="16"/>
                  </a:cxn>
                  <a:cxn ang="0">
                    <a:pos x="12" y="16"/>
                  </a:cxn>
                  <a:cxn ang="0">
                    <a:pos x="15" y="16"/>
                  </a:cxn>
                  <a:cxn ang="0">
                    <a:pos x="19" y="12"/>
                  </a:cxn>
                  <a:cxn ang="0">
                    <a:pos x="15" y="11"/>
                  </a:cxn>
                  <a:cxn ang="0">
                    <a:pos x="18" y="6"/>
                  </a:cxn>
                  <a:cxn ang="0">
                    <a:pos x="24" y="3"/>
                  </a:cxn>
                  <a:cxn ang="0">
                    <a:pos x="28" y="1"/>
                  </a:cxn>
                  <a:cxn ang="0">
                    <a:pos x="28" y="5"/>
                  </a:cxn>
                  <a:cxn ang="0">
                    <a:pos x="24" y="9"/>
                  </a:cxn>
                </a:cxnLst>
                <a:rect l="0" t="0" r="r" b="b"/>
                <a:pathLst>
                  <a:path w="37" h="51">
                    <a:moveTo>
                      <a:pt x="24" y="9"/>
                    </a:moveTo>
                    <a:cubicBezTo>
                      <a:pt x="21" y="9"/>
                      <a:pt x="25" y="11"/>
                      <a:pt x="22" y="12"/>
                    </a:cubicBezTo>
                    <a:cubicBezTo>
                      <a:pt x="18" y="14"/>
                      <a:pt x="28" y="19"/>
                      <a:pt x="28" y="16"/>
                    </a:cubicBezTo>
                    <a:cubicBezTo>
                      <a:pt x="28" y="14"/>
                      <a:pt x="30" y="12"/>
                      <a:pt x="30" y="14"/>
                    </a:cubicBezTo>
                    <a:cubicBezTo>
                      <a:pt x="31" y="17"/>
                      <a:pt x="31" y="16"/>
                      <a:pt x="31" y="17"/>
                    </a:cubicBezTo>
                    <a:cubicBezTo>
                      <a:pt x="33" y="19"/>
                      <a:pt x="33" y="17"/>
                      <a:pt x="34" y="17"/>
                    </a:cubicBezTo>
                    <a:cubicBezTo>
                      <a:pt x="36" y="17"/>
                      <a:pt x="36" y="19"/>
                      <a:pt x="34" y="19"/>
                    </a:cubicBezTo>
                    <a:cubicBezTo>
                      <a:pt x="34" y="19"/>
                      <a:pt x="34" y="20"/>
                      <a:pt x="36" y="23"/>
                    </a:cubicBezTo>
                    <a:cubicBezTo>
                      <a:pt x="37" y="26"/>
                      <a:pt x="37" y="31"/>
                      <a:pt x="36" y="36"/>
                    </a:cubicBezTo>
                    <a:cubicBezTo>
                      <a:pt x="33" y="40"/>
                      <a:pt x="36" y="40"/>
                      <a:pt x="33" y="40"/>
                    </a:cubicBezTo>
                    <a:cubicBezTo>
                      <a:pt x="30" y="40"/>
                      <a:pt x="31" y="40"/>
                      <a:pt x="28" y="40"/>
                    </a:cubicBezTo>
                    <a:cubicBezTo>
                      <a:pt x="24" y="42"/>
                      <a:pt x="21" y="47"/>
                      <a:pt x="19" y="45"/>
                    </a:cubicBezTo>
                    <a:cubicBezTo>
                      <a:pt x="19" y="42"/>
                      <a:pt x="19" y="45"/>
                      <a:pt x="18" y="47"/>
                    </a:cubicBezTo>
                    <a:cubicBezTo>
                      <a:pt x="18" y="48"/>
                      <a:pt x="4" y="51"/>
                      <a:pt x="7" y="48"/>
                    </a:cubicBezTo>
                    <a:cubicBezTo>
                      <a:pt x="12" y="44"/>
                      <a:pt x="3" y="50"/>
                      <a:pt x="6" y="47"/>
                    </a:cubicBezTo>
                    <a:cubicBezTo>
                      <a:pt x="7" y="44"/>
                      <a:pt x="0" y="47"/>
                      <a:pt x="4" y="44"/>
                    </a:cubicBezTo>
                    <a:cubicBezTo>
                      <a:pt x="7" y="39"/>
                      <a:pt x="0" y="44"/>
                      <a:pt x="3" y="40"/>
                    </a:cubicBezTo>
                    <a:cubicBezTo>
                      <a:pt x="6" y="37"/>
                      <a:pt x="9" y="40"/>
                      <a:pt x="7" y="39"/>
                    </a:cubicBezTo>
                    <a:cubicBezTo>
                      <a:pt x="6" y="37"/>
                      <a:pt x="7" y="36"/>
                      <a:pt x="12" y="36"/>
                    </a:cubicBezTo>
                    <a:cubicBezTo>
                      <a:pt x="16" y="36"/>
                      <a:pt x="15" y="34"/>
                      <a:pt x="13" y="34"/>
                    </a:cubicBezTo>
                    <a:cubicBezTo>
                      <a:pt x="12" y="34"/>
                      <a:pt x="3" y="37"/>
                      <a:pt x="7" y="34"/>
                    </a:cubicBezTo>
                    <a:cubicBezTo>
                      <a:pt x="12" y="31"/>
                      <a:pt x="7" y="30"/>
                      <a:pt x="12" y="30"/>
                    </a:cubicBezTo>
                    <a:cubicBezTo>
                      <a:pt x="16" y="28"/>
                      <a:pt x="12" y="26"/>
                      <a:pt x="10" y="28"/>
                    </a:cubicBezTo>
                    <a:cubicBezTo>
                      <a:pt x="9" y="28"/>
                      <a:pt x="3" y="25"/>
                      <a:pt x="6" y="23"/>
                    </a:cubicBezTo>
                    <a:cubicBezTo>
                      <a:pt x="7" y="22"/>
                      <a:pt x="6" y="22"/>
                      <a:pt x="9" y="20"/>
                    </a:cubicBezTo>
                    <a:cubicBezTo>
                      <a:pt x="12" y="19"/>
                      <a:pt x="3" y="20"/>
                      <a:pt x="6" y="17"/>
                    </a:cubicBezTo>
                    <a:cubicBezTo>
                      <a:pt x="7" y="16"/>
                      <a:pt x="4" y="17"/>
                      <a:pt x="4" y="16"/>
                    </a:cubicBezTo>
                    <a:cubicBezTo>
                      <a:pt x="6" y="14"/>
                      <a:pt x="9" y="14"/>
                      <a:pt x="12" y="16"/>
                    </a:cubicBezTo>
                    <a:cubicBezTo>
                      <a:pt x="13" y="16"/>
                      <a:pt x="13" y="14"/>
                      <a:pt x="15" y="16"/>
                    </a:cubicBezTo>
                    <a:cubicBezTo>
                      <a:pt x="18" y="16"/>
                      <a:pt x="16" y="14"/>
                      <a:pt x="19" y="12"/>
                    </a:cubicBezTo>
                    <a:cubicBezTo>
                      <a:pt x="22" y="9"/>
                      <a:pt x="16" y="11"/>
                      <a:pt x="15" y="11"/>
                    </a:cubicBezTo>
                    <a:cubicBezTo>
                      <a:pt x="15" y="9"/>
                      <a:pt x="19" y="9"/>
                      <a:pt x="18" y="6"/>
                    </a:cubicBezTo>
                    <a:cubicBezTo>
                      <a:pt x="18" y="5"/>
                      <a:pt x="22" y="3"/>
                      <a:pt x="24" y="3"/>
                    </a:cubicBezTo>
                    <a:cubicBezTo>
                      <a:pt x="27" y="3"/>
                      <a:pt x="25" y="0"/>
                      <a:pt x="28" y="1"/>
                    </a:cubicBezTo>
                    <a:cubicBezTo>
                      <a:pt x="31" y="3"/>
                      <a:pt x="28" y="3"/>
                      <a:pt x="28" y="5"/>
                    </a:cubicBezTo>
                    <a:cubicBezTo>
                      <a:pt x="25" y="6"/>
                      <a:pt x="27" y="9"/>
                      <a:pt x="24" y="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27" name="Freeform 526"/>
              <p:cNvSpPr>
                <a:spLocks/>
              </p:cNvSpPr>
              <p:nvPr/>
            </p:nvSpPr>
            <p:spPr bwMode="auto">
              <a:xfrm>
                <a:off x="4051" y="2009"/>
                <a:ext cx="498" cy="240"/>
              </a:xfrm>
              <a:custGeom>
                <a:avLst/>
                <a:gdLst/>
                <a:ahLst/>
                <a:cxnLst>
                  <a:cxn ang="0">
                    <a:pos x="230" y="28"/>
                  </a:cxn>
                  <a:cxn ang="0">
                    <a:pos x="222" y="48"/>
                  </a:cxn>
                  <a:cxn ang="0">
                    <a:pos x="225" y="53"/>
                  </a:cxn>
                  <a:cxn ang="0">
                    <a:pos x="234" y="53"/>
                  </a:cxn>
                  <a:cxn ang="0">
                    <a:pos x="240" y="50"/>
                  </a:cxn>
                  <a:cxn ang="0">
                    <a:pos x="251" y="56"/>
                  </a:cxn>
                  <a:cxn ang="0">
                    <a:pos x="255" y="65"/>
                  </a:cxn>
                  <a:cxn ang="0">
                    <a:pos x="246" y="65"/>
                  </a:cxn>
                  <a:cxn ang="0">
                    <a:pos x="239" y="65"/>
                  </a:cxn>
                  <a:cxn ang="0">
                    <a:pos x="228" y="70"/>
                  </a:cxn>
                  <a:cxn ang="0">
                    <a:pos x="225" y="76"/>
                  </a:cxn>
                  <a:cxn ang="0">
                    <a:pos x="216" y="80"/>
                  </a:cxn>
                  <a:cxn ang="0">
                    <a:pos x="207" y="87"/>
                  </a:cxn>
                  <a:cxn ang="0">
                    <a:pos x="192" y="84"/>
                  </a:cxn>
                  <a:cxn ang="0">
                    <a:pos x="189" y="92"/>
                  </a:cxn>
                  <a:cxn ang="0">
                    <a:pos x="192" y="100"/>
                  </a:cxn>
                  <a:cxn ang="0">
                    <a:pos x="181" y="107"/>
                  </a:cxn>
                  <a:cxn ang="0">
                    <a:pos x="173" y="114"/>
                  </a:cxn>
                  <a:cxn ang="0">
                    <a:pos x="169" y="114"/>
                  </a:cxn>
                  <a:cxn ang="0">
                    <a:pos x="160" y="114"/>
                  </a:cxn>
                  <a:cxn ang="0">
                    <a:pos x="154" y="115"/>
                  </a:cxn>
                  <a:cxn ang="0">
                    <a:pos x="138" y="123"/>
                  </a:cxn>
                  <a:cxn ang="0">
                    <a:pos x="134" y="123"/>
                  </a:cxn>
                  <a:cxn ang="0">
                    <a:pos x="131" y="120"/>
                  </a:cxn>
                  <a:cxn ang="0">
                    <a:pos x="117" y="117"/>
                  </a:cxn>
                  <a:cxn ang="0">
                    <a:pos x="100" y="111"/>
                  </a:cxn>
                  <a:cxn ang="0">
                    <a:pos x="75" y="111"/>
                  </a:cxn>
                  <a:cxn ang="0">
                    <a:pos x="69" y="109"/>
                  </a:cxn>
                  <a:cxn ang="0">
                    <a:pos x="64" y="100"/>
                  </a:cxn>
                  <a:cxn ang="0">
                    <a:pos x="55" y="92"/>
                  </a:cxn>
                  <a:cxn ang="0">
                    <a:pos x="38" y="84"/>
                  </a:cxn>
                  <a:cxn ang="0">
                    <a:pos x="27" y="83"/>
                  </a:cxn>
                  <a:cxn ang="0">
                    <a:pos x="24" y="76"/>
                  </a:cxn>
                  <a:cxn ang="0">
                    <a:pos x="26" y="67"/>
                  </a:cxn>
                  <a:cxn ang="0">
                    <a:pos x="18" y="52"/>
                  </a:cxn>
                  <a:cxn ang="0">
                    <a:pos x="15" y="50"/>
                  </a:cxn>
                  <a:cxn ang="0">
                    <a:pos x="9" y="48"/>
                  </a:cxn>
                  <a:cxn ang="0">
                    <a:pos x="2" y="36"/>
                  </a:cxn>
                  <a:cxn ang="0">
                    <a:pos x="12" y="31"/>
                  </a:cxn>
                  <a:cxn ang="0">
                    <a:pos x="21" y="24"/>
                  </a:cxn>
                  <a:cxn ang="0">
                    <a:pos x="41" y="19"/>
                  </a:cxn>
                  <a:cxn ang="0">
                    <a:pos x="53" y="22"/>
                  </a:cxn>
                  <a:cxn ang="0">
                    <a:pos x="84" y="24"/>
                  </a:cxn>
                  <a:cxn ang="0">
                    <a:pos x="82" y="10"/>
                  </a:cxn>
                  <a:cxn ang="0">
                    <a:pos x="99" y="5"/>
                  </a:cxn>
                  <a:cxn ang="0">
                    <a:pos x="116" y="13"/>
                  </a:cxn>
                  <a:cxn ang="0">
                    <a:pos x="131" y="24"/>
                  </a:cxn>
                  <a:cxn ang="0">
                    <a:pos x="152" y="25"/>
                  </a:cxn>
                  <a:cxn ang="0">
                    <a:pos x="170" y="35"/>
                  </a:cxn>
                  <a:cxn ang="0">
                    <a:pos x="195" y="33"/>
                  </a:cxn>
                  <a:cxn ang="0">
                    <a:pos x="214" y="24"/>
                  </a:cxn>
                  <a:cxn ang="0">
                    <a:pos x="230" y="28"/>
                  </a:cxn>
                </a:cxnLst>
                <a:rect l="0" t="0" r="r" b="b"/>
                <a:pathLst>
                  <a:path w="257" h="124">
                    <a:moveTo>
                      <a:pt x="230" y="28"/>
                    </a:moveTo>
                    <a:cubicBezTo>
                      <a:pt x="219" y="50"/>
                      <a:pt x="225" y="45"/>
                      <a:pt x="222" y="48"/>
                    </a:cubicBezTo>
                    <a:cubicBezTo>
                      <a:pt x="219" y="50"/>
                      <a:pt x="223" y="55"/>
                      <a:pt x="225" y="53"/>
                    </a:cubicBezTo>
                    <a:cubicBezTo>
                      <a:pt x="227" y="52"/>
                      <a:pt x="231" y="52"/>
                      <a:pt x="234" y="53"/>
                    </a:cubicBezTo>
                    <a:cubicBezTo>
                      <a:pt x="237" y="56"/>
                      <a:pt x="234" y="50"/>
                      <a:pt x="240" y="50"/>
                    </a:cubicBezTo>
                    <a:cubicBezTo>
                      <a:pt x="246" y="50"/>
                      <a:pt x="248" y="53"/>
                      <a:pt x="251" y="56"/>
                    </a:cubicBezTo>
                    <a:cubicBezTo>
                      <a:pt x="254" y="59"/>
                      <a:pt x="257" y="64"/>
                      <a:pt x="255" y="65"/>
                    </a:cubicBezTo>
                    <a:cubicBezTo>
                      <a:pt x="252" y="67"/>
                      <a:pt x="248" y="64"/>
                      <a:pt x="246" y="65"/>
                    </a:cubicBezTo>
                    <a:cubicBezTo>
                      <a:pt x="245" y="67"/>
                      <a:pt x="243" y="64"/>
                      <a:pt x="239" y="65"/>
                    </a:cubicBezTo>
                    <a:cubicBezTo>
                      <a:pt x="236" y="69"/>
                      <a:pt x="231" y="67"/>
                      <a:pt x="228" y="70"/>
                    </a:cubicBezTo>
                    <a:cubicBezTo>
                      <a:pt x="225" y="75"/>
                      <a:pt x="228" y="75"/>
                      <a:pt x="225" y="76"/>
                    </a:cubicBezTo>
                    <a:cubicBezTo>
                      <a:pt x="222" y="80"/>
                      <a:pt x="219" y="81"/>
                      <a:pt x="216" y="80"/>
                    </a:cubicBezTo>
                    <a:cubicBezTo>
                      <a:pt x="211" y="80"/>
                      <a:pt x="213" y="84"/>
                      <a:pt x="207" y="87"/>
                    </a:cubicBezTo>
                    <a:cubicBezTo>
                      <a:pt x="199" y="90"/>
                      <a:pt x="196" y="83"/>
                      <a:pt x="192" y="84"/>
                    </a:cubicBezTo>
                    <a:cubicBezTo>
                      <a:pt x="189" y="84"/>
                      <a:pt x="189" y="87"/>
                      <a:pt x="189" y="92"/>
                    </a:cubicBezTo>
                    <a:cubicBezTo>
                      <a:pt x="189" y="95"/>
                      <a:pt x="195" y="98"/>
                      <a:pt x="192" y="100"/>
                    </a:cubicBezTo>
                    <a:cubicBezTo>
                      <a:pt x="187" y="103"/>
                      <a:pt x="185" y="103"/>
                      <a:pt x="181" y="107"/>
                    </a:cubicBezTo>
                    <a:cubicBezTo>
                      <a:pt x="178" y="112"/>
                      <a:pt x="175" y="111"/>
                      <a:pt x="173" y="114"/>
                    </a:cubicBezTo>
                    <a:cubicBezTo>
                      <a:pt x="172" y="115"/>
                      <a:pt x="170" y="112"/>
                      <a:pt x="169" y="114"/>
                    </a:cubicBezTo>
                    <a:cubicBezTo>
                      <a:pt x="166" y="115"/>
                      <a:pt x="166" y="114"/>
                      <a:pt x="160" y="114"/>
                    </a:cubicBezTo>
                    <a:cubicBezTo>
                      <a:pt x="155" y="114"/>
                      <a:pt x="158" y="112"/>
                      <a:pt x="154" y="115"/>
                    </a:cubicBezTo>
                    <a:cubicBezTo>
                      <a:pt x="151" y="118"/>
                      <a:pt x="151" y="115"/>
                      <a:pt x="138" y="123"/>
                    </a:cubicBezTo>
                    <a:cubicBezTo>
                      <a:pt x="137" y="124"/>
                      <a:pt x="137" y="121"/>
                      <a:pt x="134" y="123"/>
                    </a:cubicBezTo>
                    <a:cubicBezTo>
                      <a:pt x="132" y="123"/>
                      <a:pt x="135" y="118"/>
                      <a:pt x="131" y="120"/>
                    </a:cubicBezTo>
                    <a:cubicBezTo>
                      <a:pt x="126" y="123"/>
                      <a:pt x="120" y="117"/>
                      <a:pt x="117" y="117"/>
                    </a:cubicBezTo>
                    <a:cubicBezTo>
                      <a:pt x="114" y="117"/>
                      <a:pt x="111" y="111"/>
                      <a:pt x="100" y="111"/>
                    </a:cubicBezTo>
                    <a:cubicBezTo>
                      <a:pt x="90" y="112"/>
                      <a:pt x="88" y="112"/>
                      <a:pt x="75" y="111"/>
                    </a:cubicBezTo>
                    <a:cubicBezTo>
                      <a:pt x="72" y="109"/>
                      <a:pt x="69" y="112"/>
                      <a:pt x="69" y="109"/>
                    </a:cubicBezTo>
                    <a:cubicBezTo>
                      <a:pt x="67" y="104"/>
                      <a:pt x="65" y="107"/>
                      <a:pt x="64" y="100"/>
                    </a:cubicBezTo>
                    <a:cubicBezTo>
                      <a:pt x="62" y="93"/>
                      <a:pt x="64" y="100"/>
                      <a:pt x="55" y="92"/>
                    </a:cubicBezTo>
                    <a:cubicBezTo>
                      <a:pt x="47" y="84"/>
                      <a:pt x="43" y="84"/>
                      <a:pt x="38" y="84"/>
                    </a:cubicBezTo>
                    <a:cubicBezTo>
                      <a:pt x="34" y="84"/>
                      <a:pt x="31" y="83"/>
                      <a:pt x="27" y="83"/>
                    </a:cubicBezTo>
                    <a:cubicBezTo>
                      <a:pt x="23" y="83"/>
                      <a:pt x="23" y="78"/>
                      <a:pt x="24" y="76"/>
                    </a:cubicBezTo>
                    <a:cubicBezTo>
                      <a:pt x="27" y="72"/>
                      <a:pt x="24" y="73"/>
                      <a:pt x="26" y="67"/>
                    </a:cubicBezTo>
                    <a:cubicBezTo>
                      <a:pt x="27" y="61"/>
                      <a:pt x="20" y="55"/>
                      <a:pt x="18" y="52"/>
                    </a:cubicBezTo>
                    <a:cubicBezTo>
                      <a:pt x="18" y="50"/>
                      <a:pt x="17" y="53"/>
                      <a:pt x="15" y="50"/>
                    </a:cubicBezTo>
                    <a:cubicBezTo>
                      <a:pt x="14" y="47"/>
                      <a:pt x="12" y="52"/>
                      <a:pt x="9" y="48"/>
                    </a:cubicBezTo>
                    <a:cubicBezTo>
                      <a:pt x="5" y="47"/>
                      <a:pt x="0" y="41"/>
                      <a:pt x="2" y="36"/>
                    </a:cubicBezTo>
                    <a:cubicBezTo>
                      <a:pt x="6" y="30"/>
                      <a:pt x="5" y="35"/>
                      <a:pt x="12" y="31"/>
                    </a:cubicBezTo>
                    <a:cubicBezTo>
                      <a:pt x="18" y="30"/>
                      <a:pt x="12" y="28"/>
                      <a:pt x="21" y="24"/>
                    </a:cubicBezTo>
                    <a:cubicBezTo>
                      <a:pt x="31" y="19"/>
                      <a:pt x="37" y="16"/>
                      <a:pt x="41" y="19"/>
                    </a:cubicBezTo>
                    <a:cubicBezTo>
                      <a:pt x="46" y="22"/>
                      <a:pt x="52" y="16"/>
                      <a:pt x="53" y="22"/>
                    </a:cubicBezTo>
                    <a:cubicBezTo>
                      <a:pt x="55" y="27"/>
                      <a:pt x="81" y="31"/>
                      <a:pt x="84" y="24"/>
                    </a:cubicBezTo>
                    <a:cubicBezTo>
                      <a:pt x="85" y="17"/>
                      <a:pt x="76" y="17"/>
                      <a:pt x="82" y="10"/>
                    </a:cubicBezTo>
                    <a:cubicBezTo>
                      <a:pt x="88" y="0"/>
                      <a:pt x="85" y="0"/>
                      <a:pt x="99" y="5"/>
                    </a:cubicBezTo>
                    <a:cubicBezTo>
                      <a:pt x="111" y="11"/>
                      <a:pt x="116" y="5"/>
                      <a:pt x="116" y="13"/>
                    </a:cubicBezTo>
                    <a:cubicBezTo>
                      <a:pt x="116" y="21"/>
                      <a:pt x="123" y="27"/>
                      <a:pt x="131" y="24"/>
                    </a:cubicBezTo>
                    <a:cubicBezTo>
                      <a:pt x="140" y="21"/>
                      <a:pt x="141" y="21"/>
                      <a:pt x="152" y="25"/>
                    </a:cubicBezTo>
                    <a:cubicBezTo>
                      <a:pt x="163" y="28"/>
                      <a:pt x="157" y="31"/>
                      <a:pt x="170" y="35"/>
                    </a:cubicBezTo>
                    <a:cubicBezTo>
                      <a:pt x="190" y="39"/>
                      <a:pt x="182" y="31"/>
                      <a:pt x="195" y="33"/>
                    </a:cubicBezTo>
                    <a:cubicBezTo>
                      <a:pt x="207" y="33"/>
                      <a:pt x="204" y="17"/>
                      <a:pt x="214" y="24"/>
                    </a:cubicBezTo>
                    <a:cubicBezTo>
                      <a:pt x="223" y="30"/>
                      <a:pt x="223" y="24"/>
                      <a:pt x="230" y="2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28" name="Freeform 527"/>
              <p:cNvSpPr>
                <a:spLocks/>
              </p:cNvSpPr>
              <p:nvPr/>
            </p:nvSpPr>
            <p:spPr bwMode="auto">
              <a:xfrm>
                <a:off x="3829" y="1976"/>
                <a:ext cx="951" cy="711"/>
              </a:xfrm>
              <a:custGeom>
                <a:avLst/>
                <a:gdLst/>
                <a:ahLst/>
                <a:cxnLst>
                  <a:cxn ang="0">
                    <a:pos x="441" y="136"/>
                  </a:cxn>
                  <a:cxn ang="0">
                    <a:pos x="427" y="142"/>
                  </a:cxn>
                  <a:cxn ang="0">
                    <a:pos x="414" y="150"/>
                  </a:cxn>
                  <a:cxn ang="0">
                    <a:pos x="398" y="160"/>
                  </a:cxn>
                  <a:cxn ang="0">
                    <a:pos x="383" y="171"/>
                  </a:cxn>
                  <a:cxn ang="0">
                    <a:pos x="382" y="160"/>
                  </a:cxn>
                  <a:cxn ang="0">
                    <a:pos x="376" y="151"/>
                  </a:cxn>
                  <a:cxn ang="0">
                    <a:pos x="351" y="168"/>
                  </a:cxn>
                  <a:cxn ang="0">
                    <a:pos x="365" y="190"/>
                  </a:cxn>
                  <a:cxn ang="0">
                    <a:pos x="383" y="187"/>
                  </a:cxn>
                  <a:cxn ang="0">
                    <a:pos x="385" y="193"/>
                  </a:cxn>
                  <a:cxn ang="0">
                    <a:pos x="371" y="204"/>
                  </a:cxn>
                  <a:cxn ang="0">
                    <a:pos x="379" y="240"/>
                  </a:cxn>
                  <a:cxn ang="0">
                    <a:pos x="371" y="246"/>
                  </a:cxn>
                  <a:cxn ang="0">
                    <a:pos x="383" y="257"/>
                  </a:cxn>
                  <a:cxn ang="0">
                    <a:pos x="386" y="268"/>
                  </a:cxn>
                  <a:cxn ang="0">
                    <a:pos x="380" y="285"/>
                  </a:cxn>
                  <a:cxn ang="0">
                    <a:pos x="368" y="300"/>
                  </a:cxn>
                  <a:cxn ang="0">
                    <a:pos x="365" y="313"/>
                  </a:cxn>
                  <a:cxn ang="0">
                    <a:pos x="357" y="322"/>
                  </a:cxn>
                  <a:cxn ang="0">
                    <a:pos x="345" y="333"/>
                  </a:cxn>
                  <a:cxn ang="0">
                    <a:pos x="335" y="342"/>
                  </a:cxn>
                  <a:cxn ang="0">
                    <a:pos x="325" y="345"/>
                  </a:cxn>
                  <a:cxn ang="0">
                    <a:pos x="316" y="347"/>
                  </a:cxn>
                  <a:cxn ang="0">
                    <a:pos x="303" y="353"/>
                  </a:cxn>
                  <a:cxn ang="0">
                    <a:pos x="290" y="364"/>
                  </a:cxn>
                  <a:cxn ang="0">
                    <a:pos x="287" y="353"/>
                  </a:cxn>
                  <a:cxn ang="0">
                    <a:pos x="277" y="353"/>
                  </a:cxn>
                  <a:cxn ang="0">
                    <a:pos x="265" y="342"/>
                  </a:cxn>
                  <a:cxn ang="0">
                    <a:pos x="245" y="341"/>
                  </a:cxn>
                  <a:cxn ang="0">
                    <a:pos x="233" y="341"/>
                  </a:cxn>
                  <a:cxn ang="0">
                    <a:pos x="220" y="353"/>
                  </a:cxn>
                  <a:cxn ang="0">
                    <a:pos x="205" y="345"/>
                  </a:cxn>
                  <a:cxn ang="0">
                    <a:pos x="195" y="328"/>
                  </a:cxn>
                  <a:cxn ang="0">
                    <a:pos x="201" y="310"/>
                  </a:cxn>
                  <a:cxn ang="0">
                    <a:pos x="190" y="285"/>
                  </a:cxn>
                  <a:cxn ang="0">
                    <a:pos x="176" y="274"/>
                  </a:cxn>
                  <a:cxn ang="0">
                    <a:pos x="144" y="289"/>
                  </a:cxn>
                  <a:cxn ang="0">
                    <a:pos x="126" y="289"/>
                  </a:cxn>
                  <a:cxn ang="0">
                    <a:pos x="105" y="286"/>
                  </a:cxn>
                  <a:cxn ang="0">
                    <a:pos x="93" y="280"/>
                  </a:cxn>
                  <a:cxn ang="0">
                    <a:pos x="67" y="261"/>
                  </a:cxn>
                  <a:cxn ang="0">
                    <a:pos x="41" y="241"/>
                  </a:cxn>
                  <a:cxn ang="0">
                    <a:pos x="47" y="223"/>
                  </a:cxn>
                  <a:cxn ang="0">
                    <a:pos x="45" y="202"/>
                  </a:cxn>
                  <a:cxn ang="0">
                    <a:pos x="21" y="196"/>
                  </a:cxn>
                  <a:cxn ang="0">
                    <a:pos x="12" y="179"/>
                  </a:cxn>
                  <a:cxn ang="0">
                    <a:pos x="7" y="157"/>
                  </a:cxn>
                  <a:cxn ang="0">
                    <a:pos x="39" y="143"/>
                  </a:cxn>
                  <a:cxn ang="0">
                    <a:pos x="56" y="106"/>
                  </a:cxn>
                  <a:cxn ang="0">
                    <a:pos x="76" y="78"/>
                  </a:cxn>
                  <a:cxn ang="0">
                    <a:pos x="111" y="55"/>
                  </a:cxn>
                  <a:cxn ang="0">
                    <a:pos x="140" y="84"/>
                  </a:cxn>
                  <a:cxn ang="0">
                    <a:pos x="178" y="117"/>
                  </a:cxn>
                  <a:cxn ang="0">
                    <a:pos x="245" y="137"/>
                  </a:cxn>
                  <a:cxn ang="0">
                    <a:pos x="283" y="131"/>
                  </a:cxn>
                  <a:cxn ang="0">
                    <a:pos x="306" y="101"/>
                  </a:cxn>
                  <a:cxn ang="0">
                    <a:pos x="353" y="83"/>
                  </a:cxn>
                  <a:cxn ang="0">
                    <a:pos x="348" y="70"/>
                  </a:cxn>
                  <a:cxn ang="0">
                    <a:pos x="373" y="24"/>
                  </a:cxn>
                  <a:cxn ang="0">
                    <a:pos x="441" y="50"/>
                  </a:cxn>
                  <a:cxn ang="0">
                    <a:pos x="481" y="64"/>
                  </a:cxn>
                  <a:cxn ang="0">
                    <a:pos x="458" y="123"/>
                  </a:cxn>
                </a:cxnLst>
                <a:rect l="0" t="0" r="r" b="b"/>
                <a:pathLst>
                  <a:path w="490" h="367">
                    <a:moveTo>
                      <a:pt x="453" y="131"/>
                    </a:moveTo>
                    <a:cubicBezTo>
                      <a:pt x="453" y="128"/>
                      <a:pt x="453" y="131"/>
                      <a:pt x="452" y="129"/>
                    </a:cubicBezTo>
                    <a:cubicBezTo>
                      <a:pt x="450" y="128"/>
                      <a:pt x="452" y="126"/>
                      <a:pt x="449" y="125"/>
                    </a:cubicBezTo>
                    <a:cubicBezTo>
                      <a:pt x="446" y="125"/>
                      <a:pt x="449" y="132"/>
                      <a:pt x="446" y="131"/>
                    </a:cubicBezTo>
                    <a:cubicBezTo>
                      <a:pt x="443" y="131"/>
                      <a:pt x="444" y="134"/>
                      <a:pt x="441" y="136"/>
                    </a:cubicBezTo>
                    <a:cubicBezTo>
                      <a:pt x="440" y="137"/>
                      <a:pt x="441" y="136"/>
                      <a:pt x="438" y="136"/>
                    </a:cubicBezTo>
                    <a:cubicBezTo>
                      <a:pt x="436" y="137"/>
                      <a:pt x="433" y="134"/>
                      <a:pt x="433" y="137"/>
                    </a:cubicBezTo>
                    <a:cubicBezTo>
                      <a:pt x="433" y="140"/>
                      <a:pt x="436" y="140"/>
                      <a:pt x="435" y="142"/>
                    </a:cubicBezTo>
                    <a:cubicBezTo>
                      <a:pt x="433" y="143"/>
                      <a:pt x="433" y="142"/>
                      <a:pt x="432" y="142"/>
                    </a:cubicBezTo>
                    <a:cubicBezTo>
                      <a:pt x="430" y="143"/>
                      <a:pt x="429" y="142"/>
                      <a:pt x="427" y="142"/>
                    </a:cubicBezTo>
                    <a:cubicBezTo>
                      <a:pt x="426" y="142"/>
                      <a:pt x="426" y="137"/>
                      <a:pt x="424" y="139"/>
                    </a:cubicBezTo>
                    <a:cubicBezTo>
                      <a:pt x="423" y="140"/>
                      <a:pt x="424" y="139"/>
                      <a:pt x="423" y="140"/>
                    </a:cubicBezTo>
                    <a:cubicBezTo>
                      <a:pt x="421" y="142"/>
                      <a:pt x="423" y="142"/>
                      <a:pt x="421" y="143"/>
                    </a:cubicBezTo>
                    <a:cubicBezTo>
                      <a:pt x="420" y="145"/>
                      <a:pt x="418" y="148"/>
                      <a:pt x="417" y="148"/>
                    </a:cubicBezTo>
                    <a:cubicBezTo>
                      <a:pt x="414" y="148"/>
                      <a:pt x="415" y="150"/>
                      <a:pt x="414" y="150"/>
                    </a:cubicBezTo>
                    <a:cubicBezTo>
                      <a:pt x="412" y="150"/>
                      <a:pt x="414" y="151"/>
                      <a:pt x="412" y="151"/>
                    </a:cubicBezTo>
                    <a:cubicBezTo>
                      <a:pt x="409" y="153"/>
                      <a:pt x="411" y="153"/>
                      <a:pt x="409" y="153"/>
                    </a:cubicBezTo>
                    <a:cubicBezTo>
                      <a:pt x="408" y="153"/>
                      <a:pt x="406" y="156"/>
                      <a:pt x="405" y="157"/>
                    </a:cubicBezTo>
                    <a:cubicBezTo>
                      <a:pt x="405" y="159"/>
                      <a:pt x="405" y="159"/>
                      <a:pt x="405" y="159"/>
                    </a:cubicBezTo>
                    <a:cubicBezTo>
                      <a:pt x="401" y="162"/>
                      <a:pt x="400" y="159"/>
                      <a:pt x="398" y="160"/>
                    </a:cubicBezTo>
                    <a:cubicBezTo>
                      <a:pt x="397" y="162"/>
                      <a:pt x="397" y="159"/>
                      <a:pt x="395" y="162"/>
                    </a:cubicBezTo>
                    <a:cubicBezTo>
                      <a:pt x="395" y="164"/>
                      <a:pt x="392" y="162"/>
                      <a:pt x="391" y="164"/>
                    </a:cubicBezTo>
                    <a:cubicBezTo>
                      <a:pt x="389" y="165"/>
                      <a:pt x="388" y="165"/>
                      <a:pt x="386" y="168"/>
                    </a:cubicBezTo>
                    <a:cubicBezTo>
                      <a:pt x="386" y="171"/>
                      <a:pt x="383" y="170"/>
                      <a:pt x="383" y="170"/>
                    </a:cubicBezTo>
                    <a:cubicBezTo>
                      <a:pt x="383" y="170"/>
                      <a:pt x="385" y="171"/>
                      <a:pt x="383" y="171"/>
                    </a:cubicBezTo>
                    <a:cubicBezTo>
                      <a:pt x="380" y="171"/>
                      <a:pt x="379" y="174"/>
                      <a:pt x="379" y="171"/>
                    </a:cubicBezTo>
                    <a:cubicBezTo>
                      <a:pt x="379" y="168"/>
                      <a:pt x="379" y="171"/>
                      <a:pt x="380" y="170"/>
                    </a:cubicBezTo>
                    <a:cubicBezTo>
                      <a:pt x="382" y="167"/>
                      <a:pt x="382" y="170"/>
                      <a:pt x="383" y="168"/>
                    </a:cubicBezTo>
                    <a:cubicBezTo>
                      <a:pt x="383" y="165"/>
                      <a:pt x="380" y="164"/>
                      <a:pt x="380" y="164"/>
                    </a:cubicBezTo>
                    <a:cubicBezTo>
                      <a:pt x="379" y="164"/>
                      <a:pt x="382" y="162"/>
                      <a:pt x="382" y="160"/>
                    </a:cubicBezTo>
                    <a:cubicBezTo>
                      <a:pt x="380" y="160"/>
                      <a:pt x="383" y="160"/>
                      <a:pt x="386" y="156"/>
                    </a:cubicBezTo>
                    <a:cubicBezTo>
                      <a:pt x="388" y="153"/>
                      <a:pt x="388" y="153"/>
                      <a:pt x="386" y="151"/>
                    </a:cubicBezTo>
                    <a:cubicBezTo>
                      <a:pt x="383" y="148"/>
                      <a:pt x="385" y="148"/>
                      <a:pt x="383" y="148"/>
                    </a:cubicBezTo>
                    <a:cubicBezTo>
                      <a:pt x="382" y="150"/>
                      <a:pt x="380" y="146"/>
                      <a:pt x="379" y="148"/>
                    </a:cubicBezTo>
                    <a:cubicBezTo>
                      <a:pt x="376" y="150"/>
                      <a:pt x="379" y="150"/>
                      <a:pt x="376" y="151"/>
                    </a:cubicBezTo>
                    <a:cubicBezTo>
                      <a:pt x="374" y="154"/>
                      <a:pt x="376" y="156"/>
                      <a:pt x="373" y="156"/>
                    </a:cubicBezTo>
                    <a:cubicBezTo>
                      <a:pt x="371" y="157"/>
                      <a:pt x="363" y="160"/>
                      <a:pt x="363" y="164"/>
                    </a:cubicBezTo>
                    <a:cubicBezTo>
                      <a:pt x="363" y="167"/>
                      <a:pt x="362" y="168"/>
                      <a:pt x="359" y="168"/>
                    </a:cubicBezTo>
                    <a:cubicBezTo>
                      <a:pt x="357" y="167"/>
                      <a:pt x="357" y="171"/>
                      <a:pt x="356" y="168"/>
                    </a:cubicBezTo>
                    <a:cubicBezTo>
                      <a:pt x="354" y="167"/>
                      <a:pt x="351" y="167"/>
                      <a:pt x="351" y="168"/>
                    </a:cubicBezTo>
                    <a:cubicBezTo>
                      <a:pt x="351" y="170"/>
                      <a:pt x="350" y="171"/>
                      <a:pt x="351" y="174"/>
                    </a:cubicBezTo>
                    <a:cubicBezTo>
                      <a:pt x="351" y="178"/>
                      <a:pt x="353" y="178"/>
                      <a:pt x="354" y="178"/>
                    </a:cubicBezTo>
                    <a:cubicBezTo>
                      <a:pt x="354" y="179"/>
                      <a:pt x="357" y="179"/>
                      <a:pt x="359" y="179"/>
                    </a:cubicBezTo>
                    <a:cubicBezTo>
                      <a:pt x="360" y="178"/>
                      <a:pt x="363" y="182"/>
                      <a:pt x="362" y="184"/>
                    </a:cubicBezTo>
                    <a:cubicBezTo>
                      <a:pt x="360" y="185"/>
                      <a:pt x="362" y="190"/>
                      <a:pt x="365" y="190"/>
                    </a:cubicBezTo>
                    <a:cubicBezTo>
                      <a:pt x="370" y="190"/>
                      <a:pt x="370" y="190"/>
                      <a:pt x="370" y="188"/>
                    </a:cubicBezTo>
                    <a:cubicBezTo>
                      <a:pt x="368" y="187"/>
                      <a:pt x="371" y="187"/>
                      <a:pt x="373" y="185"/>
                    </a:cubicBezTo>
                    <a:cubicBezTo>
                      <a:pt x="373" y="182"/>
                      <a:pt x="377" y="182"/>
                      <a:pt x="379" y="184"/>
                    </a:cubicBezTo>
                    <a:cubicBezTo>
                      <a:pt x="379" y="184"/>
                      <a:pt x="379" y="185"/>
                      <a:pt x="380" y="185"/>
                    </a:cubicBezTo>
                    <a:cubicBezTo>
                      <a:pt x="382" y="184"/>
                      <a:pt x="380" y="185"/>
                      <a:pt x="383" y="187"/>
                    </a:cubicBezTo>
                    <a:cubicBezTo>
                      <a:pt x="388" y="187"/>
                      <a:pt x="385" y="184"/>
                      <a:pt x="388" y="185"/>
                    </a:cubicBezTo>
                    <a:cubicBezTo>
                      <a:pt x="388" y="187"/>
                      <a:pt x="392" y="187"/>
                      <a:pt x="391" y="188"/>
                    </a:cubicBezTo>
                    <a:cubicBezTo>
                      <a:pt x="388" y="192"/>
                      <a:pt x="392" y="192"/>
                      <a:pt x="389" y="193"/>
                    </a:cubicBezTo>
                    <a:cubicBezTo>
                      <a:pt x="386" y="195"/>
                      <a:pt x="388" y="192"/>
                      <a:pt x="386" y="192"/>
                    </a:cubicBezTo>
                    <a:cubicBezTo>
                      <a:pt x="385" y="193"/>
                      <a:pt x="386" y="190"/>
                      <a:pt x="385" y="193"/>
                    </a:cubicBezTo>
                    <a:cubicBezTo>
                      <a:pt x="382" y="195"/>
                      <a:pt x="382" y="193"/>
                      <a:pt x="380" y="195"/>
                    </a:cubicBezTo>
                    <a:cubicBezTo>
                      <a:pt x="377" y="196"/>
                      <a:pt x="377" y="198"/>
                      <a:pt x="377" y="198"/>
                    </a:cubicBezTo>
                    <a:cubicBezTo>
                      <a:pt x="376" y="198"/>
                      <a:pt x="376" y="201"/>
                      <a:pt x="374" y="201"/>
                    </a:cubicBezTo>
                    <a:cubicBezTo>
                      <a:pt x="371" y="202"/>
                      <a:pt x="373" y="199"/>
                      <a:pt x="371" y="199"/>
                    </a:cubicBezTo>
                    <a:cubicBezTo>
                      <a:pt x="370" y="201"/>
                      <a:pt x="373" y="202"/>
                      <a:pt x="371" y="204"/>
                    </a:cubicBezTo>
                    <a:cubicBezTo>
                      <a:pt x="370" y="204"/>
                      <a:pt x="371" y="206"/>
                      <a:pt x="368" y="206"/>
                    </a:cubicBezTo>
                    <a:cubicBezTo>
                      <a:pt x="366" y="207"/>
                      <a:pt x="360" y="216"/>
                      <a:pt x="363" y="215"/>
                    </a:cubicBezTo>
                    <a:cubicBezTo>
                      <a:pt x="368" y="215"/>
                      <a:pt x="365" y="218"/>
                      <a:pt x="370" y="220"/>
                    </a:cubicBezTo>
                    <a:cubicBezTo>
                      <a:pt x="374" y="221"/>
                      <a:pt x="373" y="227"/>
                      <a:pt x="376" y="232"/>
                    </a:cubicBezTo>
                    <a:cubicBezTo>
                      <a:pt x="379" y="237"/>
                      <a:pt x="376" y="237"/>
                      <a:pt x="379" y="240"/>
                    </a:cubicBezTo>
                    <a:cubicBezTo>
                      <a:pt x="382" y="241"/>
                      <a:pt x="380" y="241"/>
                      <a:pt x="382" y="244"/>
                    </a:cubicBezTo>
                    <a:cubicBezTo>
                      <a:pt x="385" y="246"/>
                      <a:pt x="386" y="249"/>
                      <a:pt x="383" y="247"/>
                    </a:cubicBezTo>
                    <a:cubicBezTo>
                      <a:pt x="379" y="246"/>
                      <a:pt x="379" y="247"/>
                      <a:pt x="377" y="246"/>
                    </a:cubicBezTo>
                    <a:cubicBezTo>
                      <a:pt x="376" y="246"/>
                      <a:pt x="377" y="244"/>
                      <a:pt x="376" y="244"/>
                    </a:cubicBezTo>
                    <a:cubicBezTo>
                      <a:pt x="374" y="243"/>
                      <a:pt x="373" y="246"/>
                      <a:pt x="371" y="246"/>
                    </a:cubicBezTo>
                    <a:cubicBezTo>
                      <a:pt x="370" y="244"/>
                      <a:pt x="368" y="240"/>
                      <a:pt x="368" y="241"/>
                    </a:cubicBezTo>
                    <a:cubicBezTo>
                      <a:pt x="366" y="243"/>
                      <a:pt x="371" y="247"/>
                      <a:pt x="374" y="244"/>
                    </a:cubicBezTo>
                    <a:cubicBezTo>
                      <a:pt x="374" y="244"/>
                      <a:pt x="377" y="246"/>
                      <a:pt x="376" y="246"/>
                    </a:cubicBezTo>
                    <a:cubicBezTo>
                      <a:pt x="376" y="247"/>
                      <a:pt x="377" y="247"/>
                      <a:pt x="380" y="251"/>
                    </a:cubicBezTo>
                    <a:cubicBezTo>
                      <a:pt x="383" y="254"/>
                      <a:pt x="386" y="257"/>
                      <a:pt x="383" y="257"/>
                    </a:cubicBezTo>
                    <a:cubicBezTo>
                      <a:pt x="382" y="257"/>
                      <a:pt x="377" y="260"/>
                      <a:pt x="377" y="261"/>
                    </a:cubicBezTo>
                    <a:cubicBezTo>
                      <a:pt x="377" y="263"/>
                      <a:pt x="374" y="260"/>
                      <a:pt x="373" y="263"/>
                    </a:cubicBezTo>
                    <a:cubicBezTo>
                      <a:pt x="373" y="265"/>
                      <a:pt x="374" y="261"/>
                      <a:pt x="374" y="263"/>
                    </a:cubicBezTo>
                    <a:cubicBezTo>
                      <a:pt x="376" y="268"/>
                      <a:pt x="379" y="260"/>
                      <a:pt x="382" y="265"/>
                    </a:cubicBezTo>
                    <a:cubicBezTo>
                      <a:pt x="385" y="268"/>
                      <a:pt x="388" y="266"/>
                      <a:pt x="386" y="268"/>
                    </a:cubicBezTo>
                    <a:cubicBezTo>
                      <a:pt x="382" y="271"/>
                      <a:pt x="385" y="268"/>
                      <a:pt x="385" y="272"/>
                    </a:cubicBezTo>
                    <a:cubicBezTo>
                      <a:pt x="386" y="277"/>
                      <a:pt x="380" y="274"/>
                      <a:pt x="383" y="275"/>
                    </a:cubicBezTo>
                    <a:cubicBezTo>
                      <a:pt x="385" y="277"/>
                      <a:pt x="382" y="277"/>
                      <a:pt x="383" y="279"/>
                    </a:cubicBezTo>
                    <a:cubicBezTo>
                      <a:pt x="383" y="280"/>
                      <a:pt x="380" y="279"/>
                      <a:pt x="382" y="282"/>
                    </a:cubicBezTo>
                    <a:cubicBezTo>
                      <a:pt x="383" y="285"/>
                      <a:pt x="382" y="283"/>
                      <a:pt x="380" y="285"/>
                    </a:cubicBezTo>
                    <a:cubicBezTo>
                      <a:pt x="380" y="286"/>
                      <a:pt x="380" y="280"/>
                      <a:pt x="379" y="285"/>
                    </a:cubicBezTo>
                    <a:cubicBezTo>
                      <a:pt x="377" y="289"/>
                      <a:pt x="374" y="289"/>
                      <a:pt x="374" y="291"/>
                    </a:cubicBezTo>
                    <a:cubicBezTo>
                      <a:pt x="376" y="293"/>
                      <a:pt x="373" y="297"/>
                      <a:pt x="371" y="299"/>
                    </a:cubicBezTo>
                    <a:cubicBezTo>
                      <a:pt x="370" y="299"/>
                      <a:pt x="373" y="300"/>
                      <a:pt x="370" y="302"/>
                    </a:cubicBezTo>
                    <a:cubicBezTo>
                      <a:pt x="368" y="302"/>
                      <a:pt x="370" y="299"/>
                      <a:pt x="368" y="300"/>
                    </a:cubicBezTo>
                    <a:cubicBezTo>
                      <a:pt x="365" y="300"/>
                      <a:pt x="368" y="300"/>
                      <a:pt x="368" y="302"/>
                    </a:cubicBezTo>
                    <a:cubicBezTo>
                      <a:pt x="370" y="305"/>
                      <a:pt x="371" y="303"/>
                      <a:pt x="368" y="303"/>
                    </a:cubicBezTo>
                    <a:cubicBezTo>
                      <a:pt x="366" y="305"/>
                      <a:pt x="365" y="308"/>
                      <a:pt x="366" y="307"/>
                    </a:cubicBezTo>
                    <a:cubicBezTo>
                      <a:pt x="370" y="307"/>
                      <a:pt x="365" y="310"/>
                      <a:pt x="366" y="313"/>
                    </a:cubicBezTo>
                    <a:cubicBezTo>
                      <a:pt x="368" y="314"/>
                      <a:pt x="366" y="316"/>
                      <a:pt x="365" y="313"/>
                    </a:cubicBezTo>
                    <a:cubicBezTo>
                      <a:pt x="363" y="311"/>
                      <a:pt x="362" y="313"/>
                      <a:pt x="363" y="314"/>
                    </a:cubicBezTo>
                    <a:cubicBezTo>
                      <a:pt x="363" y="314"/>
                      <a:pt x="366" y="314"/>
                      <a:pt x="363" y="316"/>
                    </a:cubicBezTo>
                    <a:cubicBezTo>
                      <a:pt x="362" y="317"/>
                      <a:pt x="362" y="314"/>
                      <a:pt x="360" y="316"/>
                    </a:cubicBezTo>
                    <a:cubicBezTo>
                      <a:pt x="360" y="317"/>
                      <a:pt x="363" y="317"/>
                      <a:pt x="362" y="319"/>
                    </a:cubicBezTo>
                    <a:cubicBezTo>
                      <a:pt x="359" y="320"/>
                      <a:pt x="359" y="324"/>
                      <a:pt x="357" y="322"/>
                    </a:cubicBezTo>
                    <a:cubicBezTo>
                      <a:pt x="356" y="320"/>
                      <a:pt x="356" y="324"/>
                      <a:pt x="356" y="322"/>
                    </a:cubicBezTo>
                    <a:cubicBezTo>
                      <a:pt x="354" y="320"/>
                      <a:pt x="354" y="324"/>
                      <a:pt x="354" y="324"/>
                    </a:cubicBezTo>
                    <a:cubicBezTo>
                      <a:pt x="356" y="325"/>
                      <a:pt x="353" y="328"/>
                      <a:pt x="351" y="330"/>
                    </a:cubicBezTo>
                    <a:cubicBezTo>
                      <a:pt x="350" y="331"/>
                      <a:pt x="351" y="328"/>
                      <a:pt x="348" y="330"/>
                    </a:cubicBezTo>
                    <a:cubicBezTo>
                      <a:pt x="347" y="333"/>
                      <a:pt x="347" y="330"/>
                      <a:pt x="345" y="333"/>
                    </a:cubicBezTo>
                    <a:cubicBezTo>
                      <a:pt x="344" y="335"/>
                      <a:pt x="342" y="335"/>
                      <a:pt x="344" y="335"/>
                    </a:cubicBezTo>
                    <a:cubicBezTo>
                      <a:pt x="345" y="336"/>
                      <a:pt x="342" y="336"/>
                      <a:pt x="342" y="338"/>
                    </a:cubicBezTo>
                    <a:cubicBezTo>
                      <a:pt x="342" y="339"/>
                      <a:pt x="341" y="339"/>
                      <a:pt x="338" y="341"/>
                    </a:cubicBezTo>
                    <a:cubicBezTo>
                      <a:pt x="336" y="342"/>
                      <a:pt x="336" y="339"/>
                      <a:pt x="335" y="339"/>
                    </a:cubicBezTo>
                    <a:cubicBezTo>
                      <a:pt x="335" y="339"/>
                      <a:pt x="336" y="342"/>
                      <a:pt x="335" y="342"/>
                    </a:cubicBezTo>
                    <a:cubicBezTo>
                      <a:pt x="333" y="341"/>
                      <a:pt x="331" y="339"/>
                      <a:pt x="330" y="342"/>
                    </a:cubicBezTo>
                    <a:cubicBezTo>
                      <a:pt x="328" y="344"/>
                      <a:pt x="328" y="339"/>
                      <a:pt x="327" y="341"/>
                    </a:cubicBezTo>
                    <a:cubicBezTo>
                      <a:pt x="325" y="341"/>
                      <a:pt x="328" y="342"/>
                      <a:pt x="327" y="344"/>
                    </a:cubicBezTo>
                    <a:cubicBezTo>
                      <a:pt x="325" y="344"/>
                      <a:pt x="325" y="341"/>
                      <a:pt x="325" y="342"/>
                    </a:cubicBezTo>
                    <a:cubicBezTo>
                      <a:pt x="324" y="344"/>
                      <a:pt x="325" y="344"/>
                      <a:pt x="325" y="345"/>
                    </a:cubicBezTo>
                    <a:cubicBezTo>
                      <a:pt x="324" y="345"/>
                      <a:pt x="324" y="345"/>
                      <a:pt x="322" y="345"/>
                    </a:cubicBezTo>
                    <a:cubicBezTo>
                      <a:pt x="321" y="344"/>
                      <a:pt x="322" y="344"/>
                      <a:pt x="321" y="342"/>
                    </a:cubicBezTo>
                    <a:cubicBezTo>
                      <a:pt x="319" y="341"/>
                      <a:pt x="319" y="338"/>
                      <a:pt x="318" y="339"/>
                    </a:cubicBezTo>
                    <a:cubicBezTo>
                      <a:pt x="318" y="339"/>
                      <a:pt x="319" y="344"/>
                      <a:pt x="319" y="345"/>
                    </a:cubicBezTo>
                    <a:cubicBezTo>
                      <a:pt x="318" y="348"/>
                      <a:pt x="318" y="345"/>
                      <a:pt x="316" y="347"/>
                    </a:cubicBezTo>
                    <a:cubicBezTo>
                      <a:pt x="316" y="348"/>
                      <a:pt x="315" y="345"/>
                      <a:pt x="315" y="348"/>
                    </a:cubicBezTo>
                    <a:cubicBezTo>
                      <a:pt x="315" y="352"/>
                      <a:pt x="313" y="347"/>
                      <a:pt x="312" y="350"/>
                    </a:cubicBezTo>
                    <a:cubicBezTo>
                      <a:pt x="310" y="352"/>
                      <a:pt x="310" y="348"/>
                      <a:pt x="309" y="350"/>
                    </a:cubicBezTo>
                    <a:cubicBezTo>
                      <a:pt x="307" y="353"/>
                      <a:pt x="309" y="352"/>
                      <a:pt x="307" y="350"/>
                    </a:cubicBezTo>
                    <a:cubicBezTo>
                      <a:pt x="304" y="350"/>
                      <a:pt x="307" y="352"/>
                      <a:pt x="303" y="353"/>
                    </a:cubicBezTo>
                    <a:cubicBezTo>
                      <a:pt x="298" y="355"/>
                      <a:pt x="300" y="353"/>
                      <a:pt x="296" y="355"/>
                    </a:cubicBezTo>
                    <a:cubicBezTo>
                      <a:pt x="293" y="356"/>
                      <a:pt x="292" y="358"/>
                      <a:pt x="292" y="359"/>
                    </a:cubicBezTo>
                    <a:cubicBezTo>
                      <a:pt x="292" y="361"/>
                      <a:pt x="293" y="358"/>
                      <a:pt x="293" y="361"/>
                    </a:cubicBezTo>
                    <a:cubicBezTo>
                      <a:pt x="293" y="364"/>
                      <a:pt x="296" y="364"/>
                      <a:pt x="292" y="366"/>
                    </a:cubicBezTo>
                    <a:cubicBezTo>
                      <a:pt x="289" y="367"/>
                      <a:pt x="290" y="366"/>
                      <a:pt x="290" y="364"/>
                    </a:cubicBezTo>
                    <a:cubicBezTo>
                      <a:pt x="289" y="363"/>
                      <a:pt x="287" y="363"/>
                      <a:pt x="289" y="361"/>
                    </a:cubicBezTo>
                    <a:cubicBezTo>
                      <a:pt x="289" y="359"/>
                      <a:pt x="287" y="361"/>
                      <a:pt x="287" y="358"/>
                    </a:cubicBezTo>
                    <a:cubicBezTo>
                      <a:pt x="289" y="355"/>
                      <a:pt x="290" y="355"/>
                      <a:pt x="289" y="353"/>
                    </a:cubicBezTo>
                    <a:cubicBezTo>
                      <a:pt x="289" y="353"/>
                      <a:pt x="289" y="355"/>
                      <a:pt x="287" y="353"/>
                    </a:cubicBezTo>
                    <a:cubicBezTo>
                      <a:pt x="286" y="350"/>
                      <a:pt x="286" y="352"/>
                      <a:pt x="287" y="353"/>
                    </a:cubicBezTo>
                    <a:cubicBezTo>
                      <a:pt x="287" y="355"/>
                      <a:pt x="286" y="353"/>
                      <a:pt x="284" y="355"/>
                    </a:cubicBezTo>
                    <a:cubicBezTo>
                      <a:pt x="281" y="355"/>
                      <a:pt x="286" y="352"/>
                      <a:pt x="283" y="352"/>
                    </a:cubicBezTo>
                    <a:cubicBezTo>
                      <a:pt x="280" y="352"/>
                      <a:pt x="280" y="348"/>
                      <a:pt x="278" y="350"/>
                    </a:cubicBezTo>
                    <a:cubicBezTo>
                      <a:pt x="278" y="352"/>
                      <a:pt x="280" y="352"/>
                      <a:pt x="278" y="353"/>
                    </a:cubicBezTo>
                    <a:cubicBezTo>
                      <a:pt x="278" y="353"/>
                      <a:pt x="277" y="350"/>
                      <a:pt x="277" y="353"/>
                    </a:cubicBezTo>
                    <a:cubicBezTo>
                      <a:pt x="277" y="355"/>
                      <a:pt x="275" y="353"/>
                      <a:pt x="275" y="353"/>
                    </a:cubicBezTo>
                    <a:cubicBezTo>
                      <a:pt x="272" y="352"/>
                      <a:pt x="271" y="353"/>
                      <a:pt x="269" y="352"/>
                    </a:cubicBezTo>
                    <a:cubicBezTo>
                      <a:pt x="269" y="350"/>
                      <a:pt x="268" y="352"/>
                      <a:pt x="268" y="350"/>
                    </a:cubicBezTo>
                    <a:cubicBezTo>
                      <a:pt x="266" y="347"/>
                      <a:pt x="265" y="348"/>
                      <a:pt x="265" y="347"/>
                    </a:cubicBezTo>
                    <a:cubicBezTo>
                      <a:pt x="265" y="344"/>
                      <a:pt x="262" y="345"/>
                      <a:pt x="265" y="342"/>
                    </a:cubicBezTo>
                    <a:cubicBezTo>
                      <a:pt x="266" y="339"/>
                      <a:pt x="265" y="339"/>
                      <a:pt x="263" y="339"/>
                    </a:cubicBezTo>
                    <a:cubicBezTo>
                      <a:pt x="260" y="341"/>
                      <a:pt x="262" y="338"/>
                      <a:pt x="258" y="339"/>
                    </a:cubicBezTo>
                    <a:cubicBezTo>
                      <a:pt x="255" y="339"/>
                      <a:pt x="254" y="333"/>
                      <a:pt x="252" y="335"/>
                    </a:cubicBezTo>
                    <a:cubicBezTo>
                      <a:pt x="251" y="338"/>
                      <a:pt x="249" y="336"/>
                      <a:pt x="249" y="338"/>
                    </a:cubicBezTo>
                    <a:cubicBezTo>
                      <a:pt x="251" y="339"/>
                      <a:pt x="246" y="342"/>
                      <a:pt x="245" y="341"/>
                    </a:cubicBezTo>
                    <a:cubicBezTo>
                      <a:pt x="245" y="339"/>
                      <a:pt x="243" y="339"/>
                      <a:pt x="243" y="342"/>
                    </a:cubicBezTo>
                    <a:cubicBezTo>
                      <a:pt x="243" y="345"/>
                      <a:pt x="242" y="342"/>
                      <a:pt x="240" y="341"/>
                    </a:cubicBezTo>
                    <a:cubicBezTo>
                      <a:pt x="240" y="341"/>
                      <a:pt x="240" y="342"/>
                      <a:pt x="239" y="341"/>
                    </a:cubicBezTo>
                    <a:cubicBezTo>
                      <a:pt x="237" y="338"/>
                      <a:pt x="237" y="344"/>
                      <a:pt x="236" y="344"/>
                    </a:cubicBezTo>
                    <a:cubicBezTo>
                      <a:pt x="234" y="344"/>
                      <a:pt x="236" y="342"/>
                      <a:pt x="233" y="341"/>
                    </a:cubicBezTo>
                    <a:cubicBezTo>
                      <a:pt x="230" y="339"/>
                      <a:pt x="231" y="344"/>
                      <a:pt x="228" y="344"/>
                    </a:cubicBezTo>
                    <a:cubicBezTo>
                      <a:pt x="227" y="344"/>
                      <a:pt x="222" y="344"/>
                      <a:pt x="225" y="348"/>
                    </a:cubicBezTo>
                    <a:cubicBezTo>
                      <a:pt x="227" y="355"/>
                      <a:pt x="225" y="353"/>
                      <a:pt x="225" y="355"/>
                    </a:cubicBezTo>
                    <a:cubicBezTo>
                      <a:pt x="227" y="356"/>
                      <a:pt x="225" y="358"/>
                      <a:pt x="225" y="356"/>
                    </a:cubicBezTo>
                    <a:cubicBezTo>
                      <a:pt x="223" y="355"/>
                      <a:pt x="222" y="359"/>
                      <a:pt x="220" y="353"/>
                    </a:cubicBezTo>
                    <a:cubicBezTo>
                      <a:pt x="220" y="352"/>
                      <a:pt x="220" y="348"/>
                      <a:pt x="217" y="352"/>
                    </a:cubicBezTo>
                    <a:cubicBezTo>
                      <a:pt x="214" y="356"/>
                      <a:pt x="214" y="353"/>
                      <a:pt x="213" y="353"/>
                    </a:cubicBezTo>
                    <a:cubicBezTo>
                      <a:pt x="211" y="355"/>
                      <a:pt x="213" y="352"/>
                      <a:pt x="211" y="352"/>
                    </a:cubicBezTo>
                    <a:cubicBezTo>
                      <a:pt x="210" y="350"/>
                      <a:pt x="211" y="348"/>
                      <a:pt x="210" y="347"/>
                    </a:cubicBezTo>
                    <a:cubicBezTo>
                      <a:pt x="208" y="347"/>
                      <a:pt x="204" y="348"/>
                      <a:pt x="205" y="345"/>
                    </a:cubicBezTo>
                    <a:cubicBezTo>
                      <a:pt x="207" y="341"/>
                      <a:pt x="205" y="342"/>
                      <a:pt x="205" y="339"/>
                    </a:cubicBezTo>
                    <a:cubicBezTo>
                      <a:pt x="207" y="338"/>
                      <a:pt x="210" y="338"/>
                      <a:pt x="205" y="338"/>
                    </a:cubicBezTo>
                    <a:cubicBezTo>
                      <a:pt x="201" y="338"/>
                      <a:pt x="202" y="335"/>
                      <a:pt x="201" y="331"/>
                    </a:cubicBezTo>
                    <a:cubicBezTo>
                      <a:pt x="199" y="328"/>
                      <a:pt x="204" y="325"/>
                      <a:pt x="201" y="327"/>
                    </a:cubicBezTo>
                    <a:cubicBezTo>
                      <a:pt x="199" y="328"/>
                      <a:pt x="198" y="325"/>
                      <a:pt x="195" y="328"/>
                    </a:cubicBezTo>
                    <a:cubicBezTo>
                      <a:pt x="192" y="330"/>
                      <a:pt x="192" y="328"/>
                      <a:pt x="193" y="327"/>
                    </a:cubicBezTo>
                    <a:cubicBezTo>
                      <a:pt x="195" y="325"/>
                      <a:pt x="188" y="322"/>
                      <a:pt x="193" y="320"/>
                    </a:cubicBezTo>
                    <a:cubicBezTo>
                      <a:pt x="195" y="319"/>
                      <a:pt x="192" y="316"/>
                      <a:pt x="195" y="314"/>
                    </a:cubicBezTo>
                    <a:cubicBezTo>
                      <a:pt x="198" y="314"/>
                      <a:pt x="196" y="311"/>
                      <a:pt x="198" y="311"/>
                    </a:cubicBezTo>
                    <a:cubicBezTo>
                      <a:pt x="199" y="313"/>
                      <a:pt x="198" y="310"/>
                      <a:pt x="201" y="310"/>
                    </a:cubicBezTo>
                    <a:cubicBezTo>
                      <a:pt x="202" y="310"/>
                      <a:pt x="199" y="307"/>
                      <a:pt x="201" y="302"/>
                    </a:cubicBezTo>
                    <a:cubicBezTo>
                      <a:pt x="202" y="297"/>
                      <a:pt x="199" y="296"/>
                      <a:pt x="201" y="294"/>
                    </a:cubicBezTo>
                    <a:cubicBezTo>
                      <a:pt x="202" y="293"/>
                      <a:pt x="201" y="289"/>
                      <a:pt x="199" y="291"/>
                    </a:cubicBezTo>
                    <a:cubicBezTo>
                      <a:pt x="196" y="293"/>
                      <a:pt x="199" y="286"/>
                      <a:pt x="195" y="283"/>
                    </a:cubicBezTo>
                    <a:cubicBezTo>
                      <a:pt x="190" y="279"/>
                      <a:pt x="192" y="283"/>
                      <a:pt x="190" y="285"/>
                    </a:cubicBezTo>
                    <a:cubicBezTo>
                      <a:pt x="188" y="283"/>
                      <a:pt x="188" y="282"/>
                      <a:pt x="184" y="283"/>
                    </a:cubicBezTo>
                    <a:cubicBezTo>
                      <a:pt x="178" y="283"/>
                      <a:pt x="185" y="282"/>
                      <a:pt x="184" y="277"/>
                    </a:cubicBezTo>
                    <a:cubicBezTo>
                      <a:pt x="184" y="274"/>
                      <a:pt x="179" y="279"/>
                      <a:pt x="182" y="275"/>
                    </a:cubicBezTo>
                    <a:cubicBezTo>
                      <a:pt x="184" y="272"/>
                      <a:pt x="182" y="275"/>
                      <a:pt x="181" y="272"/>
                    </a:cubicBezTo>
                    <a:cubicBezTo>
                      <a:pt x="181" y="271"/>
                      <a:pt x="176" y="272"/>
                      <a:pt x="176" y="274"/>
                    </a:cubicBezTo>
                    <a:cubicBezTo>
                      <a:pt x="175" y="275"/>
                      <a:pt x="173" y="275"/>
                      <a:pt x="170" y="274"/>
                    </a:cubicBezTo>
                    <a:cubicBezTo>
                      <a:pt x="169" y="272"/>
                      <a:pt x="167" y="274"/>
                      <a:pt x="164" y="277"/>
                    </a:cubicBezTo>
                    <a:cubicBezTo>
                      <a:pt x="161" y="280"/>
                      <a:pt x="158" y="279"/>
                      <a:pt x="157" y="282"/>
                    </a:cubicBezTo>
                    <a:cubicBezTo>
                      <a:pt x="157" y="285"/>
                      <a:pt x="153" y="283"/>
                      <a:pt x="153" y="286"/>
                    </a:cubicBezTo>
                    <a:cubicBezTo>
                      <a:pt x="153" y="288"/>
                      <a:pt x="150" y="289"/>
                      <a:pt x="144" y="289"/>
                    </a:cubicBezTo>
                    <a:cubicBezTo>
                      <a:pt x="146" y="286"/>
                      <a:pt x="144" y="286"/>
                      <a:pt x="143" y="286"/>
                    </a:cubicBezTo>
                    <a:cubicBezTo>
                      <a:pt x="141" y="285"/>
                      <a:pt x="141" y="288"/>
                      <a:pt x="140" y="286"/>
                    </a:cubicBezTo>
                    <a:cubicBezTo>
                      <a:pt x="138" y="285"/>
                      <a:pt x="134" y="286"/>
                      <a:pt x="135" y="285"/>
                    </a:cubicBezTo>
                    <a:cubicBezTo>
                      <a:pt x="137" y="283"/>
                      <a:pt x="131" y="282"/>
                      <a:pt x="129" y="286"/>
                    </a:cubicBezTo>
                    <a:cubicBezTo>
                      <a:pt x="128" y="289"/>
                      <a:pt x="126" y="286"/>
                      <a:pt x="126" y="289"/>
                    </a:cubicBezTo>
                    <a:cubicBezTo>
                      <a:pt x="125" y="293"/>
                      <a:pt x="125" y="291"/>
                      <a:pt x="123" y="294"/>
                    </a:cubicBezTo>
                    <a:cubicBezTo>
                      <a:pt x="122" y="289"/>
                      <a:pt x="128" y="282"/>
                      <a:pt x="117" y="288"/>
                    </a:cubicBezTo>
                    <a:cubicBezTo>
                      <a:pt x="117" y="288"/>
                      <a:pt x="115" y="288"/>
                      <a:pt x="114" y="288"/>
                    </a:cubicBezTo>
                    <a:cubicBezTo>
                      <a:pt x="114" y="289"/>
                      <a:pt x="114" y="288"/>
                      <a:pt x="111" y="288"/>
                    </a:cubicBezTo>
                    <a:cubicBezTo>
                      <a:pt x="109" y="289"/>
                      <a:pt x="106" y="283"/>
                      <a:pt x="105" y="286"/>
                    </a:cubicBezTo>
                    <a:cubicBezTo>
                      <a:pt x="105" y="288"/>
                      <a:pt x="103" y="288"/>
                      <a:pt x="102" y="286"/>
                    </a:cubicBezTo>
                    <a:cubicBezTo>
                      <a:pt x="100" y="283"/>
                      <a:pt x="102" y="288"/>
                      <a:pt x="100" y="288"/>
                    </a:cubicBezTo>
                    <a:cubicBezTo>
                      <a:pt x="99" y="288"/>
                      <a:pt x="99" y="283"/>
                      <a:pt x="97" y="283"/>
                    </a:cubicBezTo>
                    <a:cubicBezTo>
                      <a:pt x="94" y="283"/>
                      <a:pt x="93" y="285"/>
                      <a:pt x="94" y="282"/>
                    </a:cubicBezTo>
                    <a:cubicBezTo>
                      <a:pt x="94" y="280"/>
                      <a:pt x="94" y="280"/>
                      <a:pt x="93" y="280"/>
                    </a:cubicBezTo>
                    <a:cubicBezTo>
                      <a:pt x="91" y="282"/>
                      <a:pt x="87" y="279"/>
                      <a:pt x="87" y="275"/>
                    </a:cubicBezTo>
                    <a:cubicBezTo>
                      <a:pt x="87" y="272"/>
                      <a:pt x="85" y="274"/>
                      <a:pt x="82" y="274"/>
                    </a:cubicBezTo>
                    <a:cubicBezTo>
                      <a:pt x="80" y="275"/>
                      <a:pt x="79" y="269"/>
                      <a:pt x="77" y="269"/>
                    </a:cubicBezTo>
                    <a:cubicBezTo>
                      <a:pt x="74" y="269"/>
                      <a:pt x="74" y="266"/>
                      <a:pt x="71" y="266"/>
                    </a:cubicBezTo>
                    <a:cubicBezTo>
                      <a:pt x="68" y="265"/>
                      <a:pt x="73" y="263"/>
                      <a:pt x="67" y="261"/>
                    </a:cubicBezTo>
                    <a:cubicBezTo>
                      <a:pt x="62" y="260"/>
                      <a:pt x="64" y="269"/>
                      <a:pt x="61" y="263"/>
                    </a:cubicBezTo>
                    <a:cubicBezTo>
                      <a:pt x="61" y="261"/>
                      <a:pt x="56" y="260"/>
                      <a:pt x="53" y="257"/>
                    </a:cubicBezTo>
                    <a:cubicBezTo>
                      <a:pt x="50" y="254"/>
                      <a:pt x="50" y="258"/>
                      <a:pt x="47" y="252"/>
                    </a:cubicBezTo>
                    <a:cubicBezTo>
                      <a:pt x="45" y="249"/>
                      <a:pt x="42" y="255"/>
                      <a:pt x="42" y="251"/>
                    </a:cubicBezTo>
                    <a:cubicBezTo>
                      <a:pt x="44" y="246"/>
                      <a:pt x="42" y="243"/>
                      <a:pt x="41" y="241"/>
                    </a:cubicBezTo>
                    <a:cubicBezTo>
                      <a:pt x="39" y="238"/>
                      <a:pt x="42" y="238"/>
                      <a:pt x="44" y="240"/>
                    </a:cubicBezTo>
                    <a:cubicBezTo>
                      <a:pt x="45" y="243"/>
                      <a:pt x="45" y="240"/>
                      <a:pt x="47" y="240"/>
                    </a:cubicBezTo>
                    <a:cubicBezTo>
                      <a:pt x="52" y="238"/>
                      <a:pt x="47" y="235"/>
                      <a:pt x="48" y="234"/>
                    </a:cubicBezTo>
                    <a:cubicBezTo>
                      <a:pt x="48" y="232"/>
                      <a:pt x="42" y="232"/>
                      <a:pt x="44" y="227"/>
                    </a:cubicBezTo>
                    <a:cubicBezTo>
                      <a:pt x="45" y="226"/>
                      <a:pt x="41" y="224"/>
                      <a:pt x="47" y="223"/>
                    </a:cubicBezTo>
                    <a:cubicBezTo>
                      <a:pt x="52" y="223"/>
                      <a:pt x="47" y="221"/>
                      <a:pt x="53" y="216"/>
                    </a:cubicBezTo>
                    <a:cubicBezTo>
                      <a:pt x="56" y="213"/>
                      <a:pt x="53" y="213"/>
                      <a:pt x="55" y="210"/>
                    </a:cubicBezTo>
                    <a:cubicBezTo>
                      <a:pt x="58" y="207"/>
                      <a:pt x="55" y="206"/>
                      <a:pt x="55" y="207"/>
                    </a:cubicBezTo>
                    <a:cubicBezTo>
                      <a:pt x="53" y="210"/>
                      <a:pt x="53" y="206"/>
                      <a:pt x="52" y="207"/>
                    </a:cubicBezTo>
                    <a:cubicBezTo>
                      <a:pt x="50" y="207"/>
                      <a:pt x="52" y="202"/>
                      <a:pt x="45" y="202"/>
                    </a:cubicBezTo>
                    <a:cubicBezTo>
                      <a:pt x="39" y="204"/>
                      <a:pt x="41" y="206"/>
                      <a:pt x="36" y="207"/>
                    </a:cubicBezTo>
                    <a:cubicBezTo>
                      <a:pt x="35" y="207"/>
                      <a:pt x="35" y="207"/>
                      <a:pt x="35" y="207"/>
                    </a:cubicBezTo>
                    <a:cubicBezTo>
                      <a:pt x="32" y="207"/>
                      <a:pt x="27" y="206"/>
                      <a:pt x="26" y="204"/>
                    </a:cubicBezTo>
                    <a:cubicBezTo>
                      <a:pt x="26" y="202"/>
                      <a:pt x="24" y="206"/>
                      <a:pt x="21" y="202"/>
                    </a:cubicBezTo>
                    <a:cubicBezTo>
                      <a:pt x="20" y="199"/>
                      <a:pt x="23" y="201"/>
                      <a:pt x="21" y="196"/>
                    </a:cubicBezTo>
                    <a:cubicBezTo>
                      <a:pt x="18" y="192"/>
                      <a:pt x="17" y="196"/>
                      <a:pt x="17" y="193"/>
                    </a:cubicBezTo>
                    <a:cubicBezTo>
                      <a:pt x="15" y="190"/>
                      <a:pt x="12" y="193"/>
                      <a:pt x="9" y="190"/>
                    </a:cubicBezTo>
                    <a:cubicBezTo>
                      <a:pt x="7" y="190"/>
                      <a:pt x="7" y="188"/>
                      <a:pt x="10" y="188"/>
                    </a:cubicBezTo>
                    <a:cubicBezTo>
                      <a:pt x="13" y="188"/>
                      <a:pt x="15" y="187"/>
                      <a:pt x="13" y="185"/>
                    </a:cubicBezTo>
                    <a:cubicBezTo>
                      <a:pt x="10" y="184"/>
                      <a:pt x="13" y="181"/>
                      <a:pt x="12" y="179"/>
                    </a:cubicBezTo>
                    <a:cubicBezTo>
                      <a:pt x="10" y="178"/>
                      <a:pt x="12" y="176"/>
                      <a:pt x="12" y="174"/>
                    </a:cubicBezTo>
                    <a:cubicBezTo>
                      <a:pt x="10" y="173"/>
                      <a:pt x="6" y="171"/>
                      <a:pt x="6" y="174"/>
                    </a:cubicBezTo>
                    <a:cubicBezTo>
                      <a:pt x="6" y="176"/>
                      <a:pt x="3" y="173"/>
                      <a:pt x="4" y="170"/>
                    </a:cubicBezTo>
                    <a:cubicBezTo>
                      <a:pt x="4" y="168"/>
                      <a:pt x="1" y="168"/>
                      <a:pt x="3" y="165"/>
                    </a:cubicBezTo>
                    <a:cubicBezTo>
                      <a:pt x="9" y="164"/>
                      <a:pt x="0" y="159"/>
                      <a:pt x="7" y="157"/>
                    </a:cubicBezTo>
                    <a:cubicBezTo>
                      <a:pt x="13" y="156"/>
                      <a:pt x="10" y="153"/>
                      <a:pt x="13" y="153"/>
                    </a:cubicBezTo>
                    <a:cubicBezTo>
                      <a:pt x="18" y="154"/>
                      <a:pt x="17" y="148"/>
                      <a:pt x="18" y="153"/>
                    </a:cubicBezTo>
                    <a:cubicBezTo>
                      <a:pt x="20" y="157"/>
                      <a:pt x="21" y="153"/>
                      <a:pt x="23" y="154"/>
                    </a:cubicBezTo>
                    <a:cubicBezTo>
                      <a:pt x="26" y="156"/>
                      <a:pt x="26" y="153"/>
                      <a:pt x="27" y="148"/>
                    </a:cubicBezTo>
                    <a:cubicBezTo>
                      <a:pt x="29" y="145"/>
                      <a:pt x="38" y="150"/>
                      <a:pt x="39" y="143"/>
                    </a:cubicBezTo>
                    <a:cubicBezTo>
                      <a:pt x="41" y="140"/>
                      <a:pt x="48" y="139"/>
                      <a:pt x="52" y="137"/>
                    </a:cubicBezTo>
                    <a:cubicBezTo>
                      <a:pt x="53" y="136"/>
                      <a:pt x="53" y="137"/>
                      <a:pt x="56" y="134"/>
                    </a:cubicBezTo>
                    <a:cubicBezTo>
                      <a:pt x="56" y="132"/>
                      <a:pt x="53" y="128"/>
                      <a:pt x="56" y="126"/>
                    </a:cubicBezTo>
                    <a:cubicBezTo>
                      <a:pt x="59" y="126"/>
                      <a:pt x="55" y="125"/>
                      <a:pt x="58" y="123"/>
                    </a:cubicBezTo>
                    <a:cubicBezTo>
                      <a:pt x="62" y="122"/>
                      <a:pt x="55" y="109"/>
                      <a:pt x="56" y="106"/>
                    </a:cubicBezTo>
                    <a:cubicBezTo>
                      <a:pt x="58" y="103"/>
                      <a:pt x="47" y="103"/>
                      <a:pt x="55" y="101"/>
                    </a:cubicBezTo>
                    <a:cubicBezTo>
                      <a:pt x="59" y="100"/>
                      <a:pt x="65" y="98"/>
                      <a:pt x="67" y="98"/>
                    </a:cubicBezTo>
                    <a:cubicBezTo>
                      <a:pt x="70" y="100"/>
                      <a:pt x="73" y="101"/>
                      <a:pt x="74" y="98"/>
                    </a:cubicBezTo>
                    <a:cubicBezTo>
                      <a:pt x="74" y="95"/>
                      <a:pt x="70" y="97"/>
                      <a:pt x="71" y="94"/>
                    </a:cubicBezTo>
                    <a:cubicBezTo>
                      <a:pt x="74" y="91"/>
                      <a:pt x="76" y="81"/>
                      <a:pt x="76" y="78"/>
                    </a:cubicBezTo>
                    <a:cubicBezTo>
                      <a:pt x="77" y="73"/>
                      <a:pt x="82" y="80"/>
                      <a:pt x="87" y="80"/>
                    </a:cubicBezTo>
                    <a:cubicBezTo>
                      <a:pt x="91" y="78"/>
                      <a:pt x="90" y="81"/>
                      <a:pt x="93" y="80"/>
                    </a:cubicBezTo>
                    <a:cubicBezTo>
                      <a:pt x="97" y="78"/>
                      <a:pt x="99" y="76"/>
                      <a:pt x="97" y="73"/>
                    </a:cubicBezTo>
                    <a:cubicBezTo>
                      <a:pt x="96" y="70"/>
                      <a:pt x="94" y="64"/>
                      <a:pt x="103" y="61"/>
                    </a:cubicBezTo>
                    <a:cubicBezTo>
                      <a:pt x="111" y="59"/>
                      <a:pt x="102" y="53"/>
                      <a:pt x="111" y="55"/>
                    </a:cubicBezTo>
                    <a:cubicBezTo>
                      <a:pt x="115" y="53"/>
                      <a:pt x="115" y="53"/>
                      <a:pt x="115" y="53"/>
                    </a:cubicBezTo>
                    <a:cubicBezTo>
                      <a:pt x="114" y="58"/>
                      <a:pt x="118" y="64"/>
                      <a:pt x="123" y="66"/>
                    </a:cubicBezTo>
                    <a:cubicBezTo>
                      <a:pt x="126" y="69"/>
                      <a:pt x="128" y="64"/>
                      <a:pt x="129" y="67"/>
                    </a:cubicBezTo>
                    <a:cubicBezTo>
                      <a:pt x="131" y="70"/>
                      <a:pt x="132" y="67"/>
                      <a:pt x="132" y="69"/>
                    </a:cubicBezTo>
                    <a:cubicBezTo>
                      <a:pt x="134" y="72"/>
                      <a:pt x="141" y="78"/>
                      <a:pt x="140" y="84"/>
                    </a:cubicBezTo>
                    <a:cubicBezTo>
                      <a:pt x="138" y="91"/>
                      <a:pt x="141" y="89"/>
                      <a:pt x="138" y="94"/>
                    </a:cubicBezTo>
                    <a:cubicBezTo>
                      <a:pt x="137" y="95"/>
                      <a:pt x="137" y="100"/>
                      <a:pt x="141" y="100"/>
                    </a:cubicBezTo>
                    <a:cubicBezTo>
                      <a:pt x="144" y="100"/>
                      <a:pt x="147" y="101"/>
                      <a:pt x="152" y="101"/>
                    </a:cubicBezTo>
                    <a:cubicBezTo>
                      <a:pt x="157" y="101"/>
                      <a:pt x="161" y="101"/>
                      <a:pt x="169" y="109"/>
                    </a:cubicBezTo>
                    <a:cubicBezTo>
                      <a:pt x="178" y="117"/>
                      <a:pt x="176" y="111"/>
                      <a:pt x="178" y="117"/>
                    </a:cubicBezTo>
                    <a:cubicBezTo>
                      <a:pt x="179" y="125"/>
                      <a:pt x="181" y="122"/>
                      <a:pt x="182" y="126"/>
                    </a:cubicBezTo>
                    <a:cubicBezTo>
                      <a:pt x="182" y="129"/>
                      <a:pt x="185" y="126"/>
                      <a:pt x="188" y="128"/>
                    </a:cubicBezTo>
                    <a:cubicBezTo>
                      <a:pt x="202" y="129"/>
                      <a:pt x="204" y="129"/>
                      <a:pt x="214" y="128"/>
                    </a:cubicBezTo>
                    <a:cubicBezTo>
                      <a:pt x="225" y="128"/>
                      <a:pt x="228" y="134"/>
                      <a:pt x="231" y="134"/>
                    </a:cubicBezTo>
                    <a:cubicBezTo>
                      <a:pt x="234" y="134"/>
                      <a:pt x="240" y="140"/>
                      <a:pt x="245" y="137"/>
                    </a:cubicBezTo>
                    <a:cubicBezTo>
                      <a:pt x="249" y="136"/>
                      <a:pt x="246" y="140"/>
                      <a:pt x="248" y="140"/>
                    </a:cubicBezTo>
                    <a:cubicBezTo>
                      <a:pt x="251" y="139"/>
                      <a:pt x="251" y="142"/>
                      <a:pt x="252" y="140"/>
                    </a:cubicBezTo>
                    <a:cubicBezTo>
                      <a:pt x="265" y="132"/>
                      <a:pt x="265" y="136"/>
                      <a:pt x="268" y="132"/>
                    </a:cubicBezTo>
                    <a:cubicBezTo>
                      <a:pt x="272" y="129"/>
                      <a:pt x="269" y="131"/>
                      <a:pt x="274" y="131"/>
                    </a:cubicBezTo>
                    <a:cubicBezTo>
                      <a:pt x="280" y="131"/>
                      <a:pt x="280" y="132"/>
                      <a:pt x="283" y="131"/>
                    </a:cubicBezTo>
                    <a:cubicBezTo>
                      <a:pt x="284" y="129"/>
                      <a:pt x="286" y="132"/>
                      <a:pt x="287" y="131"/>
                    </a:cubicBezTo>
                    <a:cubicBezTo>
                      <a:pt x="289" y="128"/>
                      <a:pt x="292" y="129"/>
                      <a:pt x="295" y="125"/>
                    </a:cubicBezTo>
                    <a:cubicBezTo>
                      <a:pt x="300" y="120"/>
                      <a:pt x="301" y="120"/>
                      <a:pt x="306" y="117"/>
                    </a:cubicBezTo>
                    <a:cubicBezTo>
                      <a:pt x="309" y="115"/>
                      <a:pt x="303" y="112"/>
                      <a:pt x="303" y="109"/>
                    </a:cubicBezTo>
                    <a:cubicBezTo>
                      <a:pt x="303" y="104"/>
                      <a:pt x="303" y="101"/>
                      <a:pt x="306" y="101"/>
                    </a:cubicBezTo>
                    <a:cubicBezTo>
                      <a:pt x="310" y="100"/>
                      <a:pt x="313" y="108"/>
                      <a:pt x="321" y="104"/>
                    </a:cubicBezTo>
                    <a:cubicBezTo>
                      <a:pt x="327" y="101"/>
                      <a:pt x="325" y="97"/>
                      <a:pt x="330" y="97"/>
                    </a:cubicBezTo>
                    <a:cubicBezTo>
                      <a:pt x="333" y="98"/>
                      <a:pt x="336" y="97"/>
                      <a:pt x="339" y="94"/>
                    </a:cubicBezTo>
                    <a:cubicBezTo>
                      <a:pt x="342" y="92"/>
                      <a:pt x="339" y="92"/>
                      <a:pt x="342" y="87"/>
                    </a:cubicBezTo>
                    <a:cubicBezTo>
                      <a:pt x="345" y="84"/>
                      <a:pt x="350" y="86"/>
                      <a:pt x="353" y="83"/>
                    </a:cubicBezTo>
                    <a:cubicBezTo>
                      <a:pt x="357" y="81"/>
                      <a:pt x="359" y="84"/>
                      <a:pt x="360" y="83"/>
                    </a:cubicBezTo>
                    <a:cubicBezTo>
                      <a:pt x="362" y="81"/>
                      <a:pt x="366" y="84"/>
                      <a:pt x="370" y="83"/>
                    </a:cubicBezTo>
                    <a:cubicBezTo>
                      <a:pt x="371" y="81"/>
                      <a:pt x="368" y="76"/>
                      <a:pt x="365" y="73"/>
                    </a:cubicBezTo>
                    <a:cubicBezTo>
                      <a:pt x="362" y="70"/>
                      <a:pt x="360" y="67"/>
                      <a:pt x="354" y="67"/>
                    </a:cubicBezTo>
                    <a:cubicBezTo>
                      <a:pt x="348" y="67"/>
                      <a:pt x="351" y="73"/>
                      <a:pt x="348" y="70"/>
                    </a:cubicBezTo>
                    <a:cubicBezTo>
                      <a:pt x="345" y="69"/>
                      <a:pt x="341" y="69"/>
                      <a:pt x="339" y="70"/>
                    </a:cubicBezTo>
                    <a:cubicBezTo>
                      <a:pt x="338" y="72"/>
                      <a:pt x="333" y="67"/>
                      <a:pt x="336" y="66"/>
                    </a:cubicBezTo>
                    <a:cubicBezTo>
                      <a:pt x="339" y="63"/>
                      <a:pt x="333" y="67"/>
                      <a:pt x="344" y="46"/>
                    </a:cubicBezTo>
                    <a:cubicBezTo>
                      <a:pt x="351" y="50"/>
                      <a:pt x="354" y="50"/>
                      <a:pt x="360" y="44"/>
                    </a:cubicBezTo>
                    <a:cubicBezTo>
                      <a:pt x="366" y="38"/>
                      <a:pt x="365" y="33"/>
                      <a:pt x="373" y="24"/>
                    </a:cubicBezTo>
                    <a:cubicBezTo>
                      <a:pt x="379" y="16"/>
                      <a:pt x="376" y="13"/>
                      <a:pt x="371" y="13"/>
                    </a:cubicBezTo>
                    <a:cubicBezTo>
                      <a:pt x="366" y="13"/>
                      <a:pt x="373" y="3"/>
                      <a:pt x="388" y="2"/>
                    </a:cubicBezTo>
                    <a:cubicBezTo>
                      <a:pt x="401" y="0"/>
                      <a:pt x="406" y="5"/>
                      <a:pt x="411" y="5"/>
                    </a:cubicBezTo>
                    <a:cubicBezTo>
                      <a:pt x="415" y="5"/>
                      <a:pt x="424" y="18"/>
                      <a:pt x="427" y="33"/>
                    </a:cubicBezTo>
                    <a:cubicBezTo>
                      <a:pt x="429" y="50"/>
                      <a:pt x="432" y="49"/>
                      <a:pt x="441" y="50"/>
                    </a:cubicBezTo>
                    <a:cubicBezTo>
                      <a:pt x="450" y="52"/>
                      <a:pt x="447" y="56"/>
                      <a:pt x="452" y="56"/>
                    </a:cubicBezTo>
                    <a:cubicBezTo>
                      <a:pt x="456" y="58"/>
                      <a:pt x="452" y="61"/>
                      <a:pt x="455" y="63"/>
                    </a:cubicBezTo>
                    <a:cubicBezTo>
                      <a:pt x="458" y="64"/>
                      <a:pt x="452" y="66"/>
                      <a:pt x="456" y="69"/>
                    </a:cubicBezTo>
                    <a:cubicBezTo>
                      <a:pt x="461" y="73"/>
                      <a:pt x="467" y="72"/>
                      <a:pt x="471" y="67"/>
                    </a:cubicBezTo>
                    <a:cubicBezTo>
                      <a:pt x="476" y="64"/>
                      <a:pt x="476" y="69"/>
                      <a:pt x="481" y="64"/>
                    </a:cubicBezTo>
                    <a:cubicBezTo>
                      <a:pt x="485" y="59"/>
                      <a:pt x="490" y="67"/>
                      <a:pt x="485" y="73"/>
                    </a:cubicBezTo>
                    <a:cubicBezTo>
                      <a:pt x="481" y="81"/>
                      <a:pt x="478" y="104"/>
                      <a:pt x="471" y="101"/>
                    </a:cubicBezTo>
                    <a:cubicBezTo>
                      <a:pt x="465" y="98"/>
                      <a:pt x="464" y="97"/>
                      <a:pt x="462" y="100"/>
                    </a:cubicBezTo>
                    <a:cubicBezTo>
                      <a:pt x="461" y="104"/>
                      <a:pt x="455" y="100"/>
                      <a:pt x="458" y="106"/>
                    </a:cubicBezTo>
                    <a:cubicBezTo>
                      <a:pt x="459" y="112"/>
                      <a:pt x="461" y="119"/>
                      <a:pt x="458" y="123"/>
                    </a:cubicBezTo>
                    <a:cubicBezTo>
                      <a:pt x="456" y="129"/>
                      <a:pt x="455" y="123"/>
                      <a:pt x="453" y="129"/>
                    </a:cubicBezTo>
                    <a:cubicBezTo>
                      <a:pt x="453" y="131"/>
                      <a:pt x="453" y="131"/>
                      <a:pt x="453" y="131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29" name="Freeform 528"/>
              <p:cNvSpPr>
                <a:spLocks noEditPoints="1"/>
              </p:cNvSpPr>
              <p:nvPr/>
            </p:nvSpPr>
            <p:spPr bwMode="auto">
              <a:xfrm>
                <a:off x="5259" y="3746"/>
                <a:ext cx="190" cy="266"/>
              </a:xfrm>
              <a:custGeom>
                <a:avLst/>
                <a:gdLst/>
                <a:ahLst/>
                <a:cxnLst>
                  <a:cxn ang="0">
                    <a:pos x="47" y="68"/>
                  </a:cxn>
                  <a:cxn ang="0">
                    <a:pos x="53" y="68"/>
                  </a:cxn>
                  <a:cxn ang="0">
                    <a:pos x="53" y="70"/>
                  </a:cxn>
                  <a:cxn ang="0">
                    <a:pos x="56" y="74"/>
                  </a:cxn>
                  <a:cxn ang="0">
                    <a:pos x="62" y="76"/>
                  </a:cxn>
                  <a:cxn ang="0">
                    <a:pos x="62" y="82"/>
                  </a:cxn>
                  <a:cxn ang="0">
                    <a:pos x="53" y="95"/>
                  </a:cxn>
                  <a:cxn ang="0">
                    <a:pos x="53" y="101"/>
                  </a:cxn>
                  <a:cxn ang="0">
                    <a:pos x="51" y="104"/>
                  </a:cxn>
                  <a:cxn ang="0">
                    <a:pos x="39" y="113"/>
                  </a:cxn>
                  <a:cxn ang="0">
                    <a:pos x="36" y="126"/>
                  </a:cxn>
                  <a:cxn ang="0">
                    <a:pos x="30" y="132"/>
                  </a:cxn>
                  <a:cxn ang="0">
                    <a:pos x="18" y="135"/>
                  </a:cxn>
                  <a:cxn ang="0">
                    <a:pos x="13" y="132"/>
                  </a:cxn>
                  <a:cxn ang="0">
                    <a:pos x="9" y="130"/>
                  </a:cxn>
                  <a:cxn ang="0">
                    <a:pos x="1" y="129"/>
                  </a:cxn>
                  <a:cxn ang="0">
                    <a:pos x="4" y="124"/>
                  </a:cxn>
                  <a:cxn ang="0">
                    <a:pos x="9" y="115"/>
                  </a:cxn>
                  <a:cxn ang="0">
                    <a:pos x="19" y="105"/>
                  </a:cxn>
                  <a:cxn ang="0">
                    <a:pos x="24" y="101"/>
                  </a:cxn>
                  <a:cxn ang="0">
                    <a:pos x="35" y="95"/>
                  </a:cxn>
                  <a:cxn ang="0">
                    <a:pos x="44" y="79"/>
                  </a:cxn>
                  <a:cxn ang="0">
                    <a:pos x="47" y="68"/>
                  </a:cxn>
                  <a:cxn ang="0">
                    <a:pos x="74" y="78"/>
                  </a:cxn>
                  <a:cxn ang="0">
                    <a:pos x="85" y="56"/>
                  </a:cxn>
                  <a:cxn ang="0">
                    <a:pos x="91" y="53"/>
                  </a:cxn>
                  <a:cxn ang="0">
                    <a:pos x="94" y="47"/>
                  </a:cxn>
                  <a:cxn ang="0">
                    <a:pos x="97" y="37"/>
                  </a:cxn>
                  <a:cxn ang="0">
                    <a:pos x="91" y="36"/>
                  </a:cxn>
                  <a:cxn ang="0">
                    <a:pos x="80" y="36"/>
                  </a:cxn>
                  <a:cxn ang="0">
                    <a:pos x="74" y="23"/>
                  </a:cxn>
                  <a:cxn ang="0">
                    <a:pos x="74" y="28"/>
                  </a:cxn>
                  <a:cxn ang="0">
                    <a:pos x="68" y="22"/>
                  </a:cxn>
                  <a:cxn ang="0">
                    <a:pos x="65" y="16"/>
                  </a:cxn>
                  <a:cxn ang="0">
                    <a:pos x="63" y="9"/>
                  </a:cxn>
                  <a:cxn ang="0">
                    <a:pos x="57" y="5"/>
                  </a:cxn>
                  <a:cxn ang="0">
                    <a:pos x="51" y="0"/>
                  </a:cxn>
                  <a:cxn ang="0">
                    <a:pos x="53" y="5"/>
                  </a:cxn>
                  <a:cxn ang="0">
                    <a:pos x="56" y="9"/>
                  </a:cxn>
                  <a:cxn ang="0">
                    <a:pos x="62" y="20"/>
                  </a:cxn>
                  <a:cxn ang="0">
                    <a:pos x="63" y="23"/>
                  </a:cxn>
                  <a:cxn ang="0">
                    <a:pos x="66" y="31"/>
                  </a:cxn>
                  <a:cxn ang="0">
                    <a:pos x="66" y="43"/>
                  </a:cxn>
                  <a:cxn ang="0">
                    <a:pos x="59" y="53"/>
                  </a:cxn>
                  <a:cxn ang="0">
                    <a:pos x="68" y="60"/>
                  </a:cxn>
                  <a:cxn ang="0">
                    <a:pos x="68" y="73"/>
                  </a:cxn>
                  <a:cxn ang="0">
                    <a:pos x="68" y="76"/>
                  </a:cxn>
                  <a:cxn ang="0">
                    <a:pos x="74" y="78"/>
                  </a:cxn>
                </a:cxnLst>
                <a:rect l="0" t="0" r="r" b="b"/>
                <a:pathLst>
                  <a:path w="98" h="137">
                    <a:moveTo>
                      <a:pt x="47" y="68"/>
                    </a:moveTo>
                    <a:cubicBezTo>
                      <a:pt x="51" y="64"/>
                      <a:pt x="54" y="67"/>
                      <a:pt x="53" y="68"/>
                    </a:cubicBezTo>
                    <a:cubicBezTo>
                      <a:pt x="50" y="68"/>
                      <a:pt x="51" y="70"/>
                      <a:pt x="53" y="70"/>
                    </a:cubicBezTo>
                    <a:cubicBezTo>
                      <a:pt x="54" y="70"/>
                      <a:pt x="51" y="79"/>
                      <a:pt x="56" y="74"/>
                    </a:cubicBezTo>
                    <a:cubicBezTo>
                      <a:pt x="62" y="70"/>
                      <a:pt x="65" y="71"/>
                      <a:pt x="62" y="76"/>
                    </a:cubicBezTo>
                    <a:cubicBezTo>
                      <a:pt x="60" y="79"/>
                      <a:pt x="66" y="78"/>
                      <a:pt x="62" y="82"/>
                    </a:cubicBezTo>
                    <a:cubicBezTo>
                      <a:pt x="57" y="88"/>
                      <a:pt x="56" y="95"/>
                      <a:pt x="53" y="95"/>
                    </a:cubicBezTo>
                    <a:cubicBezTo>
                      <a:pt x="51" y="95"/>
                      <a:pt x="50" y="101"/>
                      <a:pt x="53" y="101"/>
                    </a:cubicBezTo>
                    <a:cubicBezTo>
                      <a:pt x="56" y="102"/>
                      <a:pt x="54" y="105"/>
                      <a:pt x="51" y="104"/>
                    </a:cubicBezTo>
                    <a:cubicBezTo>
                      <a:pt x="50" y="104"/>
                      <a:pt x="39" y="105"/>
                      <a:pt x="39" y="113"/>
                    </a:cubicBezTo>
                    <a:cubicBezTo>
                      <a:pt x="39" y="120"/>
                      <a:pt x="33" y="123"/>
                      <a:pt x="36" y="126"/>
                    </a:cubicBezTo>
                    <a:cubicBezTo>
                      <a:pt x="38" y="129"/>
                      <a:pt x="33" y="126"/>
                      <a:pt x="30" y="132"/>
                    </a:cubicBezTo>
                    <a:cubicBezTo>
                      <a:pt x="25" y="137"/>
                      <a:pt x="22" y="137"/>
                      <a:pt x="18" y="135"/>
                    </a:cubicBezTo>
                    <a:cubicBezTo>
                      <a:pt x="13" y="135"/>
                      <a:pt x="16" y="132"/>
                      <a:pt x="13" y="132"/>
                    </a:cubicBezTo>
                    <a:cubicBezTo>
                      <a:pt x="10" y="133"/>
                      <a:pt x="12" y="129"/>
                      <a:pt x="9" y="130"/>
                    </a:cubicBezTo>
                    <a:cubicBezTo>
                      <a:pt x="6" y="133"/>
                      <a:pt x="3" y="132"/>
                      <a:pt x="1" y="129"/>
                    </a:cubicBezTo>
                    <a:cubicBezTo>
                      <a:pt x="0" y="126"/>
                      <a:pt x="6" y="127"/>
                      <a:pt x="4" y="124"/>
                    </a:cubicBezTo>
                    <a:cubicBezTo>
                      <a:pt x="3" y="121"/>
                      <a:pt x="6" y="118"/>
                      <a:pt x="9" y="115"/>
                    </a:cubicBezTo>
                    <a:cubicBezTo>
                      <a:pt x="13" y="112"/>
                      <a:pt x="15" y="105"/>
                      <a:pt x="19" y="105"/>
                    </a:cubicBezTo>
                    <a:cubicBezTo>
                      <a:pt x="22" y="105"/>
                      <a:pt x="22" y="102"/>
                      <a:pt x="24" y="101"/>
                    </a:cubicBezTo>
                    <a:cubicBezTo>
                      <a:pt x="27" y="101"/>
                      <a:pt x="30" y="96"/>
                      <a:pt x="35" y="95"/>
                    </a:cubicBezTo>
                    <a:cubicBezTo>
                      <a:pt x="38" y="92"/>
                      <a:pt x="39" y="81"/>
                      <a:pt x="44" y="79"/>
                    </a:cubicBezTo>
                    <a:cubicBezTo>
                      <a:pt x="48" y="78"/>
                      <a:pt x="44" y="71"/>
                      <a:pt x="47" y="68"/>
                    </a:cubicBezTo>
                    <a:close/>
                    <a:moveTo>
                      <a:pt x="74" y="78"/>
                    </a:moveTo>
                    <a:cubicBezTo>
                      <a:pt x="76" y="76"/>
                      <a:pt x="88" y="59"/>
                      <a:pt x="85" y="56"/>
                    </a:cubicBezTo>
                    <a:cubicBezTo>
                      <a:pt x="83" y="54"/>
                      <a:pt x="86" y="48"/>
                      <a:pt x="91" y="53"/>
                    </a:cubicBezTo>
                    <a:cubicBezTo>
                      <a:pt x="95" y="56"/>
                      <a:pt x="89" y="47"/>
                      <a:pt x="94" y="47"/>
                    </a:cubicBezTo>
                    <a:cubicBezTo>
                      <a:pt x="97" y="45"/>
                      <a:pt x="95" y="39"/>
                      <a:pt x="97" y="37"/>
                    </a:cubicBezTo>
                    <a:cubicBezTo>
                      <a:pt x="98" y="34"/>
                      <a:pt x="92" y="33"/>
                      <a:pt x="91" y="36"/>
                    </a:cubicBezTo>
                    <a:cubicBezTo>
                      <a:pt x="89" y="40"/>
                      <a:pt x="85" y="39"/>
                      <a:pt x="80" y="36"/>
                    </a:cubicBezTo>
                    <a:cubicBezTo>
                      <a:pt x="76" y="33"/>
                      <a:pt x="77" y="26"/>
                      <a:pt x="74" y="23"/>
                    </a:cubicBezTo>
                    <a:cubicBezTo>
                      <a:pt x="71" y="19"/>
                      <a:pt x="71" y="23"/>
                      <a:pt x="74" y="28"/>
                    </a:cubicBezTo>
                    <a:cubicBezTo>
                      <a:pt x="76" y="33"/>
                      <a:pt x="66" y="26"/>
                      <a:pt x="68" y="22"/>
                    </a:cubicBezTo>
                    <a:cubicBezTo>
                      <a:pt x="68" y="19"/>
                      <a:pt x="65" y="19"/>
                      <a:pt x="65" y="16"/>
                    </a:cubicBezTo>
                    <a:cubicBezTo>
                      <a:pt x="65" y="12"/>
                      <a:pt x="65" y="12"/>
                      <a:pt x="63" y="9"/>
                    </a:cubicBezTo>
                    <a:cubicBezTo>
                      <a:pt x="62" y="6"/>
                      <a:pt x="60" y="6"/>
                      <a:pt x="57" y="5"/>
                    </a:cubicBezTo>
                    <a:cubicBezTo>
                      <a:pt x="54" y="5"/>
                      <a:pt x="56" y="0"/>
                      <a:pt x="51" y="0"/>
                    </a:cubicBezTo>
                    <a:cubicBezTo>
                      <a:pt x="48" y="0"/>
                      <a:pt x="50" y="0"/>
                      <a:pt x="53" y="5"/>
                    </a:cubicBezTo>
                    <a:cubicBezTo>
                      <a:pt x="56" y="8"/>
                      <a:pt x="53" y="6"/>
                      <a:pt x="56" y="9"/>
                    </a:cubicBezTo>
                    <a:cubicBezTo>
                      <a:pt x="57" y="14"/>
                      <a:pt x="60" y="23"/>
                      <a:pt x="62" y="20"/>
                    </a:cubicBezTo>
                    <a:cubicBezTo>
                      <a:pt x="63" y="17"/>
                      <a:pt x="65" y="25"/>
                      <a:pt x="63" y="23"/>
                    </a:cubicBezTo>
                    <a:cubicBezTo>
                      <a:pt x="62" y="22"/>
                      <a:pt x="62" y="23"/>
                      <a:pt x="66" y="31"/>
                    </a:cubicBezTo>
                    <a:cubicBezTo>
                      <a:pt x="70" y="39"/>
                      <a:pt x="66" y="39"/>
                      <a:pt x="66" y="43"/>
                    </a:cubicBezTo>
                    <a:cubicBezTo>
                      <a:pt x="66" y="50"/>
                      <a:pt x="60" y="50"/>
                      <a:pt x="59" y="53"/>
                    </a:cubicBezTo>
                    <a:cubicBezTo>
                      <a:pt x="59" y="56"/>
                      <a:pt x="65" y="59"/>
                      <a:pt x="68" y="60"/>
                    </a:cubicBezTo>
                    <a:cubicBezTo>
                      <a:pt x="73" y="62"/>
                      <a:pt x="70" y="71"/>
                      <a:pt x="68" y="73"/>
                    </a:cubicBezTo>
                    <a:cubicBezTo>
                      <a:pt x="66" y="74"/>
                      <a:pt x="63" y="74"/>
                      <a:pt x="68" y="76"/>
                    </a:cubicBezTo>
                    <a:cubicBezTo>
                      <a:pt x="71" y="76"/>
                      <a:pt x="70" y="81"/>
                      <a:pt x="74" y="78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0" name="Freeform 529"/>
              <p:cNvSpPr>
                <a:spLocks/>
              </p:cNvSpPr>
              <p:nvPr/>
            </p:nvSpPr>
            <p:spPr bwMode="auto">
              <a:xfrm>
                <a:off x="1575" y="1126"/>
                <a:ext cx="949" cy="696"/>
              </a:xfrm>
              <a:custGeom>
                <a:avLst/>
                <a:gdLst/>
                <a:ahLst/>
                <a:cxnLst>
                  <a:cxn ang="0">
                    <a:pos x="394" y="224"/>
                  </a:cxn>
                  <a:cxn ang="0">
                    <a:pos x="343" y="245"/>
                  </a:cxn>
                  <a:cxn ang="0">
                    <a:pos x="315" y="259"/>
                  </a:cxn>
                  <a:cxn ang="0">
                    <a:pos x="291" y="276"/>
                  </a:cxn>
                  <a:cxn ang="0">
                    <a:pos x="280" y="283"/>
                  </a:cxn>
                  <a:cxn ang="0">
                    <a:pos x="279" y="272"/>
                  </a:cxn>
                  <a:cxn ang="0">
                    <a:pos x="273" y="283"/>
                  </a:cxn>
                  <a:cxn ang="0">
                    <a:pos x="260" y="290"/>
                  </a:cxn>
                  <a:cxn ang="0">
                    <a:pos x="256" y="303"/>
                  </a:cxn>
                  <a:cxn ang="0">
                    <a:pos x="244" y="321"/>
                  </a:cxn>
                  <a:cxn ang="0">
                    <a:pos x="241" y="346"/>
                  </a:cxn>
                  <a:cxn ang="0">
                    <a:pos x="227" y="356"/>
                  </a:cxn>
                  <a:cxn ang="0">
                    <a:pos x="215" y="342"/>
                  </a:cxn>
                  <a:cxn ang="0">
                    <a:pos x="198" y="343"/>
                  </a:cxn>
                  <a:cxn ang="0">
                    <a:pos x="187" y="331"/>
                  </a:cxn>
                  <a:cxn ang="0">
                    <a:pos x="175" y="314"/>
                  </a:cxn>
                  <a:cxn ang="0">
                    <a:pos x="178" y="298"/>
                  </a:cxn>
                  <a:cxn ang="0">
                    <a:pos x="172" y="297"/>
                  </a:cxn>
                  <a:cxn ang="0">
                    <a:pos x="160" y="281"/>
                  </a:cxn>
                  <a:cxn ang="0">
                    <a:pos x="155" y="252"/>
                  </a:cxn>
                  <a:cxn ang="0">
                    <a:pos x="174" y="241"/>
                  </a:cxn>
                  <a:cxn ang="0">
                    <a:pos x="169" y="220"/>
                  </a:cxn>
                  <a:cxn ang="0">
                    <a:pos x="175" y="213"/>
                  </a:cxn>
                  <a:cxn ang="0">
                    <a:pos x="152" y="197"/>
                  </a:cxn>
                  <a:cxn ang="0">
                    <a:pos x="142" y="183"/>
                  </a:cxn>
                  <a:cxn ang="0">
                    <a:pos x="129" y="158"/>
                  </a:cxn>
                  <a:cxn ang="0">
                    <a:pos x="97" y="127"/>
                  </a:cxn>
                  <a:cxn ang="0">
                    <a:pos x="56" y="126"/>
                  </a:cxn>
                  <a:cxn ang="0">
                    <a:pos x="17" y="115"/>
                  </a:cxn>
                  <a:cxn ang="0">
                    <a:pos x="21" y="102"/>
                  </a:cxn>
                  <a:cxn ang="0">
                    <a:pos x="39" y="79"/>
                  </a:cxn>
                  <a:cxn ang="0">
                    <a:pos x="62" y="49"/>
                  </a:cxn>
                  <a:cxn ang="0">
                    <a:pos x="154" y="26"/>
                  </a:cxn>
                  <a:cxn ang="0">
                    <a:pos x="183" y="21"/>
                  </a:cxn>
                  <a:cxn ang="0">
                    <a:pos x="221" y="17"/>
                  </a:cxn>
                  <a:cxn ang="0">
                    <a:pos x="209" y="14"/>
                  </a:cxn>
                  <a:cxn ang="0">
                    <a:pos x="279" y="10"/>
                  </a:cxn>
                  <a:cxn ang="0">
                    <a:pos x="343" y="3"/>
                  </a:cxn>
                  <a:cxn ang="0">
                    <a:pos x="355" y="10"/>
                  </a:cxn>
                  <a:cxn ang="0">
                    <a:pos x="393" y="26"/>
                  </a:cxn>
                  <a:cxn ang="0">
                    <a:pos x="375" y="35"/>
                  </a:cxn>
                  <a:cxn ang="0">
                    <a:pos x="407" y="43"/>
                  </a:cxn>
                  <a:cxn ang="0">
                    <a:pos x="483" y="38"/>
                  </a:cxn>
                  <a:cxn ang="0">
                    <a:pos x="426" y="54"/>
                  </a:cxn>
                  <a:cxn ang="0">
                    <a:pos x="420" y="65"/>
                  </a:cxn>
                  <a:cxn ang="0">
                    <a:pos x="422" y="82"/>
                  </a:cxn>
                  <a:cxn ang="0">
                    <a:pos x="425" y="102"/>
                  </a:cxn>
                  <a:cxn ang="0">
                    <a:pos x="413" y="116"/>
                  </a:cxn>
                  <a:cxn ang="0">
                    <a:pos x="425" y="132"/>
                  </a:cxn>
                  <a:cxn ang="0">
                    <a:pos x="426" y="155"/>
                  </a:cxn>
                  <a:cxn ang="0">
                    <a:pos x="408" y="169"/>
                  </a:cxn>
                  <a:cxn ang="0">
                    <a:pos x="391" y="188"/>
                  </a:cxn>
                  <a:cxn ang="0">
                    <a:pos x="408" y="199"/>
                  </a:cxn>
                  <a:cxn ang="0">
                    <a:pos x="382" y="199"/>
                  </a:cxn>
                  <a:cxn ang="0">
                    <a:pos x="362" y="205"/>
                  </a:cxn>
                  <a:cxn ang="0">
                    <a:pos x="362" y="216"/>
                  </a:cxn>
                </a:cxnLst>
                <a:rect l="0" t="0" r="r" b="b"/>
                <a:pathLst>
                  <a:path w="489" h="359">
                    <a:moveTo>
                      <a:pt x="375" y="216"/>
                    </a:moveTo>
                    <a:cubicBezTo>
                      <a:pt x="382" y="210"/>
                      <a:pt x="387" y="219"/>
                      <a:pt x="396" y="219"/>
                    </a:cubicBezTo>
                    <a:cubicBezTo>
                      <a:pt x="405" y="217"/>
                      <a:pt x="408" y="217"/>
                      <a:pt x="402" y="220"/>
                    </a:cubicBezTo>
                    <a:cubicBezTo>
                      <a:pt x="396" y="222"/>
                      <a:pt x="401" y="224"/>
                      <a:pt x="394" y="224"/>
                    </a:cubicBezTo>
                    <a:cubicBezTo>
                      <a:pt x="390" y="224"/>
                      <a:pt x="396" y="227"/>
                      <a:pt x="390" y="228"/>
                    </a:cubicBezTo>
                    <a:cubicBezTo>
                      <a:pt x="384" y="228"/>
                      <a:pt x="381" y="231"/>
                      <a:pt x="378" y="236"/>
                    </a:cubicBezTo>
                    <a:cubicBezTo>
                      <a:pt x="375" y="239"/>
                      <a:pt x="362" y="239"/>
                      <a:pt x="353" y="242"/>
                    </a:cubicBezTo>
                    <a:cubicBezTo>
                      <a:pt x="344" y="247"/>
                      <a:pt x="344" y="241"/>
                      <a:pt x="343" y="245"/>
                    </a:cubicBezTo>
                    <a:cubicBezTo>
                      <a:pt x="341" y="248"/>
                      <a:pt x="335" y="248"/>
                      <a:pt x="332" y="247"/>
                    </a:cubicBezTo>
                    <a:cubicBezTo>
                      <a:pt x="327" y="245"/>
                      <a:pt x="318" y="238"/>
                      <a:pt x="324" y="244"/>
                    </a:cubicBezTo>
                    <a:cubicBezTo>
                      <a:pt x="329" y="248"/>
                      <a:pt x="327" y="250"/>
                      <a:pt x="324" y="250"/>
                    </a:cubicBezTo>
                    <a:cubicBezTo>
                      <a:pt x="321" y="250"/>
                      <a:pt x="317" y="253"/>
                      <a:pt x="315" y="259"/>
                    </a:cubicBezTo>
                    <a:cubicBezTo>
                      <a:pt x="315" y="264"/>
                      <a:pt x="305" y="273"/>
                      <a:pt x="300" y="273"/>
                    </a:cubicBezTo>
                    <a:cubicBezTo>
                      <a:pt x="300" y="273"/>
                      <a:pt x="300" y="272"/>
                      <a:pt x="298" y="272"/>
                    </a:cubicBezTo>
                    <a:cubicBezTo>
                      <a:pt x="297" y="272"/>
                      <a:pt x="298" y="275"/>
                      <a:pt x="297" y="275"/>
                    </a:cubicBezTo>
                    <a:cubicBezTo>
                      <a:pt x="295" y="275"/>
                      <a:pt x="292" y="278"/>
                      <a:pt x="291" y="276"/>
                    </a:cubicBezTo>
                    <a:cubicBezTo>
                      <a:pt x="288" y="278"/>
                      <a:pt x="288" y="278"/>
                      <a:pt x="288" y="278"/>
                    </a:cubicBezTo>
                    <a:cubicBezTo>
                      <a:pt x="289" y="280"/>
                      <a:pt x="289" y="281"/>
                      <a:pt x="288" y="280"/>
                    </a:cubicBezTo>
                    <a:cubicBezTo>
                      <a:pt x="286" y="278"/>
                      <a:pt x="286" y="280"/>
                      <a:pt x="285" y="281"/>
                    </a:cubicBezTo>
                    <a:cubicBezTo>
                      <a:pt x="283" y="283"/>
                      <a:pt x="282" y="283"/>
                      <a:pt x="280" y="283"/>
                    </a:cubicBezTo>
                    <a:cubicBezTo>
                      <a:pt x="279" y="281"/>
                      <a:pt x="280" y="278"/>
                      <a:pt x="280" y="276"/>
                    </a:cubicBezTo>
                    <a:cubicBezTo>
                      <a:pt x="280" y="275"/>
                      <a:pt x="283" y="275"/>
                      <a:pt x="283" y="273"/>
                    </a:cubicBezTo>
                    <a:cubicBezTo>
                      <a:pt x="283" y="272"/>
                      <a:pt x="286" y="272"/>
                      <a:pt x="283" y="272"/>
                    </a:cubicBezTo>
                    <a:cubicBezTo>
                      <a:pt x="280" y="272"/>
                      <a:pt x="280" y="270"/>
                      <a:pt x="279" y="272"/>
                    </a:cubicBezTo>
                    <a:cubicBezTo>
                      <a:pt x="279" y="272"/>
                      <a:pt x="283" y="273"/>
                      <a:pt x="280" y="275"/>
                    </a:cubicBezTo>
                    <a:cubicBezTo>
                      <a:pt x="277" y="276"/>
                      <a:pt x="280" y="276"/>
                      <a:pt x="279" y="278"/>
                    </a:cubicBezTo>
                    <a:cubicBezTo>
                      <a:pt x="276" y="280"/>
                      <a:pt x="279" y="280"/>
                      <a:pt x="277" y="281"/>
                    </a:cubicBezTo>
                    <a:cubicBezTo>
                      <a:pt x="277" y="283"/>
                      <a:pt x="276" y="281"/>
                      <a:pt x="273" y="283"/>
                    </a:cubicBezTo>
                    <a:cubicBezTo>
                      <a:pt x="270" y="283"/>
                      <a:pt x="268" y="281"/>
                      <a:pt x="266" y="283"/>
                    </a:cubicBezTo>
                    <a:cubicBezTo>
                      <a:pt x="263" y="284"/>
                      <a:pt x="262" y="283"/>
                      <a:pt x="265" y="284"/>
                    </a:cubicBezTo>
                    <a:cubicBezTo>
                      <a:pt x="268" y="286"/>
                      <a:pt x="268" y="287"/>
                      <a:pt x="266" y="286"/>
                    </a:cubicBezTo>
                    <a:cubicBezTo>
                      <a:pt x="263" y="286"/>
                      <a:pt x="263" y="292"/>
                      <a:pt x="260" y="290"/>
                    </a:cubicBezTo>
                    <a:cubicBezTo>
                      <a:pt x="257" y="289"/>
                      <a:pt x="251" y="289"/>
                      <a:pt x="256" y="293"/>
                    </a:cubicBezTo>
                    <a:cubicBezTo>
                      <a:pt x="260" y="298"/>
                      <a:pt x="260" y="300"/>
                      <a:pt x="259" y="300"/>
                    </a:cubicBezTo>
                    <a:cubicBezTo>
                      <a:pt x="256" y="298"/>
                      <a:pt x="256" y="301"/>
                      <a:pt x="253" y="300"/>
                    </a:cubicBezTo>
                    <a:cubicBezTo>
                      <a:pt x="250" y="298"/>
                      <a:pt x="251" y="303"/>
                      <a:pt x="256" y="303"/>
                    </a:cubicBezTo>
                    <a:cubicBezTo>
                      <a:pt x="260" y="303"/>
                      <a:pt x="257" y="303"/>
                      <a:pt x="259" y="306"/>
                    </a:cubicBezTo>
                    <a:cubicBezTo>
                      <a:pt x="259" y="311"/>
                      <a:pt x="254" y="311"/>
                      <a:pt x="254" y="314"/>
                    </a:cubicBezTo>
                    <a:cubicBezTo>
                      <a:pt x="254" y="318"/>
                      <a:pt x="251" y="311"/>
                      <a:pt x="251" y="315"/>
                    </a:cubicBezTo>
                    <a:cubicBezTo>
                      <a:pt x="250" y="321"/>
                      <a:pt x="244" y="318"/>
                      <a:pt x="244" y="321"/>
                    </a:cubicBezTo>
                    <a:cubicBezTo>
                      <a:pt x="242" y="323"/>
                      <a:pt x="245" y="321"/>
                      <a:pt x="245" y="325"/>
                    </a:cubicBezTo>
                    <a:cubicBezTo>
                      <a:pt x="247" y="328"/>
                      <a:pt x="239" y="321"/>
                      <a:pt x="242" y="326"/>
                    </a:cubicBezTo>
                    <a:cubicBezTo>
                      <a:pt x="244" y="329"/>
                      <a:pt x="245" y="325"/>
                      <a:pt x="245" y="329"/>
                    </a:cubicBezTo>
                    <a:cubicBezTo>
                      <a:pt x="247" y="334"/>
                      <a:pt x="239" y="343"/>
                      <a:pt x="241" y="346"/>
                    </a:cubicBezTo>
                    <a:cubicBezTo>
                      <a:pt x="242" y="350"/>
                      <a:pt x="237" y="350"/>
                      <a:pt x="236" y="351"/>
                    </a:cubicBezTo>
                    <a:cubicBezTo>
                      <a:pt x="234" y="354"/>
                      <a:pt x="239" y="350"/>
                      <a:pt x="239" y="354"/>
                    </a:cubicBezTo>
                    <a:cubicBezTo>
                      <a:pt x="239" y="359"/>
                      <a:pt x="236" y="359"/>
                      <a:pt x="233" y="357"/>
                    </a:cubicBezTo>
                    <a:cubicBezTo>
                      <a:pt x="230" y="354"/>
                      <a:pt x="230" y="353"/>
                      <a:pt x="227" y="356"/>
                    </a:cubicBezTo>
                    <a:cubicBezTo>
                      <a:pt x="225" y="357"/>
                      <a:pt x="221" y="357"/>
                      <a:pt x="222" y="353"/>
                    </a:cubicBezTo>
                    <a:cubicBezTo>
                      <a:pt x="227" y="348"/>
                      <a:pt x="221" y="353"/>
                      <a:pt x="218" y="351"/>
                    </a:cubicBezTo>
                    <a:cubicBezTo>
                      <a:pt x="213" y="348"/>
                      <a:pt x="213" y="348"/>
                      <a:pt x="216" y="345"/>
                    </a:cubicBezTo>
                    <a:cubicBezTo>
                      <a:pt x="219" y="342"/>
                      <a:pt x="215" y="339"/>
                      <a:pt x="215" y="342"/>
                    </a:cubicBezTo>
                    <a:cubicBezTo>
                      <a:pt x="216" y="343"/>
                      <a:pt x="212" y="343"/>
                      <a:pt x="210" y="346"/>
                    </a:cubicBezTo>
                    <a:cubicBezTo>
                      <a:pt x="207" y="348"/>
                      <a:pt x="209" y="343"/>
                      <a:pt x="204" y="346"/>
                    </a:cubicBezTo>
                    <a:cubicBezTo>
                      <a:pt x="199" y="350"/>
                      <a:pt x="198" y="348"/>
                      <a:pt x="198" y="345"/>
                    </a:cubicBezTo>
                    <a:cubicBezTo>
                      <a:pt x="196" y="343"/>
                      <a:pt x="199" y="345"/>
                      <a:pt x="198" y="343"/>
                    </a:cubicBezTo>
                    <a:cubicBezTo>
                      <a:pt x="198" y="340"/>
                      <a:pt x="193" y="343"/>
                      <a:pt x="195" y="340"/>
                    </a:cubicBezTo>
                    <a:cubicBezTo>
                      <a:pt x="196" y="337"/>
                      <a:pt x="189" y="340"/>
                      <a:pt x="190" y="337"/>
                    </a:cubicBezTo>
                    <a:cubicBezTo>
                      <a:pt x="192" y="334"/>
                      <a:pt x="192" y="334"/>
                      <a:pt x="189" y="334"/>
                    </a:cubicBezTo>
                    <a:cubicBezTo>
                      <a:pt x="187" y="336"/>
                      <a:pt x="190" y="329"/>
                      <a:pt x="187" y="331"/>
                    </a:cubicBezTo>
                    <a:cubicBezTo>
                      <a:pt x="184" y="332"/>
                      <a:pt x="189" y="328"/>
                      <a:pt x="184" y="326"/>
                    </a:cubicBezTo>
                    <a:cubicBezTo>
                      <a:pt x="181" y="325"/>
                      <a:pt x="181" y="325"/>
                      <a:pt x="181" y="323"/>
                    </a:cubicBezTo>
                    <a:cubicBezTo>
                      <a:pt x="181" y="320"/>
                      <a:pt x="178" y="318"/>
                      <a:pt x="180" y="317"/>
                    </a:cubicBezTo>
                    <a:cubicBezTo>
                      <a:pt x="180" y="314"/>
                      <a:pt x="177" y="317"/>
                      <a:pt x="175" y="314"/>
                    </a:cubicBezTo>
                    <a:cubicBezTo>
                      <a:pt x="174" y="311"/>
                      <a:pt x="170" y="307"/>
                      <a:pt x="172" y="306"/>
                    </a:cubicBezTo>
                    <a:cubicBezTo>
                      <a:pt x="174" y="304"/>
                      <a:pt x="169" y="304"/>
                      <a:pt x="172" y="303"/>
                    </a:cubicBezTo>
                    <a:cubicBezTo>
                      <a:pt x="174" y="303"/>
                      <a:pt x="167" y="301"/>
                      <a:pt x="174" y="301"/>
                    </a:cubicBezTo>
                    <a:cubicBezTo>
                      <a:pt x="178" y="301"/>
                      <a:pt x="172" y="298"/>
                      <a:pt x="178" y="298"/>
                    </a:cubicBezTo>
                    <a:cubicBezTo>
                      <a:pt x="183" y="298"/>
                      <a:pt x="175" y="297"/>
                      <a:pt x="178" y="295"/>
                    </a:cubicBezTo>
                    <a:cubicBezTo>
                      <a:pt x="181" y="293"/>
                      <a:pt x="184" y="300"/>
                      <a:pt x="184" y="297"/>
                    </a:cubicBezTo>
                    <a:cubicBezTo>
                      <a:pt x="183" y="293"/>
                      <a:pt x="180" y="292"/>
                      <a:pt x="177" y="295"/>
                    </a:cubicBezTo>
                    <a:cubicBezTo>
                      <a:pt x="174" y="297"/>
                      <a:pt x="177" y="289"/>
                      <a:pt x="172" y="297"/>
                    </a:cubicBezTo>
                    <a:cubicBezTo>
                      <a:pt x="167" y="304"/>
                      <a:pt x="166" y="298"/>
                      <a:pt x="167" y="295"/>
                    </a:cubicBezTo>
                    <a:cubicBezTo>
                      <a:pt x="167" y="292"/>
                      <a:pt x="166" y="295"/>
                      <a:pt x="166" y="290"/>
                    </a:cubicBezTo>
                    <a:cubicBezTo>
                      <a:pt x="166" y="287"/>
                      <a:pt x="163" y="289"/>
                      <a:pt x="163" y="286"/>
                    </a:cubicBezTo>
                    <a:cubicBezTo>
                      <a:pt x="164" y="283"/>
                      <a:pt x="161" y="281"/>
                      <a:pt x="160" y="281"/>
                    </a:cubicBezTo>
                    <a:cubicBezTo>
                      <a:pt x="157" y="281"/>
                      <a:pt x="160" y="280"/>
                      <a:pt x="155" y="276"/>
                    </a:cubicBezTo>
                    <a:cubicBezTo>
                      <a:pt x="152" y="273"/>
                      <a:pt x="155" y="267"/>
                      <a:pt x="161" y="264"/>
                    </a:cubicBezTo>
                    <a:cubicBezTo>
                      <a:pt x="155" y="264"/>
                      <a:pt x="151" y="264"/>
                      <a:pt x="152" y="259"/>
                    </a:cubicBezTo>
                    <a:cubicBezTo>
                      <a:pt x="154" y="255"/>
                      <a:pt x="155" y="253"/>
                      <a:pt x="155" y="252"/>
                    </a:cubicBezTo>
                    <a:cubicBezTo>
                      <a:pt x="154" y="250"/>
                      <a:pt x="161" y="248"/>
                      <a:pt x="158" y="247"/>
                    </a:cubicBezTo>
                    <a:cubicBezTo>
                      <a:pt x="155" y="244"/>
                      <a:pt x="158" y="245"/>
                      <a:pt x="157" y="244"/>
                    </a:cubicBezTo>
                    <a:cubicBezTo>
                      <a:pt x="157" y="242"/>
                      <a:pt x="161" y="244"/>
                      <a:pt x="163" y="241"/>
                    </a:cubicBezTo>
                    <a:cubicBezTo>
                      <a:pt x="166" y="239"/>
                      <a:pt x="169" y="242"/>
                      <a:pt x="174" y="241"/>
                    </a:cubicBezTo>
                    <a:cubicBezTo>
                      <a:pt x="178" y="239"/>
                      <a:pt x="174" y="239"/>
                      <a:pt x="174" y="234"/>
                    </a:cubicBezTo>
                    <a:cubicBezTo>
                      <a:pt x="175" y="231"/>
                      <a:pt x="178" y="227"/>
                      <a:pt x="178" y="224"/>
                    </a:cubicBezTo>
                    <a:cubicBezTo>
                      <a:pt x="177" y="220"/>
                      <a:pt x="175" y="228"/>
                      <a:pt x="174" y="225"/>
                    </a:cubicBezTo>
                    <a:cubicBezTo>
                      <a:pt x="172" y="224"/>
                      <a:pt x="178" y="220"/>
                      <a:pt x="169" y="220"/>
                    </a:cubicBezTo>
                    <a:cubicBezTo>
                      <a:pt x="161" y="219"/>
                      <a:pt x="164" y="214"/>
                      <a:pt x="157" y="214"/>
                    </a:cubicBezTo>
                    <a:cubicBezTo>
                      <a:pt x="152" y="214"/>
                      <a:pt x="146" y="211"/>
                      <a:pt x="148" y="210"/>
                    </a:cubicBezTo>
                    <a:cubicBezTo>
                      <a:pt x="151" y="206"/>
                      <a:pt x="163" y="208"/>
                      <a:pt x="166" y="210"/>
                    </a:cubicBezTo>
                    <a:cubicBezTo>
                      <a:pt x="170" y="213"/>
                      <a:pt x="177" y="214"/>
                      <a:pt x="175" y="213"/>
                    </a:cubicBezTo>
                    <a:cubicBezTo>
                      <a:pt x="174" y="211"/>
                      <a:pt x="172" y="210"/>
                      <a:pt x="175" y="206"/>
                    </a:cubicBezTo>
                    <a:cubicBezTo>
                      <a:pt x="175" y="206"/>
                      <a:pt x="163" y="205"/>
                      <a:pt x="164" y="202"/>
                    </a:cubicBezTo>
                    <a:cubicBezTo>
                      <a:pt x="167" y="197"/>
                      <a:pt x="158" y="200"/>
                      <a:pt x="163" y="197"/>
                    </a:cubicBezTo>
                    <a:cubicBezTo>
                      <a:pt x="166" y="196"/>
                      <a:pt x="155" y="191"/>
                      <a:pt x="152" y="197"/>
                    </a:cubicBezTo>
                    <a:cubicBezTo>
                      <a:pt x="151" y="203"/>
                      <a:pt x="145" y="197"/>
                      <a:pt x="142" y="199"/>
                    </a:cubicBezTo>
                    <a:cubicBezTo>
                      <a:pt x="140" y="200"/>
                      <a:pt x="138" y="197"/>
                      <a:pt x="137" y="196"/>
                    </a:cubicBezTo>
                    <a:cubicBezTo>
                      <a:pt x="135" y="192"/>
                      <a:pt x="145" y="194"/>
                      <a:pt x="142" y="191"/>
                    </a:cubicBezTo>
                    <a:cubicBezTo>
                      <a:pt x="137" y="186"/>
                      <a:pt x="137" y="183"/>
                      <a:pt x="142" y="183"/>
                    </a:cubicBezTo>
                    <a:cubicBezTo>
                      <a:pt x="146" y="182"/>
                      <a:pt x="149" y="175"/>
                      <a:pt x="142" y="174"/>
                    </a:cubicBezTo>
                    <a:cubicBezTo>
                      <a:pt x="135" y="172"/>
                      <a:pt x="146" y="169"/>
                      <a:pt x="140" y="166"/>
                    </a:cubicBezTo>
                    <a:cubicBezTo>
                      <a:pt x="131" y="163"/>
                      <a:pt x="142" y="163"/>
                      <a:pt x="135" y="160"/>
                    </a:cubicBezTo>
                    <a:cubicBezTo>
                      <a:pt x="132" y="158"/>
                      <a:pt x="135" y="155"/>
                      <a:pt x="129" y="158"/>
                    </a:cubicBezTo>
                    <a:cubicBezTo>
                      <a:pt x="122" y="160"/>
                      <a:pt x="129" y="155"/>
                      <a:pt x="131" y="152"/>
                    </a:cubicBezTo>
                    <a:cubicBezTo>
                      <a:pt x="132" y="149"/>
                      <a:pt x="113" y="141"/>
                      <a:pt x="116" y="138"/>
                    </a:cubicBezTo>
                    <a:cubicBezTo>
                      <a:pt x="120" y="135"/>
                      <a:pt x="116" y="135"/>
                      <a:pt x="108" y="130"/>
                    </a:cubicBezTo>
                    <a:cubicBezTo>
                      <a:pt x="100" y="127"/>
                      <a:pt x="100" y="130"/>
                      <a:pt x="97" y="127"/>
                    </a:cubicBezTo>
                    <a:cubicBezTo>
                      <a:pt x="94" y="124"/>
                      <a:pt x="87" y="127"/>
                      <a:pt x="81" y="124"/>
                    </a:cubicBezTo>
                    <a:cubicBezTo>
                      <a:pt x="75" y="122"/>
                      <a:pt x="76" y="130"/>
                      <a:pt x="71" y="126"/>
                    </a:cubicBezTo>
                    <a:cubicBezTo>
                      <a:pt x="67" y="122"/>
                      <a:pt x="68" y="129"/>
                      <a:pt x="61" y="129"/>
                    </a:cubicBezTo>
                    <a:cubicBezTo>
                      <a:pt x="55" y="127"/>
                      <a:pt x="62" y="122"/>
                      <a:pt x="56" y="126"/>
                    </a:cubicBezTo>
                    <a:cubicBezTo>
                      <a:pt x="49" y="129"/>
                      <a:pt x="52" y="122"/>
                      <a:pt x="49" y="124"/>
                    </a:cubicBezTo>
                    <a:cubicBezTo>
                      <a:pt x="44" y="126"/>
                      <a:pt x="58" y="133"/>
                      <a:pt x="47" y="129"/>
                    </a:cubicBezTo>
                    <a:cubicBezTo>
                      <a:pt x="35" y="126"/>
                      <a:pt x="23" y="124"/>
                      <a:pt x="32" y="121"/>
                    </a:cubicBezTo>
                    <a:cubicBezTo>
                      <a:pt x="41" y="118"/>
                      <a:pt x="23" y="118"/>
                      <a:pt x="17" y="115"/>
                    </a:cubicBezTo>
                    <a:cubicBezTo>
                      <a:pt x="9" y="112"/>
                      <a:pt x="24" y="108"/>
                      <a:pt x="36" y="107"/>
                    </a:cubicBezTo>
                    <a:cubicBezTo>
                      <a:pt x="49" y="107"/>
                      <a:pt x="58" y="107"/>
                      <a:pt x="56" y="104"/>
                    </a:cubicBezTo>
                    <a:cubicBezTo>
                      <a:pt x="55" y="101"/>
                      <a:pt x="46" y="105"/>
                      <a:pt x="36" y="105"/>
                    </a:cubicBezTo>
                    <a:cubicBezTo>
                      <a:pt x="27" y="105"/>
                      <a:pt x="24" y="105"/>
                      <a:pt x="21" y="102"/>
                    </a:cubicBezTo>
                    <a:cubicBezTo>
                      <a:pt x="18" y="99"/>
                      <a:pt x="17" y="102"/>
                      <a:pt x="14" y="99"/>
                    </a:cubicBezTo>
                    <a:cubicBezTo>
                      <a:pt x="10" y="98"/>
                      <a:pt x="9" y="101"/>
                      <a:pt x="4" y="96"/>
                    </a:cubicBezTo>
                    <a:cubicBezTo>
                      <a:pt x="0" y="91"/>
                      <a:pt x="1" y="88"/>
                      <a:pt x="20" y="85"/>
                    </a:cubicBezTo>
                    <a:cubicBezTo>
                      <a:pt x="36" y="82"/>
                      <a:pt x="29" y="80"/>
                      <a:pt x="39" y="79"/>
                    </a:cubicBezTo>
                    <a:cubicBezTo>
                      <a:pt x="50" y="77"/>
                      <a:pt x="56" y="82"/>
                      <a:pt x="61" y="76"/>
                    </a:cubicBezTo>
                    <a:cubicBezTo>
                      <a:pt x="67" y="70"/>
                      <a:pt x="67" y="62"/>
                      <a:pt x="62" y="63"/>
                    </a:cubicBezTo>
                    <a:cubicBezTo>
                      <a:pt x="58" y="63"/>
                      <a:pt x="49" y="63"/>
                      <a:pt x="46" y="60"/>
                    </a:cubicBezTo>
                    <a:cubicBezTo>
                      <a:pt x="44" y="57"/>
                      <a:pt x="55" y="54"/>
                      <a:pt x="62" y="49"/>
                    </a:cubicBezTo>
                    <a:cubicBezTo>
                      <a:pt x="70" y="45"/>
                      <a:pt x="79" y="42"/>
                      <a:pt x="90" y="45"/>
                    </a:cubicBezTo>
                    <a:cubicBezTo>
                      <a:pt x="97" y="46"/>
                      <a:pt x="99" y="42"/>
                      <a:pt x="94" y="37"/>
                    </a:cubicBezTo>
                    <a:cubicBezTo>
                      <a:pt x="91" y="32"/>
                      <a:pt x="97" y="29"/>
                      <a:pt x="120" y="28"/>
                    </a:cubicBezTo>
                    <a:cubicBezTo>
                      <a:pt x="145" y="24"/>
                      <a:pt x="148" y="20"/>
                      <a:pt x="154" y="26"/>
                    </a:cubicBezTo>
                    <a:cubicBezTo>
                      <a:pt x="160" y="34"/>
                      <a:pt x="149" y="46"/>
                      <a:pt x="157" y="35"/>
                    </a:cubicBezTo>
                    <a:cubicBezTo>
                      <a:pt x="163" y="24"/>
                      <a:pt x="178" y="37"/>
                      <a:pt x="177" y="34"/>
                    </a:cubicBezTo>
                    <a:cubicBezTo>
                      <a:pt x="174" y="28"/>
                      <a:pt x="192" y="35"/>
                      <a:pt x="183" y="29"/>
                    </a:cubicBezTo>
                    <a:cubicBezTo>
                      <a:pt x="172" y="23"/>
                      <a:pt x="170" y="20"/>
                      <a:pt x="183" y="21"/>
                    </a:cubicBezTo>
                    <a:cubicBezTo>
                      <a:pt x="195" y="21"/>
                      <a:pt x="199" y="26"/>
                      <a:pt x="210" y="28"/>
                    </a:cubicBezTo>
                    <a:cubicBezTo>
                      <a:pt x="221" y="29"/>
                      <a:pt x="219" y="35"/>
                      <a:pt x="225" y="34"/>
                    </a:cubicBezTo>
                    <a:cubicBezTo>
                      <a:pt x="231" y="34"/>
                      <a:pt x="221" y="26"/>
                      <a:pt x="230" y="24"/>
                    </a:cubicBezTo>
                    <a:cubicBezTo>
                      <a:pt x="244" y="23"/>
                      <a:pt x="206" y="15"/>
                      <a:pt x="221" y="17"/>
                    </a:cubicBezTo>
                    <a:cubicBezTo>
                      <a:pt x="237" y="17"/>
                      <a:pt x="248" y="17"/>
                      <a:pt x="254" y="18"/>
                    </a:cubicBezTo>
                    <a:cubicBezTo>
                      <a:pt x="262" y="21"/>
                      <a:pt x="270" y="20"/>
                      <a:pt x="260" y="18"/>
                    </a:cubicBezTo>
                    <a:cubicBezTo>
                      <a:pt x="253" y="17"/>
                      <a:pt x="244" y="15"/>
                      <a:pt x="233" y="15"/>
                    </a:cubicBezTo>
                    <a:cubicBezTo>
                      <a:pt x="222" y="14"/>
                      <a:pt x="210" y="15"/>
                      <a:pt x="209" y="14"/>
                    </a:cubicBezTo>
                    <a:cubicBezTo>
                      <a:pt x="207" y="10"/>
                      <a:pt x="219" y="10"/>
                      <a:pt x="230" y="9"/>
                    </a:cubicBezTo>
                    <a:cubicBezTo>
                      <a:pt x="241" y="7"/>
                      <a:pt x="248" y="9"/>
                      <a:pt x="254" y="12"/>
                    </a:cubicBezTo>
                    <a:cubicBezTo>
                      <a:pt x="260" y="15"/>
                      <a:pt x="271" y="14"/>
                      <a:pt x="273" y="12"/>
                    </a:cubicBezTo>
                    <a:cubicBezTo>
                      <a:pt x="274" y="12"/>
                      <a:pt x="286" y="10"/>
                      <a:pt x="279" y="10"/>
                    </a:cubicBezTo>
                    <a:cubicBezTo>
                      <a:pt x="271" y="9"/>
                      <a:pt x="270" y="4"/>
                      <a:pt x="274" y="4"/>
                    </a:cubicBezTo>
                    <a:cubicBezTo>
                      <a:pt x="280" y="4"/>
                      <a:pt x="279" y="3"/>
                      <a:pt x="286" y="4"/>
                    </a:cubicBezTo>
                    <a:cubicBezTo>
                      <a:pt x="294" y="6"/>
                      <a:pt x="283" y="1"/>
                      <a:pt x="298" y="3"/>
                    </a:cubicBezTo>
                    <a:cubicBezTo>
                      <a:pt x="314" y="3"/>
                      <a:pt x="317" y="0"/>
                      <a:pt x="343" y="3"/>
                    </a:cubicBezTo>
                    <a:cubicBezTo>
                      <a:pt x="359" y="4"/>
                      <a:pt x="384" y="7"/>
                      <a:pt x="376" y="7"/>
                    </a:cubicBezTo>
                    <a:cubicBezTo>
                      <a:pt x="369" y="9"/>
                      <a:pt x="343" y="9"/>
                      <a:pt x="335" y="10"/>
                    </a:cubicBezTo>
                    <a:cubicBezTo>
                      <a:pt x="327" y="12"/>
                      <a:pt x="314" y="12"/>
                      <a:pt x="324" y="14"/>
                    </a:cubicBezTo>
                    <a:cubicBezTo>
                      <a:pt x="337" y="15"/>
                      <a:pt x="340" y="9"/>
                      <a:pt x="355" y="10"/>
                    </a:cubicBezTo>
                    <a:cubicBezTo>
                      <a:pt x="372" y="14"/>
                      <a:pt x="378" y="7"/>
                      <a:pt x="382" y="10"/>
                    </a:cubicBezTo>
                    <a:cubicBezTo>
                      <a:pt x="388" y="14"/>
                      <a:pt x="372" y="18"/>
                      <a:pt x="382" y="15"/>
                    </a:cubicBezTo>
                    <a:cubicBezTo>
                      <a:pt x="393" y="14"/>
                      <a:pt x="401" y="17"/>
                      <a:pt x="408" y="18"/>
                    </a:cubicBezTo>
                    <a:cubicBezTo>
                      <a:pt x="416" y="20"/>
                      <a:pt x="402" y="24"/>
                      <a:pt x="393" y="26"/>
                    </a:cubicBezTo>
                    <a:cubicBezTo>
                      <a:pt x="379" y="29"/>
                      <a:pt x="361" y="26"/>
                      <a:pt x="346" y="28"/>
                    </a:cubicBezTo>
                    <a:cubicBezTo>
                      <a:pt x="330" y="31"/>
                      <a:pt x="314" y="32"/>
                      <a:pt x="318" y="37"/>
                    </a:cubicBezTo>
                    <a:cubicBezTo>
                      <a:pt x="321" y="38"/>
                      <a:pt x="346" y="29"/>
                      <a:pt x="367" y="29"/>
                    </a:cubicBezTo>
                    <a:cubicBezTo>
                      <a:pt x="387" y="31"/>
                      <a:pt x="382" y="32"/>
                      <a:pt x="375" y="35"/>
                    </a:cubicBezTo>
                    <a:cubicBezTo>
                      <a:pt x="367" y="38"/>
                      <a:pt x="376" y="38"/>
                      <a:pt x="384" y="35"/>
                    </a:cubicBezTo>
                    <a:cubicBezTo>
                      <a:pt x="393" y="34"/>
                      <a:pt x="384" y="29"/>
                      <a:pt x="397" y="29"/>
                    </a:cubicBezTo>
                    <a:cubicBezTo>
                      <a:pt x="411" y="29"/>
                      <a:pt x="408" y="37"/>
                      <a:pt x="397" y="45"/>
                    </a:cubicBezTo>
                    <a:cubicBezTo>
                      <a:pt x="387" y="52"/>
                      <a:pt x="394" y="52"/>
                      <a:pt x="407" y="43"/>
                    </a:cubicBezTo>
                    <a:cubicBezTo>
                      <a:pt x="419" y="35"/>
                      <a:pt x="425" y="34"/>
                      <a:pt x="422" y="37"/>
                    </a:cubicBezTo>
                    <a:cubicBezTo>
                      <a:pt x="419" y="40"/>
                      <a:pt x="426" y="37"/>
                      <a:pt x="432" y="38"/>
                    </a:cubicBezTo>
                    <a:cubicBezTo>
                      <a:pt x="439" y="40"/>
                      <a:pt x="436" y="32"/>
                      <a:pt x="448" y="31"/>
                    </a:cubicBezTo>
                    <a:cubicBezTo>
                      <a:pt x="460" y="31"/>
                      <a:pt x="489" y="35"/>
                      <a:pt x="483" y="38"/>
                    </a:cubicBezTo>
                    <a:cubicBezTo>
                      <a:pt x="475" y="42"/>
                      <a:pt x="472" y="45"/>
                      <a:pt x="464" y="45"/>
                    </a:cubicBezTo>
                    <a:cubicBezTo>
                      <a:pt x="454" y="45"/>
                      <a:pt x="471" y="49"/>
                      <a:pt x="461" y="49"/>
                    </a:cubicBezTo>
                    <a:cubicBezTo>
                      <a:pt x="452" y="51"/>
                      <a:pt x="448" y="52"/>
                      <a:pt x="442" y="51"/>
                    </a:cubicBezTo>
                    <a:cubicBezTo>
                      <a:pt x="436" y="49"/>
                      <a:pt x="437" y="54"/>
                      <a:pt x="426" y="54"/>
                    </a:cubicBezTo>
                    <a:cubicBezTo>
                      <a:pt x="416" y="52"/>
                      <a:pt x="434" y="56"/>
                      <a:pt x="440" y="54"/>
                    </a:cubicBezTo>
                    <a:cubicBezTo>
                      <a:pt x="445" y="52"/>
                      <a:pt x="457" y="54"/>
                      <a:pt x="451" y="57"/>
                    </a:cubicBezTo>
                    <a:cubicBezTo>
                      <a:pt x="446" y="59"/>
                      <a:pt x="437" y="62"/>
                      <a:pt x="429" y="59"/>
                    </a:cubicBezTo>
                    <a:cubicBezTo>
                      <a:pt x="422" y="57"/>
                      <a:pt x="411" y="68"/>
                      <a:pt x="420" y="65"/>
                    </a:cubicBezTo>
                    <a:cubicBezTo>
                      <a:pt x="429" y="62"/>
                      <a:pt x="445" y="60"/>
                      <a:pt x="442" y="63"/>
                    </a:cubicBezTo>
                    <a:cubicBezTo>
                      <a:pt x="437" y="68"/>
                      <a:pt x="436" y="68"/>
                      <a:pt x="429" y="68"/>
                    </a:cubicBezTo>
                    <a:cubicBezTo>
                      <a:pt x="423" y="68"/>
                      <a:pt x="423" y="74"/>
                      <a:pt x="428" y="74"/>
                    </a:cubicBezTo>
                    <a:cubicBezTo>
                      <a:pt x="432" y="76"/>
                      <a:pt x="425" y="80"/>
                      <a:pt x="422" y="82"/>
                    </a:cubicBezTo>
                    <a:cubicBezTo>
                      <a:pt x="420" y="84"/>
                      <a:pt x="416" y="79"/>
                      <a:pt x="413" y="87"/>
                    </a:cubicBezTo>
                    <a:cubicBezTo>
                      <a:pt x="411" y="94"/>
                      <a:pt x="404" y="102"/>
                      <a:pt x="408" y="102"/>
                    </a:cubicBezTo>
                    <a:cubicBezTo>
                      <a:pt x="413" y="102"/>
                      <a:pt x="407" y="93"/>
                      <a:pt x="420" y="98"/>
                    </a:cubicBezTo>
                    <a:cubicBezTo>
                      <a:pt x="432" y="102"/>
                      <a:pt x="434" y="105"/>
                      <a:pt x="425" y="102"/>
                    </a:cubicBezTo>
                    <a:cubicBezTo>
                      <a:pt x="416" y="101"/>
                      <a:pt x="413" y="101"/>
                      <a:pt x="422" y="107"/>
                    </a:cubicBezTo>
                    <a:cubicBezTo>
                      <a:pt x="431" y="112"/>
                      <a:pt x="429" y="104"/>
                      <a:pt x="434" y="107"/>
                    </a:cubicBezTo>
                    <a:cubicBezTo>
                      <a:pt x="440" y="112"/>
                      <a:pt x="437" y="119"/>
                      <a:pt x="431" y="116"/>
                    </a:cubicBezTo>
                    <a:cubicBezTo>
                      <a:pt x="426" y="115"/>
                      <a:pt x="419" y="112"/>
                      <a:pt x="413" y="116"/>
                    </a:cubicBezTo>
                    <a:cubicBezTo>
                      <a:pt x="405" y="121"/>
                      <a:pt x="407" y="112"/>
                      <a:pt x="402" y="116"/>
                    </a:cubicBezTo>
                    <a:cubicBezTo>
                      <a:pt x="397" y="119"/>
                      <a:pt x="408" y="118"/>
                      <a:pt x="408" y="122"/>
                    </a:cubicBezTo>
                    <a:cubicBezTo>
                      <a:pt x="408" y="127"/>
                      <a:pt x="422" y="122"/>
                      <a:pt x="423" y="126"/>
                    </a:cubicBezTo>
                    <a:cubicBezTo>
                      <a:pt x="426" y="129"/>
                      <a:pt x="416" y="127"/>
                      <a:pt x="425" y="132"/>
                    </a:cubicBezTo>
                    <a:cubicBezTo>
                      <a:pt x="432" y="135"/>
                      <a:pt x="423" y="130"/>
                      <a:pt x="426" y="136"/>
                    </a:cubicBezTo>
                    <a:cubicBezTo>
                      <a:pt x="431" y="141"/>
                      <a:pt x="423" y="144"/>
                      <a:pt x="422" y="141"/>
                    </a:cubicBezTo>
                    <a:cubicBezTo>
                      <a:pt x="419" y="136"/>
                      <a:pt x="411" y="149"/>
                      <a:pt x="420" y="149"/>
                    </a:cubicBezTo>
                    <a:cubicBezTo>
                      <a:pt x="428" y="150"/>
                      <a:pt x="431" y="154"/>
                      <a:pt x="426" y="155"/>
                    </a:cubicBezTo>
                    <a:cubicBezTo>
                      <a:pt x="419" y="158"/>
                      <a:pt x="422" y="154"/>
                      <a:pt x="414" y="152"/>
                    </a:cubicBezTo>
                    <a:cubicBezTo>
                      <a:pt x="407" y="152"/>
                      <a:pt x="399" y="160"/>
                      <a:pt x="407" y="160"/>
                    </a:cubicBezTo>
                    <a:cubicBezTo>
                      <a:pt x="414" y="160"/>
                      <a:pt x="422" y="160"/>
                      <a:pt x="419" y="166"/>
                    </a:cubicBezTo>
                    <a:cubicBezTo>
                      <a:pt x="414" y="171"/>
                      <a:pt x="414" y="164"/>
                      <a:pt x="408" y="169"/>
                    </a:cubicBezTo>
                    <a:cubicBezTo>
                      <a:pt x="401" y="175"/>
                      <a:pt x="393" y="163"/>
                      <a:pt x="385" y="166"/>
                    </a:cubicBezTo>
                    <a:cubicBezTo>
                      <a:pt x="379" y="168"/>
                      <a:pt x="378" y="172"/>
                      <a:pt x="372" y="171"/>
                    </a:cubicBezTo>
                    <a:cubicBezTo>
                      <a:pt x="388" y="175"/>
                      <a:pt x="376" y="175"/>
                      <a:pt x="382" y="178"/>
                    </a:cubicBezTo>
                    <a:cubicBezTo>
                      <a:pt x="390" y="183"/>
                      <a:pt x="379" y="183"/>
                      <a:pt x="391" y="188"/>
                    </a:cubicBezTo>
                    <a:cubicBezTo>
                      <a:pt x="399" y="189"/>
                      <a:pt x="404" y="189"/>
                      <a:pt x="402" y="194"/>
                    </a:cubicBezTo>
                    <a:cubicBezTo>
                      <a:pt x="401" y="197"/>
                      <a:pt x="410" y="191"/>
                      <a:pt x="407" y="194"/>
                    </a:cubicBezTo>
                    <a:cubicBezTo>
                      <a:pt x="402" y="199"/>
                      <a:pt x="401" y="196"/>
                      <a:pt x="402" y="199"/>
                    </a:cubicBezTo>
                    <a:cubicBezTo>
                      <a:pt x="404" y="203"/>
                      <a:pt x="410" y="192"/>
                      <a:pt x="408" y="199"/>
                    </a:cubicBezTo>
                    <a:cubicBezTo>
                      <a:pt x="408" y="205"/>
                      <a:pt x="413" y="214"/>
                      <a:pt x="408" y="213"/>
                    </a:cubicBezTo>
                    <a:cubicBezTo>
                      <a:pt x="404" y="213"/>
                      <a:pt x="404" y="211"/>
                      <a:pt x="401" y="213"/>
                    </a:cubicBezTo>
                    <a:cubicBezTo>
                      <a:pt x="397" y="214"/>
                      <a:pt x="388" y="211"/>
                      <a:pt x="388" y="206"/>
                    </a:cubicBezTo>
                    <a:cubicBezTo>
                      <a:pt x="388" y="202"/>
                      <a:pt x="387" y="200"/>
                      <a:pt x="382" y="199"/>
                    </a:cubicBezTo>
                    <a:cubicBezTo>
                      <a:pt x="379" y="199"/>
                      <a:pt x="378" y="196"/>
                      <a:pt x="370" y="196"/>
                    </a:cubicBezTo>
                    <a:cubicBezTo>
                      <a:pt x="364" y="196"/>
                      <a:pt x="364" y="197"/>
                      <a:pt x="372" y="197"/>
                    </a:cubicBezTo>
                    <a:cubicBezTo>
                      <a:pt x="379" y="199"/>
                      <a:pt x="381" y="202"/>
                      <a:pt x="373" y="205"/>
                    </a:cubicBezTo>
                    <a:cubicBezTo>
                      <a:pt x="365" y="206"/>
                      <a:pt x="364" y="208"/>
                      <a:pt x="362" y="205"/>
                    </a:cubicBezTo>
                    <a:cubicBezTo>
                      <a:pt x="361" y="203"/>
                      <a:pt x="361" y="205"/>
                      <a:pt x="358" y="210"/>
                    </a:cubicBezTo>
                    <a:cubicBezTo>
                      <a:pt x="353" y="216"/>
                      <a:pt x="356" y="214"/>
                      <a:pt x="365" y="213"/>
                    </a:cubicBezTo>
                    <a:cubicBezTo>
                      <a:pt x="373" y="211"/>
                      <a:pt x="373" y="213"/>
                      <a:pt x="370" y="214"/>
                    </a:cubicBezTo>
                    <a:cubicBezTo>
                      <a:pt x="369" y="216"/>
                      <a:pt x="369" y="213"/>
                      <a:pt x="362" y="216"/>
                    </a:cubicBezTo>
                    <a:cubicBezTo>
                      <a:pt x="358" y="220"/>
                      <a:pt x="361" y="222"/>
                      <a:pt x="364" y="219"/>
                    </a:cubicBezTo>
                    <a:cubicBezTo>
                      <a:pt x="369" y="214"/>
                      <a:pt x="370" y="217"/>
                      <a:pt x="375" y="21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1" name="Freeform 530"/>
              <p:cNvSpPr>
                <a:spLocks/>
              </p:cNvSpPr>
              <p:nvPr/>
            </p:nvSpPr>
            <p:spPr bwMode="auto">
              <a:xfrm>
                <a:off x="3364" y="3294"/>
                <a:ext cx="116" cy="276"/>
              </a:xfrm>
              <a:custGeom>
                <a:avLst/>
                <a:gdLst/>
                <a:ahLst/>
                <a:cxnLst>
                  <a:cxn ang="0">
                    <a:pos x="46" y="12"/>
                  </a:cxn>
                  <a:cxn ang="0">
                    <a:pos x="48" y="4"/>
                  </a:cxn>
                  <a:cxn ang="0">
                    <a:pos x="54" y="11"/>
                  </a:cxn>
                  <a:cxn ang="0">
                    <a:pos x="58" y="32"/>
                  </a:cxn>
                  <a:cxn ang="0">
                    <a:pos x="55" y="42"/>
                  </a:cxn>
                  <a:cxn ang="0">
                    <a:pos x="52" y="43"/>
                  </a:cxn>
                  <a:cxn ang="0">
                    <a:pos x="54" y="51"/>
                  </a:cxn>
                  <a:cxn ang="0">
                    <a:pos x="51" y="59"/>
                  </a:cxn>
                  <a:cxn ang="0">
                    <a:pos x="45" y="83"/>
                  </a:cxn>
                  <a:cxn ang="0">
                    <a:pos x="29" y="135"/>
                  </a:cxn>
                  <a:cxn ang="0">
                    <a:pos x="16" y="138"/>
                  </a:cxn>
                  <a:cxn ang="0">
                    <a:pos x="7" y="130"/>
                  </a:cxn>
                  <a:cxn ang="0">
                    <a:pos x="5" y="116"/>
                  </a:cxn>
                  <a:cxn ang="0">
                    <a:pos x="2" y="101"/>
                  </a:cxn>
                  <a:cxn ang="0">
                    <a:pos x="7" y="93"/>
                  </a:cxn>
                  <a:cxn ang="0">
                    <a:pos x="11" y="80"/>
                  </a:cxn>
                  <a:cxn ang="0">
                    <a:pos x="10" y="71"/>
                  </a:cxn>
                  <a:cxn ang="0">
                    <a:pos x="8" y="63"/>
                  </a:cxn>
                  <a:cxn ang="0">
                    <a:pos x="10" y="53"/>
                  </a:cxn>
                  <a:cxn ang="0">
                    <a:pos x="13" y="45"/>
                  </a:cxn>
                  <a:cxn ang="0">
                    <a:pos x="19" y="42"/>
                  </a:cxn>
                  <a:cxn ang="0">
                    <a:pos x="32" y="31"/>
                  </a:cxn>
                  <a:cxn ang="0">
                    <a:pos x="39" y="21"/>
                  </a:cxn>
                  <a:cxn ang="0">
                    <a:pos x="46" y="12"/>
                  </a:cxn>
                </a:cxnLst>
                <a:rect l="0" t="0" r="r" b="b"/>
                <a:pathLst>
                  <a:path w="60" h="142">
                    <a:moveTo>
                      <a:pt x="46" y="12"/>
                    </a:moveTo>
                    <a:cubicBezTo>
                      <a:pt x="46" y="6"/>
                      <a:pt x="46" y="8"/>
                      <a:pt x="48" y="4"/>
                    </a:cubicBezTo>
                    <a:cubicBezTo>
                      <a:pt x="51" y="0"/>
                      <a:pt x="51" y="9"/>
                      <a:pt x="54" y="11"/>
                    </a:cubicBezTo>
                    <a:cubicBezTo>
                      <a:pt x="57" y="12"/>
                      <a:pt x="57" y="29"/>
                      <a:pt x="58" y="32"/>
                    </a:cubicBezTo>
                    <a:cubicBezTo>
                      <a:pt x="60" y="37"/>
                      <a:pt x="57" y="45"/>
                      <a:pt x="55" y="42"/>
                    </a:cubicBezTo>
                    <a:cubicBezTo>
                      <a:pt x="52" y="34"/>
                      <a:pt x="51" y="39"/>
                      <a:pt x="52" y="43"/>
                    </a:cubicBezTo>
                    <a:cubicBezTo>
                      <a:pt x="55" y="46"/>
                      <a:pt x="52" y="46"/>
                      <a:pt x="54" y="51"/>
                    </a:cubicBezTo>
                    <a:cubicBezTo>
                      <a:pt x="54" y="54"/>
                      <a:pt x="49" y="51"/>
                      <a:pt x="51" y="59"/>
                    </a:cubicBezTo>
                    <a:cubicBezTo>
                      <a:pt x="52" y="66"/>
                      <a:pt x="49" y="68"/>
                      <a:pt x="45" y="83"/>
                    </a:cubicBezTo>
                    <a:cubicBezTo>
                      <a:pt x="40" y="105"/>
                      <a:pt x="34" y="135"/>
                      <a:pt x="29" y="135"/>
                    </a:cubicBezTo>
                    <a:cubicBezTo>
                      <a:pt x="26" y="135"/>
                      <a:pt x="19" y="142"/>
                      <a:pt x="16" y="138"/>
                    </a:cubicBezTo>
                    <a:cubicBezTo>
                      <a:pt x="13" y="135"/>
                      <a:pt x="10" y="138"/>
                      <a:pt x="7" y="130"/>
                    </a:cubicBezTo>
                    <a:cubicBezTo>
                      <a:pt x="2" y="121"/>
                      <a:pt x="7" y="119"/>
                      <a:pt x="5" y="116"/>
                    </a:cubicBezTo>
                    <a:cubicBezTo>
                      <a:pt x="2" y="111"/>
                      <a:pt x="0" y="110"/>
                      <a:pt x="2" y="101"/>
                    </a:cubicBezTo>
                    <a:cubicBezTo>
                      <a:pt x="3" y="93"/>
                      <a:pt x="5" y="99"/>
                      <a:pt x="7" y="93"/>
                    </a:cubicBezTo>
                    <a:cubicBezTo>
                      <a:pt x="8" y="88"/>
                      <a:pt x="13" y="87"/>
                      <a:pt x="11" y="80"/>
                    </a:cubicBezTo>
                    <a:cubicBezTo>
                      <a:pt x="10" y="74"/>
                      <a:pt x="8" y="74"/>
                      <a:pt x="10" y="71"/>
                    </a:cubicBezTo>
                    <a:cubicBezTo>
                      <a:pt x="10" y="68"/>
                      <a:pt x="7" y="68"/>
                      <a:pt x="8" y="63"/>
                    </a:cubicBezTo>
                    <a:cubicBezTo>
                      <a:pt x="10" y="57"/>
                      <a:pt x="5" y="60"/>
                      <a:pt x="10" y="53"/>
                    </a:cubicBezTo>
                    <a:cubicBezTo>
                      <a:pt x="13" y="45"/>
                      <a:pt x="8" y="43"/>
                      <a:pt x="13" y="45"/>
                    </a:cubicBezTo>
                    <a:cubicBezTo>
                      <a:pt x="17" y="45"/>
                      <a:pt x="14" y="42"/>
                      <a:pt x="19" y="42"/>
                    </a:cubicBezTo>
                    <a:cubicBezTo>
                      <a:pt x="29" y="40"/>
                      <a:pt x="26" y="37"/>
                      <a:pt x="32" y="31"/>
                    </a:cubicBezTo>
                    <a:cubicBezTo>
                      <a:pt x="39" y="25"/>
                      <a:pt x="40" y="25"/>
                      <a:pt x="39" y="21"/>
                    </a:cubicBezTo>
                    <a:cubicBezTo>
                      <a:pt x="36" y="17"/>
                      <a:pt x="45" y="23"/>
                      <a:pt x="46" y="1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2" name="Freeform 531"/>
              <p:cNvSpPr>
                <a:spLocks/>
              </p:cNvSpPr>
              <p:nvPr/>
            </p:nvSpPr>
            <p:spPr bwMode="auto">
              <a:xfrm>
                <a:off x="898" y="2433"/>
                <a:ext cx="470" cy="363"/>
              </a:xfrm>
              <a:custGeom>
                <a:avLst/>
                <a:gdLst/>
                <a:ahLst/>
                <a:cxnLst>
                  <a:cxn ang="0">
                    <a:pos x="207" y="154"/>
                  </a:cxn>
                  <a:cxn ang="0">
                    <a:pos x="204" y="161"/>
                  </a:cxn>
                  <a:cxn ang="0">
                    <a:pos x="210" y="167"/>
                  </a:cxn>
                  <a:cxn ang="0">
                    <a:pos x="201" y="172"/>
                  </a:cxn>
                  <a:cxn ang="0">
                    <a:pos x="199" y="181"/>
                  </a:cxn>
                  <a:cxn ang="0">
                    <a:pos x="198" y="187"/>
                  </a:cxn>
                  <a:cxn ang="0">
                    <a:pos x="160" y="175"/>
                  </a:cxn>
                  <a:cxn ang="0">
                    <a:pos x="106" y="147"/>
                  </a:cxn>
                  <a:cxn ang="0">
                    <a:pos x="93" y="117"/>
                  </a:cxn>
                  <a:cxn ang="0">
                    <a:pos x="64" y="77"/>
                  </a:cxn>
                  <a:cxn ang="0">
                    <a:pos x="48" y="52"/>
                  </a:cxn>
                  <a:cxn ang="0">
                    <a:pos x="27" y="15"/>
                  </a:cxn>
                  <a:cxn ang="0">
                    <a:pos x="23" y="32"/>
                  </a:cxn>
                  <a:cxn ang="0">
                    <a:pos x="44" y="64"/>
                  </a:cxn>
                  <a:cxn ang="0">
                    <a:pos x="52" y="89"/>
                  </a:cxn>
                  <a:cxn ang="0">
                    <a:pos x="59" y="102"/>
                  </a:cxn>
                  <a:cxn ang="0">
                    <a:pos x="36" y="69"/>
                  </a:cxn>
                  <a:cxn ang="0">
                    <a:pos x="23" y="49"/>
                  </a:cxn>
                  <a:cxn ang="0">
                    <a:pos x="0" y="4"/>
                  </a:cxn>
                  <a:cxn ang="0">
                    <a:pos x="18" y="4"/>
                  </a:cxn>
                  <a:cxn ang="0">
                    <a:pos x="71" y="16"/>
                  </a:cxn>
                  <a:cxn ang="0">
                    <a:pos x="84" y="11"/>
                  </a:cxn>
                  <a:cxn ang="0">
                    <a:pos x="106" y="39"/>
                  </a:cxn>
                  <a:cxn ang="0">
                    <a:pos x="137" y="52"/>
                  </a:cxn>
                  <a:cxn ang="0">
                    <a:pos x="157" y="72"/>
                  </a:cxn>
                  <a:cxn ang="0">
                    <a:pos x="154" y="89"/>
                  </a:cxn>
                  <a:cxn ang="0">
                    <a:pos x="154" y="108"/>
                  </a:cxn>
                  <a:cxn ang="0">
                    <a:pos x="160" y="128"/>
                  </a:cxn>
                  <a:cxn ang="0">
                    <a:pos x="181" y="151"/>
                  </a:cxn>
                  <a:cxn ang="0">
                    <a:pos x="196" y="145"/>
                  </a:cxn>
                  <a:cxn ang="0">
                    <a:pos x="204" y="147"/>
                  </a:cxn>
                  <a:cxn ang="0">
                    <a:pos x="210" y="137"/>
                  </a:cxn>
                  <a:cxn ang="0">
                    <a:pos x="212" y="123"/>
                  </a:cxn>
                  <a:cxn ang="0">
                    <a:pos x="228" y="117"/>
                  </a:cxn>
                  <a:cxn ang="0">
                    <a:pos x="236" y="117"/>
                  </a:cxn>
                  <a:cxn ang="0">
                    <a:pos x="240" y="119"/>
                  </a:cxn>
                  <a:cxn ang="0">
                    <a:pos x="234" y="134"/>
                  </a:cxn>
                  <a:cxn ang="0">
                    <a:pos x="234" y="139"/>
                  </a:cxn>
                  <a:cxn ang="0">
                    <a:pos x="231" y="150"/>
                  </a:cxn>
                  <a:cxn ang="0">
                    <a:pos x="230" y="145"/>
                  </a:cxn>
                  <a:cxn ang="0">
                    <a:pos x="224" y="153"/>
                  </a:cxn>
                </a:cxnLst>
                <a:rect l="0" t="0" r="r" b="b"/>
                <a:pathLst>
                  <a:path w="242" h="187">
                    <a:moveTo>
                      <a:pt x="222" y="154"/>
                    </a:moveTo>
                    <a:cubicBezTo>
                      <a:pt x="207" y="154"/>
                      <a:pt x="207" y="154"/>
                      <a:pt x="207" y="154"/>
                    </a:cubicBezTo>
                    <a:cubicBezTo>
                      <a:pt x="207" y="161"/>
                      <a:pt x="207" y="161"/>
                      <a:pt x="207" y="161"/>
                    </a:cubicBezTo>
                    <a:cubicBezTo>
                      <a:pt x="204" y="161"/>
                      <a:pt x="204" y="161"/>
                      <a:pt x="204" y="161"/>
                    </a:cubicBezTo>
                    <a:cubicBezTo>
                      <a:pt x="204" y="161"/>
                      <a:pt x="205" y="161"/>
                      <a:pt x="205" y="162"/>
                    </a:cubicBezTo>
                    <a:cubicBezTo>
                      <a:pt x="207" y="164"/>
                      <a:pt x="208" y="164"/>
                      <a:pt x="210" y="167"/>
                    </a:cubicBezTo>
                    <a:cubicBezTo>
                      <a:pt x="210" y="170"/>
                      <a:pt x="213" y="165"/>
                      <a:pt x="212" y="172"/>
                    </a:cubicBezTo>
                    <a:cubicBezTo>
                      <a:pt x="201" y="172"/>
                      <a:pt x="201" y="172"/>
                      <a:pt x="201" y="172"/>
                    </a:cubicBezTo>
                    <a:cubicBezTo>
                      <a:pt x="198" y="179"/>
                      <a:pt x="198" y="179"/>
                      <a:pt x="198" y="179"/>
                    </a:cubicBezTo>
                    <a:cubicBezTo>
                      <a:pt x="199" y="181"/>
                      <a:pt x="199" y="181"/>
                      <a:pt x="199" y="181"/>
                    </a:cubicBezTo>
                    <a:cubicBezTo>
                      <a:pt x="199" y="181"/>
                      <a:pt x="198" y="182"/>
                      <a:pt x="198" y="184"/>
                    </a:cubicBezTo>
                    <a:cubicBezTo>
                      <a:pt x="198" y="186"/>
                      <a:pt x="198" y="187"/>
                      <a:pt x="198" y="187"/>
                    </a:cubicBezTo>
                    <a:cubicBezTo>
                      <a:pt x="190" y="181"/>
                      <a:pt x="190" y="173"/>
                      <a:pt x="179" y="172"/>
                    </a:cubicBezTo>
                    <a:cubicBezTo>
                      <a:pt x="170" y="168"/>
                      <a:pt x="170" y="179"/>
                      <a:pt x="160" y="175"/>
                    </a:cubicBezTo>
                    <a:cubicBezTo>
                      <a:pt x="149" y="172"/>
                      <a:pt x="129" y="162"/>
                      <a:pt x="123" y="156"/>
                    </a:cubicBezTo>
                    <a:cubicBezTo>
                      <a:pt x="117" y="150"/>
                      <a:pt x="114" y="154"/>
                      <a:pt x="106" y="147"/>
                    </a:cubicBezTo>
                    <a:cubicBezTo>
                      <a:pt x="100" y="140"/>
                      <a:pt x="96" y="140"/>
                      <a:pt x="93" y="134"/>
                    </a:cubicBezTo>
                    <a:cubicBezTo>
                      <a:pt x="88" y="127"/>
                      <a:pt x="97" y="123"/>
                      <a:pt x="93" y="117"/>
                    </a:cubicBezTo>
                    <a:cubicBezTo>
                      <a:pt x="90" y="109"/>
                      <a:pt x="94" y="108"/>
                      <a:pt x="79" y="92"/>
                    </a:cubicBezTo>
                    <a:cubicBezTo>
                      <a:pt x="67" y="81"/>
                      <a:pt x="73" y="81"/>
                      <a:pt x="64" y="77"/>
                    </a:cubicBezTo>
                    <a:cubicBezTo>
                      <a:pt x="56" y="72"/>
                      <a:pt x="68" y="67"/>
                      <a:pt x="59" y="63"/>
                    </a:cubicBezTo>
                    <a:cubicBezTo>
                      <a:pt x="50" y="60"/>
                      <a:pt x="55" y="55"/>
                      <a:pt x="48" y="52"/>
                    </a:cubicBezTo>
                    <a:cubicBezTo>
                      <a:pt x="42" y="47"/>
                      <a:pt x="36" y="36"/>
                      <a:pt x="33" y="25"/>
                    </a:cubicBezTo>
                    <a:cubicBezTo>
                      <a:pt x="30" y="16"/>
                      <a:pt x="30" y="16"/>
                      <a:pt x="27" y="15"/>
                    </a:cubicBezTo>
                    <a:cubicBezTo>
                      <a:pt x="23" y="13"/>
                      <a:pt x="26" y="15"/>
                      <a:pt x="20" y="11"/>
                    </a:cubicBezTo>
                    <a:cubicBezTo>
                      <a:pt x="15" y="8"/>
                      <a:pt x="20" y="25"/>
                      <a:pt x="23" y="32"/>
                    </a:cubicBezTo>
                    <a:cubicBezTo>
                      <a:pt x="26" y="38"/>
                      <a:pt x="32" y="41"/>
                      <a:pt x="33" y="49"/>
                    </a:cubicBezTo>
                    <a:cubicBezTo>
                      <a:pt x="36" y="57"/>
                      <a:pt x="41" y="58"/>
                      <a:pt x="44" y="64"/>
                    </a:cubicBezTo>
                    <a:cubicBezTo>
                      <a:pt x="47" y="72"/>
                      <a:pt x="45" y="70"/>
                      <a:pt x="48" y="78"/>
                    </a:cubicBezTo>
                    <a:cubicBezTo>
                      <a:pt x="53" y="86"/>
                      <a:pt x="50" y="86"/>
                      <a:pt x="52" y="89"/>
                    </a:cubicBezTo>
                    <a:cubicBezTo>
                      <a:pt x="55" y="92"/>
                      <a:pt x="55" y="86"/>
                      <a:pt x="58" y="92"/>
                    </a:cubicBezTo>
                    <a:cubicBezTo>
                      <a:pt x="61" y="98"/>
                      <a:pt x="64" y="98"/>
                      <a:pt x="59" y="102"/>
                    </a:cubicBezTo>
                    <a:cubicBezTo>
                      <a:pt x="55" y="105"/>
                      <a:pt x="58" y="98"/>
                      <a:pt x="45" y="89"/>
                    </a:cubicBezTo>
                    <a:cubicBezTo>
                      <a:pt x="32" y="81"/>
                      <a:pt x="44" y="74"/>
                      <a:pt x="36" y="69"/>
                    </a:cubicBezTo>
                    <a:cubicBezTo>
                      <a:pt x="30" y="63"/>
                      <a:pt x="24" y="61"/>
                      <a:pt x="18" y="55"/>
                    </a:cubicBezTo>
                    <a:cubicBezTo>
                      <a:pt x="13" y="49"/>
                      <a:pt x="23" y="57"/>
                      <a:pt x="23" y="49"/>
                    </a:cubicBezTo>
                    <a:cubicBezTo>
                      <a:pt x="24" y="41"/>
                      <a:pt x="15" y="38"/>
                      <a:pt x="12" y="32"/>
                    </a:cubicBezTo>
                    <a:cubicBezTo>
                      <a:pt x="7" y="27"/>
                      <a:pt x="9" y="21"/>
                      <a:pt x="0" y="4"/>
                    </a:cubicBezTo>
                    <a:cubicBezTo>
                      <a:pt x="4" y="2"/>
                      <a:pt x="15" y="2"/>
                      <a:pt x="18" y="0"/>
                    </a:cubicBezTo>
                    <a:cubicBezTo>
                      <a:pt x="18" y="4"/>
                      <a:pt x="18" y="4"/>
                      <a:pt x="18" y="4"/>
                    </a:cubicBezTo>
                    <a:cubicBezTo>
                      <a:pt x="23" y="5"/>
                      <a:pt x="45" y="15"/>
                      <a:pt x="48" y="16"/>
                    </a:cubicBezTo>
                    <a:cubicBezTo>
                      <a:pt x="71" y="16"/>
                      <a:pt x="71" y="16"/>
                      <a:pt x="71" y="16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84" y="11"/>
                      <a:pt x="84" y="11"/>
                      <a:pt x="84" y="11"/>
                    </a:cubicBezTo>
                    <a:cubicBezTo>
                      <a:pt x="84" y="11"/>
                      <a:pt x="93" y="21"/>
                      <a:pt x="96" y="24"/>
                    </a:cubicBezTo>
                    <a:cubicBezTo>
                      <a:pt x="100" y="27"/>
                      <a:pt x="99" y="35"/>
                      <a:pt x="106" y="39"/>
                    </a:cubicBezTo>
                    <a:cubicBezTo>
                      <a:pt x="115" y="43"/>
                      <a:pt x="109" y="29"/>
                      <a:pt x="120" y="30"/>
                    </a:cubicBezTo>
                    <a:cubicBezTo>
                      <a:pt x="129" y="32"/>
                      <a:pt x="131" y="44"/>
                      <a:pt x="137" y="52"/>
                    </a:cubicBezTo>
                    <a:cubicBezTo>
                      <a:pt x="143" y="60"/>
                      <a:pt x="138" y="69"/>
                      <a:pt x="152" y="70"/>
                    </a:cubicBezTo>
                    <a:cubicBezTo>
                      <a:pt x="154" y="70"/>
                      <a:pt x="157" y="74"/>
                      <a:pt x="157" y="72"/>
                    </a:cubicBezTo>
                    <a:cubicBezTo>
                      <a:pt x="157" y="72"/>
                      <a:pt x="157" y="72"/>
                      <a:pt x="158" y="72"/>
                    </a:cubicBezTo>
                    <a:cubicBezTo>
                      <a:pt x="158" y="78"/>
                      <a:pt x="155" y="78"/>
                      <a:pt x="154" y="89"/>
                    </a:cubicBezTo>
                    <a:cubicBezTo>
                      <a:pt x="152" y="102"/>
                      <a:pt x="154" y="102"/>
                      <a:pt x="154" y="105"/>
                    </a:cubicBezTo>
                    <a:cubicBezTo>
                      <a:pt x="152" y="106"/>
                      <a:pt x="152" y="105"/>
                      <a:pt x="154" y="108"/>
                    </a:cubicBezTo>
                    <a:cubicBezTo>
                      <a:pt x="154" y="112"/>
                      <a:pt x="154" y="117"/>
                      <a:pt x="155" y="117"/>
                    </a:cubicBezTo>
                    <a:cubicBezTo>
                      <a:pt x="157" y="117"/>
                      <a:pt x="155" y="123"/>
                      <a:pt x="160" y="128"/>
                    </a:cubicBezTo>
                    <a:cubicBezTo>
                      <a:pt x="167" y="136"/>
                      <a:pt x="164" y="144"/>
                      <a:pt x="172" y="145"/>
                    </a:cubicBezTo>
                    <a:cubicBezTo>
                      <a:pt x="179" y="147"/>
                      <a:pt x="178" y="151"/>
                      <a:pt x="181" y="151"/>
                    </a:cubicBezTo>
                    <a:cubicBezTo>
                      <a:pt x="184" y="150"/>
                      <a:pt x="184" y="148"/>
                      <a:pt x="189" y="148"/>
                    </a:cubicBezTo>
                    <a:cubicBezTo>
                      <a:pt x="196" y="147"/>
                      <a:pt x="192" y="147"/>
                      <a:pt x="196" y="145"/>
                    </a:cubicBezTo>
                    <a:cubicBezTo>
                      <a:pt x="199" y="145"/>
                      <a:pt x="201" y="145"/>
                      <a:pt x="201" y="147"/>
                    </a:cubicBezTo>
                    <a:cubicBezTo>
                      <a:pt x="201" y="150"/>
                      <a:pt x="204" y="148"/>
                      <a:pt x="204" y="147"/>
                    </a:cubicBezTo>
                    <a:cubicBezTo>
                      <a:pt x="205" y="144"/>
                      <a:pt x="202" y="145"/>
                      <a:pt x="204" y="144"/>
                    </a:cubicBezTo>
                    <a:cubicBezTo>
                      <a:pt x="205" y="142"/>
                      <a:pt x="208" y="142"/>
                      <a:pt x="210" y="137"/>
                    </a:cubicBezTo>
                    <a:cubicBezTo>
                      <a:pt x="210" y="131"/>
                      <a:pt x="212" y="136"/>
                      <a:pt x="212" y="130"/>
                    </a:cubicBezTo>
                    <a:cubicBezTo>
                      <a:pt x="210" y="125"/>
                      <a:pt x="212" y="127"/>
                      <a:pt x="212" y="123"/>
                    </a:cubicBezTo>
                    <a:cubicBezTo>
                      <a:pt x="212" y="120"/>
                      <a:pt x="218" y="119"/>
                      <a:pt x="222" y="119"/>
                    </a:cubicBezTo>
                    <a:cubicBezTo>
                      <a:pt x="227" y="119"/>
                      <a:pt x="224" y="117"/>
                      <a:pt x="228" y="117"/>
                    </a:cubicBezTo>
                    <a:cubicBezTo>
                      <a:pt x="233" y="116"/>
                      <a:pt x="236" y="119"/>
                      <a:pt x="237" y="117"/>
                    </a:cubicBezTo>
                    <a:cubicBezTo>
                      <a:pt x="239" y="117"/>
                      <a:pt x="237" y="117"/>
                      <a:pt x="236" y="117"/>
                    </a:cubicBezTo>
                    <a:cubicBezTo>
                      <a:pt x="236" y="117"/>
                      <a:pt x="237" y="116"/>
                      <a:pt x="239" y="117"/>
                    </a:cubicBezTo>
                    <a:cubicBezTo>
                      <a:pt x="240" y="119"/>
                      <a:pt x="240" y="117"/>
                      <a:pt x="240" y="119"/>
                    </a:cubicBezTo>
                    <a:cubicBezTo>
                      <a:pt x="240" y="122"/>
                      <a:pt x="242" y="120"/>
                      <a:pt x="239" y="125"/>
                    </a:cubicBezTo>
                    <a:cubicBezTo>
                      <a:pt x="234" y="131"/>
                      <a:pt x="236" y="134"/>
                      <a:pt x="234" y="134"/>
                    </a:cubicBezTo>
                    <a:cubicBezTo>
                      <a:pt x="231" y="136"/>
                      <a:pt x="233" y="137"/>
                      <a:pt x="234" y="137"/>
                    </a:cubicBezTo>
                    <a:cubicBezTo>
                      <a:pt x="236" y="136"/>
                      <a:pt x="236" y="137"/>
                      <a:pt x="234" y="139"/>
                    </a:cubicBezTo>
                    <a:cubicBezTo>
                      <a:pt x="231" y="140"/>
                      <a:pt x="236" y="139"/>
                      <a:pt x="234" y="140"/>
                    </a:cubicBezTo>
                    <a:cubicBezTo>
                      <a:pt x="234" y="142"/>
                      <a:pt x="233" y="153"/>
                      <a:pt x="231" y="150"/>
                    </a:cubicBezTo>
                    <a:cubicBezTo>
                      <a:pt x="231" y="148"/>
                      <a:pt x="230" y="148"/>
                      <a:pt x="230" y="147"/>
                    </a:cubicBezTo>
                    <a:cubicBezTo>
                      <a:pt x="231" y="144"/>
                      <a:pt x="231" y="144"/>
                      <a:pt x="230" y="145"/>
                    </a:cubicBezTo>
                    <a:cubicBezTo>
                      <a:pt x="230" y="147"/>
                      <a:pt x="228" y="147"/>
                      <a:pt x="228" y="148"/>
                    </a:cubicBezTo>
                    <a:cubicBezTo>
                      <a:pt x="225" y="147"/>
                      <a:pt x="225" y="153"/>
                      <a:pt x="224" y="153"/>
                    </a:cubicBezTo>
                    <a:cubicBezTo>
                      <a:pt x="224" y="154"/>
                      <a:pt x="222" y="151"/>
                      <a:pt x="222" y="15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3" name="Freeform 532"/>
              <p:cNvSpPr>
                <a:spLocks/>
              </p:cNvSpPr>
              <p:nvPr/>
            </p:nvSpPr>
            <p:spPr bwMode="auto">
              <a:xfrm>
                <a:off x="1329" y="2718"/>
                <a:ext cx="17" cy="51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2" y="6"/>
                  </a:cxn>
                  <a:cxn ang="0">
                    <a:pos x="0" y="7"/>
                  </a:cxn>
                  <a:cxn ang="0">
                    <a:pos x="0" y="26"/>
                  </a:cxn>
                  <a:cxn ang="0">
                    <a:pos x="2" y="26"/>
                  </a:cxn>
                  <a:cxn ang="0">
                    <a:pos x="6" y="20"/>
                  </a:cxn>
                  <a:cxn ang="0">
                    <a:pos x="8" y="4"/>
                  </a:cxn>
                  <a:cxn ang="0">
                    <a:pos x="8" y="1"/>
                  </a:cxn>
                  <a:cxn ang="0">
                    <a:pos x="6" y="1"/>
                  </a:cxn>
                </a:cxnLst>
                <a:rect l="0" t="0" r="r" b="b"/>
                <a:pathLst>
                  <a:path w="9" h="26">
                    <a:moveTo>
                      <a:pt x="6" y="1"/>
                    </a:moveTo>
                    <a:cubicBezTo>
                      <a:pt x="3" y="0"/>
                      <a:pt x="3" y="6"/>
                      <a:pt x="2" y="6"/>
                    </a:cubicBezTo>
                    <a:cubicBezTo>
                      <a:pt x="2" y="7"/>
                      <a:pt x="0" y="4"/>
                      <a:pt x="0" y="7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2" y="25"/>
                      <a:pt x="5" y="23"/>
                      <a:pt x="6" y="20"/>
                    </a:cubicBezTo>
                    <a:cubicBezTo>
                      <a:pt x="8" y="18"/>
                      <a:pt x="6" y="9"/>
                      <a:pt x="8" y="4"/>
                    </a:cubicBezTo>
                    <a:cubicBezTo>
                      <a:pt x="9" y="3"/>
                      <a:pt x="8" y="1"/>
                      <a:pt x="8" y="1"/>
                    </a:cubicBezTo>
                    <a:cubicBezTo>
                      <a:pt x="6" y="3"/>
                      <a:pt x="6" y="3"/>
                      <a:pt x="6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4" name="Freeform 533"/>
              <p:cNvSpPr>
                <a:spLocks/>
              </p:cNvSpPr>
              <p:nvPr/>
            </p:nvSpPr>
            <p:spPr bwMode="auto">
              <a:xfrm>
                <a:off x="1626" y="3252"/>
                <a:ext cx="198" cy="262"/>
              </a:xfrm>
              <a:custGeom>
                <a:avLst/>
                <a:gdLst/>
                <a:ahLst/>
                <a:cxnLst>
                  <a:cxn ang="0">
                    <a:pos x="3" y="16"/>
                  </a:cxn>
                  <a:cxn ang="0">
                    <a:pos x="20" y="10"/>
                  </a:cxn>
                  <a:cxn ang="0">
                    <a:pos x="36" y="6"/>
                  </a:cxn>
                  <a:cxn ang="0">
                    <a:pos x="41" y="27"/>
                  </a:cxn>
                  <a:cxn ang="0">
                    <a:pos x="56" y="34"/>
                  </a:cxn>
                  <a:cxn ang="0">
                    <a:pos x="62" y="39"/>
                  </a:cxn>
                  <a:cxn ang="0">
                    <a:pos x="73" y="42"/>
                  </a:cxn>
                  <a:cxn ang="0">
                    <a:pos x="79" y="69"/>
                  </a:cxn>
                  <a:cxn ang="0">
                    <a:pos x="91" y="70"/>
                  </a:cxn>
                  <a:cxn ang="0">
                    <a:pos x="94" y="79"/>
                  </a:cxn>
                  <a:cxn ang="0">
                    <a:pos x="96" y="95"/>
                  </a:cxn>
                  <a:cxn ang="0">
                    <a:pos x="94" y="103"/>
                  </a:cxn>
                  <a:cxn ang="0">
                    <a:pos x="93" y="107"/>
                  </a:cxn>
                  <a:cxn ang="0">
                    <a:pos x="90" y="103"/>
                  </a:cxn>
                  <a:cxn ang="0">
                    <a:pos x="76" y="100"/>
                  </a:cxn>
                  <a:cxn ang="0">
                    <a:pos x="64" y="104"/>
                  </a:cxn>
                  <a:cxn ang="0">
                    <a:pos x="61" y="115"/>
                  </a:cxn>
                  <a:cxn ang="0">
                    <a:pos x="58" y="129"/>
                  </a:cxn>
                  <a:cxn ang="0">
                    <a:pos x="55" y="126"/>
                  </a:cxn>
                  <a:cxn ang="0">
                    <a:pos x="49" y="126"/>
                  </a:cxn>
                  <a:cxn ang="0">
                    <a:pos x="44" y="134"/>
                  </a:cxn>
                  <a:cxn ang="0">
                    <a:pos x="35" y="128"/>
                  </a:cxn>
                  <a:cxn ang="0">
                    <a:pos x="29" y="123"/>
                  </a:cxn>
                  <a:cxn ang="0">
                    <a:pos x="26" y="128"/>
                  </a:cxn>
                  <a:cxn ang="0">
                    <a:pos x="21" y="134"/>
                  </a:cxn>
                  <a:cxn ang="0">
                    <a:pos x="15" y="131"/>
                  </a:cxn>
                  <a:cxn ang="0">
                    <a:pos x="12" y="115"/>
                  </a:cxn>
                  <a:cxn ang="0">
                    <a:pos x="10" y="111"/>
                  </a:cxn>
                  <a:cxn ang="0">
                    <a:pos x="10" y="106"/>
                  </a:cxn>
                  <a:cxn ang="0">
                    <a:pos x="10" y="101"/>
                  </a:cxn>
                  <a:cxn ang="0">
                    <a:pos x="9" y="97"/>
                  </a:cxn>
                  <a:cxn ang="0">
                    <a:pos x="6" y="87"/>
                  </a:cxn>
                  <a:cxn ang="0">
                    <a:pos x="3" y="79"/>
                  </a:cxn>
                  <a:cxn ang="0">
                    <a:pos x="4" y="67"/>
                  </a:cxn>
                  <a:cxn ang="0">
                    <a:pos x="4" y="56"/>
                  </a:cxn>
                  <a:cxn ang="0">
                    <a:pos x="7" y="45"/>
                  </a:cxn>
                  <a:cxn ang="0">
                    <a:pos x="9" y="31"/>
                  </a:cxn>
                  <a:cxn ang="0">
                    <a:pos x="3" y="16"/>
                  </a:cxn>
                </a:cxnLst>
                <a:rect l="0" t="0" r="r" b="b"/>
                <a:pathLst>
                  <a:path w="102" h="135">
                    <a:moveTo>
                      <a:pt x="3" y="16"/>
                    </a:moveTo>
                    <a:cubicBezTo>
                      <a:pt x="12" y="19"/>
                      <a:pt x="10" y="17"/>
                      <a:pt x="20" y="10"/>
                    </a:cubicBezTo>
                    <a:cubicBezTo>
                      <a:pt x="27" y="3"/>
                      <a:pt x="39" y="0"/>
                      <a:pt x="36" y="6"/>
                    </a:cubicBezTo>
                    <a:cubicBezTo>
                      <a:pt x="35" y="14"/>
                      <a:pt x="35" y="20"/>
                      <a:pt x="41" y="27"/>
                    </a:cubicBezTo>
                    <a:cubicBezTo>
                      <a:pt x="47" y="33"/>
                      <a:pt x="50" y="30"/>
                      <a:pt x="56" y="34"/>
                    </a:cubicBezTo>
                    <a:cubicBezTo>
                      <a:pt x="61" y="39"/>
                      <a:pt x="59" y="36"/>
                      <a:pt x="62" y="39"/>
                    </a:cubicBezTo>
                    <a:cubicBezTo>
                      <a:pt x="67" y="44"/>
                      <a:pt x="68" y="38"/>
                      <a:pt x="73" y="42"/>
                    </a:cubicBezTo>
                    <a:cubicBezTo>
                      <a:pt x="77" y="47"/>
                      <a:pt x="74" y="67"/>
                      <a:pt x="79" y="69"/>
                    </a:cubicBezTo>
                    <a:cubicBezTo>
                      <a:pt x="83" y="69"/>
                      <a:pt x="93" y="67"/>
                      <a:pt x="91" y="70"/>
                    </a:cubicBezTo>
                    <a:cubicBezTo>
                      <a:pt x="90" y="73"/>
                      <a:pt x="90" y="78"/>
                      <a:pt x="94" y="79"/>
                    </a:cubicBezTo>
                    <a:cubicBezTo>
                      <a:pt x="102" y="83"/>
                      <a:pt x="96" y="93"/>
                      <a:pt x="96" y="95"/>
                    </a:cubicBezTo>
                    <a:cubicBezTo>
                      <a:pt x="97" y="98"/>
                      <a:pt x="94" y="101"/>
                      <a:pt x="94" y="103"/>
                    </a:cubicBezTo>
                    <a:cubicBezTo>
                      <a:pt x="96" y="106"/>
                      <a:pt x="96" y="106"/>
                      <a:pt x="93" y="107"/>
                    </a:cubicBezTo>
                    <a:cubicBezTo>
                      <a:pt x="93" y="104"/>
                      <a:pt x="94" y="104"/>
                      <a:pt x="90" y="103"/>
                    </a:cubicBezTo>
                    <a:cubicBezTo>
                      <a:pt x="87" y="100"/>
                      <a:pt x="85" y="97"/>
                      <a:pt x="76" y="100"/>
                    </a:cubicBezTo>
                    <a:cubicBezTo>
                      <a:pt x="67" y="101"/>
                      <a:pt x="65" y="100"/>
                      <a:pt x="64" y="104"/>
                    </a:cubicBezTo>
                    <a:cubicBezTo>
                      <a:pt x="62" y="109"/>
                      <a:pt x="61" y="109"/>
                      <a:pt x="61" y="115"/>
                    </a:cubicBezTo>
                    <a:cubicBezTo>
                      <a:pt x="61" y="120"/>
                      <a:pt x="58" y="126"/>
                      <a:pt x="58" y="129"/>
                    </a:cubicBezTo>
                    <a:cubicBezTo>
                      <a:pt x="56" y="128"/>
                      <a:pt x="56" y="126"/>
                      <a:pt x="55" y="126"/>
                    </a:cubicBezTo>
                    <a:cubicBezTo>
                      <a:pt x="53" y="126"/>
                      <a:pt x="52" y="126"/>
                      <a:pt x="49" y="126"/>
                    </a:cubicBezTo>
                    <a:cubicBezTo>
                      <a:pt x="47" y="126"/>
                      <a:pt x="45" y="128"/>
                      <a:pt x="44" y="134"/>
                    </a:cubicBezTo>
                    <a:cubicBezTo>
                      <a:pt x="42" y="126"/>
                      <a:pt x="39" y="126"/>
                      <a:pt x="35" y="128"/>
                    </a:cubicBezTo>
                    <a:cubicBezTo>
                      <a:pt x="30" y="128"/>
                      <a:pt x="30" y="123"/>
                      <a:pt x="29" y="123"/>
                    </a:cubicBezTo>
                    <a:cubicBezTo>
                      <a:pt x="27" y="124"/>
                      <a:pt x="29" y="126"/>
                      <a:pt x="26" y="128"/>
                    </a:cubicBezTo>
                    <a:cubicBezTo>
                      <a:pt x="24" y="129"/>
                      <a:pt x="24" y="132"/>
                      <a:pt x="21" y="134"/>
                    </a:cubicBezTo>
                    <a:cubicBezTo>
                      <a:pt x="18" y="135"/>
                      <a:pt x="17" y="135"/>
                      <a:pt x="15" y="131"/>
                    </a:cubicBezTo>
                    <a:cubicBezTo>
                      <a:pt x="15" y="124"/>
                      <a:pt x="14" y="115"/>
                      <a:pt x="12" y="115"/>
                    </a:cubicBezTo>
                    <a:cubicBezTo>
                      <a:pt x="9" y="115"/>
                      <a:pt x="12" y="112"/>
                      <a:pt x="10" y="111"/>
                    </a:cubicBezTo>
                    <a:cubicBezTo>
                      <a:pt x="9" y="111"/>
                      <a:pt x="9" y="109"/>
                      <a:pt x="10" y="106"/>
                    </a:cubicBezTo>
                    <a:cubicBezTo>
                      <a:pt x="12" y="104"/>
                      <a:pt x="7" y="104"/>
                      <a:pt x="10" y="101"/>
                    </a:cubicBezTo>
                    <a:cubicBezTo>
                      <a:pt x="12" y="100"/>
                      <a:pt x="10" y="100"/>
                      <a:pt x="9" y="97"/>
                    </a:cubicBezTo>
                    <a:cubicBezTo>
                      <a:pt x="7" y="97"/>
                      <a:pt x="6" y="89"/>
                      <a:pt x="6" y="87"/>
                    </a:cubicBezTo>
                    <a:cubicBezTo>
                      <a:pt x="6" y="86"/>
                      <a:pt x="4" y="86"/>
                      <a:pt x="3" y="79"/>
                    </a:cubicBezTo>
                    <a:cubicBezTo>
                      <a:pt x="3" y="76"/>
                      <a:pt x="10" y="70"/>
                      <a:pt x="4" y="67"/>
                    </a:cubicBezTo>
                    <a:cubicBezTo>
                      <a:pt x="0" y="64"/>
                      <a:pt x="7" y="61"/>
                      <a:pt x="4" y="56"/>
                    </a:cubicBezTo>
                    <a:cubicBezTo>
                      <a:pt x="1" y="52"/>
                      <a:pt x="9" y="50"/>
                      <a:pt x="7" y="45"/>
                    </a:cubicBezTo>
                    <a:cubicBezTo>
                      <a:pt x="6" y="39"/>
                      <a:pt x="9" y="31"/>
                      <a:pt x="9" y="31"/>
                    </a:cubicBezTo>
                    <a:cubicBezTo>
                      <a:pt x="3" y="16"/>
                      <a:pt x="3" y="16"/>
                      <a:pt x="3" y="16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5" name="Freeform 534"/>
              <p:cNvSpPr>
                <a:spLocks/>
              </p:cNvSpPr>
              <p:nvPr/>
            </p:nvSpPr>
            <p:spPr bwMode="auto">
              <a:xfrm>
                <a:off x="1738" y="3438"/>
                <a:ext cx="130" cy="173"/>
              </a:xfrm>
              <a:custGeom>
                <a:avLst/>
                <a:gdLst/>
                <a:ahLst/>
                <a:cxnLst>
                  <a:cxn ang="0">
                    <a:pos x="62" y="66"/>
                  </a:cxn>
                  <a:cxn ang="0">
                    <a:pos x="62" y="75"/>
                  </a:cxn>
                  <a:cxn ang="0">
                    <a:pos x="56" y="84"/>
                  </a:cxn>
                  <a:cxn ang="0">
                    <a:pos x="50" y="86"/>
                  </a:cxn>
                  <a:cxn ang="0">
                    <a:pos x="36" y="84"/>
                  </a:cxn>
                  <a:cxn ang="0">
                    <a:pos x="32" y="83"/>
                  </a:cxn>
                  <a:cxn ang="0">
                    <a:pos x="35" y="78"/>
                  </a:cxn>
                  <a:cxn ang="0">
                    <a:pos x="36" y="72"/>
                  </a:cxn>
                  <a:cxn ang="0">
                    <a:pos x="39" y="66"/>
                  </a:cxn>
                  <a:cxn ang="0">
                    <a:pos x="35" y="59"/>
                  </a:cxn>
                  <a:cxn ang="0">
                    <a:pos x="23" y="53"/>
                  </a:cxn>
                  <a:cxn ang="0">
                    <a:pos x="12" y="47"/>
                  </a:cxn>
                  <a:cxn ang="0">
                    <a:pos x="3" y="38"/>
                  </a:cxn>
                  <a:cxn ang="0">
                    <a:pos x="0" y="33"/>
                  </a:cxn>
                  <a:cxn ang="0">
                    <a:pos x="3" y="19"/>
                  </a:cxn>
                  <a:cxn ang="0">
                    <a:pos x="6" y="8"/>
                  </a:cxn>
                  <a:cxn ang="0">
                    <a:pos x="18" y="3"/>
                  </a:cxn>
                  <a:cxn ang="0">
                    <a:pos x="32" y="7"/>
                  </a:cxn>
                  <a:cxn ang="0">
                    <a:pos x="35" y="11"/>
                  </a:cxn>
                  <a:cxn ang="0">
                    <a:pos x="38" y="22"/>
                  </a:cxn>
                  <a:cxn ang="0">
                    <a:pos x="36" y="30"/>
                  </a:cxn>
                  <a:cxn ang="0">
                    <a:pos x="47" y="31"/>
                  </a:cxn>
                  <a:cxn ang="0">
                    <a:pos x="55" y="35"/>
                  </a:cxn>
                  <a:cxn ang="0">
                    <a:pos x="58" y="50"/>
                  </a:cxn>
                  <a:cxn ang="0">
                    <a:pos x="64" y="49"/>
                  </a:cxn>
                  <a:cxn ang="0">
                    <a:pos x="62" y="66"/>
                  </a:cxn>
                </a:cxnLst>
                <a:rect l="0" t="0" r="r" b="b"/>
                <a:pathLst>
                  <a:path w="67" h="89">
                    <a:moveTo>
                      <a:pt x="62" y="66"/>
                    </a:moveTo>
                    <a:cubicBezTo>
                      <a:pt x="64" y="72"/>
                      <a:pt x="62" y="70"/>
                      <a:pt x="62" y="75"/>
                    </a:cubicBezTo>
                    <a:cubicBezTo>
                      <a:pt x="61" y="80"/>
                      <a:pt x="56" y="80"/>
                      <a:pt x="56" y="84"/>
                    </a:cubicBezTo>
                    <a:cubicBezTo>
                      <a:pt x="55" y="89"/>
                      <a:pt x="53" y="81"/>
                      <a:pt x="50" y="86"/>
                    </a:cubicBezTo>
                    <a:cubicBezTo>
                      <a:pt x="45" y="89"/>
                      <a:pt x="42" y="84"/>
                      <a:pt x="36" y="84"/>
                    </a:cubicBezTo>
                    <a:cubicBezTo>
                      <a:pt x="32" y="84"/>
                      <a:pt x="32" y="86"/>
                      <a:pt x="32" y="83"/>
                    </a:cubicBezTo>
                    <a:cubicBezTo>
                      <a:pt x="30" y="81"/>
                      <a:pt x="33" y="81"/>
                      <a:pt x="35" y="78"/>
                    </a:cubicBezTo>
                    <a:cubicBezTo>
                      <a:pt x="36" y="75"/>
                      <a:pt x="33" y="73"/>
                      <a:pt x="36" y="72"/>
                    </a:cubicBezTo>
                    <a:cubicBezTo>
                      <a:pt x="39" y="70"/>
                      <a:pt x="36" y="70"/>
                      <a:pt x="39" y="66"/>
                    </a:cubicBezTo>
                    <a:cubicBezTo>
                      <a:pt x="41" y="64"/>
                      <a:pt x="36" y="59"/>
                      <a:pt x="35" y="59"/>
                    </a:cubicBezTo>
                    <a:cubicBezTo>
                      <a:pt x="32" y="59"/>
                      <a:pt x="29" y="58"/>
                      <a:pt x="23" y="53"/>
                    </a:cubicBezTo>
                    <a:cubicBezTo>
                      <a:pt x="18" y="49"/>
                      <a:pt x="13" y="50"/>
                      <a:pt x="12" y="47"/>
                    </a:cubicBezTo>
                    <a:cubicBezTo>
                      <a:pt x="10" y="44"/>
                      <a:pt x="6" y="44"/>
                      <a:pt x="3" y="38"/>
                    </a:cubicBezTo>
                    <a:cubicBezTo>
                      <a:pt x="1" y="33"/>
                      <a:pt x="1" y="35"/>
                      <a:pt x="0" y="33"/>
                    </a:cubicBezTo>
                    <a:cubicBezTo>
                      <a:pt x="0" y="30"/>
                      <a:pt x="3" y="24"/>
                      <a:pt x="3" y="19"/>
                    </a:cubicBezTo>
                    <a:cubicBezTo>
                      <a:pt x="3" y="13"/>
                      <a:pt x="4" y="13"/>
                      <a:pt x="6" y="8"/>
                    </a:cubicBezTo>
                    <a:cubicBezTo>
                      <a:pt x="7" y="3"/>
                      <a:pt x="9" y="5"/>
                      <a:pt x="18" y="3"/>
                    </a:cubicBezTo>
                    <a:cubicBezTo>
                      <a:pt x="27" y="0"/>
                      <a:pt x="29" y="3"/>
                      <a:pt x="32" y="7"/>
                    </a:cubicBezTo>
                    <a:cubicBezTo>
                      <a:pt x="36" y="8"/>
                      <a:pt x="35" y="8"/>
                      <a:pt x="35" y="11"/>
                    </a:cubicBezTo>
                    <a:cubicBezTo>
                      <a:pt x="35" y="14"/>
                      <a:pt x="39" y="19"/>
                      <a:pt x="38" y="22"/>
                    </a:cubicBezTo>
                    <a:cubicBezTo>
                      <a:pt x="36" y="27"/>
                      <a:pt x="38" y="27"/>
                      <a:pt x="36" y="30"/>
                    </a:cubicBezTo>
                    <a:cubicBezTo>
                      <a:pt x="36" y="31"/>
                      <a:pt x="47" y="33"/>
                      <a:pt x="47" y="31"/>
                    </a:cubicBezTo>
                    <a:cubicBezTo>
                      <a:pt x="48" y="30"/>
                      <a:pt x="53" y="31"/>
                      <a:pt x="55" y="35"/>
                    </a:cubicBezTo>
                    <a:cubicBezTo>
                      <a:pt x="58" y="47"/>
                      <a:pt x="55" y="50"/>
                      <a:pt x="58" y="50"/>
                    </a:cubicBezTo>
                    <a:cubicBezTo>
                      <a:pt x="61" y="50"/>
                      <a:pt x="62" y="47"/>
                      <a:pt x="64" y="49"/>
                    </a:cubicBezTo>
                    <a:cubicBezTo>
                      <a:pt x="67" y="52"/>
                      <a:pt x="65" y="64"/>
                      <a:pt x="62" y="6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6" name="Freeform 535"/>
              <p:cNvSpPr>
                <a:spLocks/>
              </p:cNvSpPr>
              <p:nvPr/>
            </p:nvSpPr>
            <p:spPr bwMode="auto">
              <a:xfrm>
                <a:off x="1798" y="3653"/>
                <a:ext cx="90" cy="107"/>
              </a:xfrm>
              <a:custGeom>
                <a:avLst/>
                <a:gdLst/>
                <a:ahLst/>
                <a:cxnLst>
                  <a:cxn ang="0">
                    <a:pos x="42" y="42"/>
                  </a:cxn>
                  <a:cxn ang="0">
                    <a:pos x="32" y="52"/>
                  </a:cxn>
                  <a:cxn ang="0">
                    <a:pos x="22" y="52"/>
                  </a:cxn>
                  <a:cxn ang="0">
                    <a:pos x="9" y="48"/>
                  </a:cxn>
                  <a:cxn ang="0">
                    <a:pos x="2" y="45"/>
                  </a:cxn>
                  <a:cxn ang="0">
                    <a:pos x="3" y="34"/>
                  </a:cxn>
                  <a:cxn ang="0">
                    <a:pos x="3" y="20"/>
                  </a:cxn>
                  <a:cxn ang="0">
                    <a:pos x="5" y="14"/>
                  </a:cxn>
                  <a:cxn ang="0">
                    <a:pos x="8" y="3"/>
                  </a:cxn>
                  <a:cxn ang="0">
                    <a:pos x="17" y="5"/>
                  </a:cxn>
                  <a:cxn ang="0">
                    <a:pos x="23" y="12"/>
                  </a:cxn>
                  <a:cxn ang="0">
                    <a:pos x="29" y="15"/>
                  </a:cxn>
                  <a:cxn ang="0">
                    <a:pos x="35" y="22"/>
                  </a:cxn>
                  <a:cxn ang="0">
                    <a:pos x="42" y="28"/>
                  </a:cxn>
                  <a:cxn ang="0">
                    <a:pos x="42" y="42"/>
                  </a:cxn>
                </a:cxnLst>
                <a:rect l="0" t="0" r="r" b="b"/>
                <a:pathLst>
                  <a:path w="46" h="55">
                    <a:moveTo>
                      <a:pt x="42" y="42"/>
                    </a:moveTo>
                    <a:cubicBezTo>
                      <a:pt x="39" y="48"/>
                      <a:pt x="35" y="49"/>
                      <a:pt x="32" y="52"/>
                    </a:cubicBezTo>
                    <a:cubicBezTo>
                      <a:pt x="28" y="55"/>
                      <a:pt x="26" y="51"/>
                      <a:pt x="22" y="52"/>
                    </a:cubicBezTo>
                    <a:cubicBezTo>
                      <a:pt x="19" y="54"/>
                      <a:pt x="13" y="48"/>
                      <a:pt x="9" y="48"/>
                    </a:cubicBezTo>
                    <a:cubicBezTo>
                      <a:pt x="5" y="48"/>
                      <a:pt x="2" y="45"/>
                      <a:pt x="2" y="45"/>
                    </a:cubicBezTo>
                    <a:cubicBezTo>
                      <a:pt x="0" y="42"/>
                      <a:pt x="0" y="35"/>
                      <a:pt x="3" y="34"/>
                    </a:cubicBezTo>
                    <a:cubicBezTo>
                      <a:pt x="6" y="32"/>
                      <a:pt x="2" y="23"/>
                      <a:pt x="3" y="20"/>
                    </a:cubicBezTo>
                    <a:cubicBezTo>
                      <a:pt x="6" y="18"/>
                      <a:pt x="2" y="18"/>
                      <a:pt x="5" y="14"/>
                    </a:cubicBezTo>
                    <a:cubicBezTo>
                      <a:pt x="8" y="9"/>
                      <a:pt x="5" y="8"/>
                      <a:pt x="8" y="3"/>
                    </a:cubicBezTo>
                    <a:cubicBezTo>
                      <a:pt x="11" y="8"/>
                      <a:pt x="11" y="0"/>
                      <a:pt x="17" y="5"/>
                    </a:cubicBezTo>
                    <a:cubicBezTo>
                      <a:pt x="22" y="9"/>
                      <a:pt x="19" y="14"/>
                      <a:pt x="23" y="12"/>
                    </a:cubicBezTo>
                    <a:cubicBezTo>
                      <a:pt x="26" y="9"/>
                      <a:pt x="25" y="14"/>
                      <a:pt x="29" y="15"/>
                    </a:cubicBezTo>
                    <a:cubicBezTo>
                      <a:pt x="34" y="18"/>
                      <a:pt x="32" y="18"/>
                      <a:pt x="35" y="22"/>
                    </a:cubicBezTo>
                    <a:cubicBezTo>
                      <a:pt x="40" y="23"/>
                      <a:pt x="39" y="23"/>
                      <a:pt x="42" y="28"/>
                    </a:cubicBezTo>
                    <a:cubicBezTo>
                      <a:pt x="46" y="34"/>
                      <a:pt x="39" y="34"/>
                      <a:pt x="42" y="4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7" name="Freeform 536"/>
              <p:cNvSpPr>
                <a:spLocks/>
              </p:cNvSpPr>
              <p:nvPr/>
            </p:nvSpPr>
            <p:spPr bwMode="auto">
              <a:xfrm>
                <a:off x="1445" y="3071"/>
                <a:ext cx="200" cy="351"/>
              </a:xfrm>
              <a:custGeom>
                <a:avLst/>
                <a:gdLst/>
                <a:ahLst/>
                <a:cxnLst>
                  <a:cxn ang="0">
                    <a:pos x="93" y="42"/>
                  </a:cxn>
                  <a:cxn ang="0">
                    <a:pos x="85" y="42"/>
                  </a:cxn>
                  <a:cxn ang="0">
                    <a:pos x="71" y="49"/>
                  </a:cxn>
                  <a:cxn ang="0">
                    <a:pos x="64" y="66"/>
                  </a:cxn>
                  <a:cxn ang="0">
                    <a:pos x="67" y="91"/>
                  </a:cxn>
                  <a:cxn ang="0">
                    <a:pos x="74" y="96"/>
                  </a:cxn>
                  <a:cxn ang="0">
                    <a:pos x="85" y="96"/>
                  </a:cxn>
                  <a:cxn ang="0">
                    <a:pos x="88" y="108"/>
                  </a:cxn>
                  <a:cxn ang="0">
                    <a:pos x="96" y="108"/>
                  </a:cxn>
                  <a:cxn ang="0">
                    <a:pos x="102" y="124"/>
                  </a:cxn>
                  <a:cxn ang="0">
                    <a:pos x="100" y="138"/>
                  </a:cxn>
                  <a:cxn ang="0">
                    <a:pos x="97" y="149"/>
                  </a:cxn>
                  <a:cxn ang="0">
                    <a:pos x="97" y="160"/>
                  </a:cxn>
                  <a:cxn ang="0">
                    <a:pos x="96" y="172"/>
                  </a:cxn>
                  <a:cxn ang="0">
                    <a:pos x="93" y="175"/>
                  </a:cxn>
                  <a:cxn ang="0">
                    <a:pos x="88" y="181"/>
                  </a:cxn>
                  <a:cxn ang="0">
                    <a:pos x="80" y="174"/>
                  </a:cxn>
                  <a:cxn ang="0">
                    <a:pos x="65" y="161"/>
                  </a:cxn>
                  <a:cxn ang="0">
                    <a:pos x="50" y="149"/>
                  </a:cxn>
                  <a:cxn ang="0">
                    <a:pos x="42" y="135"/>
                  </a:cxn>
                  <a:cxn ang="0">
                    <a:pos x="35" y="119"/>
                  </a:cxn>
                  <a:cxn ang="0">
                    <a:pos x="30" y="108"/>
                  </a:cxn>
                  <a:cxn ang="0">
                    <a:pos x="23" y="85"/>
                  </a:cxn>
                  <a:cxn ang="0">
                    <a:pos x="14" y="70"/>
                  </a:cxn>
                  <a:cxn ang="0">
                    <a:pos x="4" y="57"/>
                  </a:cxn>
                  <a:cxn ang="0">
                    <a:pos x="3" y="52"/>
                  </a:cxn>
                  <a:cxn ang="0">
                    <a:pos x="11" y="34"/>
                  </a:cxn>
                  <a:cxn ang="0">
                    <a:pos x="9" y="43"/>
                  </a:cxn>
                  <a:cxn ang="0">
                    <a:pos x="15" y="45"/>
                  </a:cxn>
                  <a:cxn ang="0">
                    <a:pos x="21" y="48"/>
                  </a:cxn>
                  <a:cxn ang="0">
                    <a:pos x="26" y="35"/>
                  </a:cxn>
                  <a:cxn ang="0">
                    <a:pos x="47" y="18"/>
                  </a:cxn>
                  <a:cxn ang="0">
                    <a:pos x="50" y="1"/>
                  </a:cxn>
                  <a:cxn ang="0">
                    <a:pos x="55" y="4"/>
                  </a:cxn>
                  <a:cxn ang="0">
                    <a:pos x="61" y="12"/>
                  </a:cxn>
                  <a:cxn ang="0">
                    <a:pos x="70" y="25"/>
                  </a:cxn>
                  <a:cxn ang="0">
                    <a:pos x="85" y="23"/>
                  </a:cxn>
                  <a:cxn ang="0">
                    <a:pos x="91" y="28"/>
                  </a:cxn>
                  <a:cxn ang="0">
                    <a:pos x="88" y="39"/>
                  </a:cxn>
                  <a:cxn ang="0">
                    <a:pos x="93" y="42"/>
                  </a:cxn>
                </a:cxnLst>
                <a:rect l="0" t="0" r="r" b="b"/>
                <a:pathLst>
                  <a:path w="103" h="181">
                    <a:moveTo>
                      <a:pt x="93" y="42"/>
                    </a:moveTo>
                    <a:cubicBezTo>
                      <a:pt x="88" y="45"/>
                      <a:pt x="91" y="39"/>
                      <a:pt x="85" y="42"/>
                    </a:cubicBezTo>
                    <a:cubicBezTo>
                      <a:pt x="79" y="46"/>
                      <a:pt x="77" y="45"/>
                      <a:pt x="71" y="49"/>
                    </a:cubicBezTo>
                    <a:cubicBezTo>
                      <a:pt x="67" y="56"/>
                      <a:pt x="70" y="63"/>
                      <a:pt x="64" y="66"/>
                    </a:cubicBezTo>
                    <a:cubicBezTo>
                      <a:pt x="55" y="74"/>
                      <a:pt x="68" y="87"/>
                      <a:pt x="67" y="91"/>
                    </a:cubicBezTo>
                    <a:cubicBezTo>
                      <a:pt x="65" y="96"/>
                      <a:pt x="74" y="90"/>
                      <a:pt x="74" y="96"/>
                    </a:cubicBezTo>
                    <a:cubicBezTo>
                      <a:pt x="73" y="104"/>
                      <a:pt x="84" y="99"/>
                      <a:pt x="85" y="96"/>
                    </a:cubicBezTo>
                    <a:cubicBezTo>
                      <a:pt x="88" y="91"/>
                      <a:pt x="85" y="108"/>
                      <a:pt x="88" y="108"/>
                    </a:cubicBezTo>
                    <a:cubicBezTo>
                      <a:pt x="91" y="110"/>
                      <a:pt x="91" y="107"/>
                      <a:pt x="96" y="108"/>
                    </a:cubicBezTo>
                    <a:cubicBezTo>
                      <a:pt x="102" y="124"/>
                      <a:pt x="102" y="124"/>
                      <a:pt x="102" y="124"/>
                    </a:cubicBezTo>
                    <a:cubicBezTo>
                      <a:pt x="102" y="124"/>
                      <a:pt x="99" y="132"/>
                      <a:pt x="100" y="138"/>
                    </a:cubicBezTo>
                    <a:cubicBezTo>
                      <a:pt x="102" y="143"/>
                      <a:pt x="94" y="144"/>
                      <a:pt x="97" y="149"/>
                    </a:cubicBezTo>
                    <a:cubicBezTo>
                      <a:pt x="100" y="153"/>
                      <a:pt x="93" y="156"/>
                      <a:pt x="97" y="160"/>
                    </a:cubicBezTo>
                    <a:cubicBezTo>
                      <a:pt x="103" y="163"/>
                      <a:pt x="96" y="169"/>
                      <a:pt x="96" y="172"/>
                    </a:cubicBezTo>
                    <a:cubicBezTo>
                      <a:pt x="96" y="172"/>
                      <a:pt x="96" y="175"/>
                      <a:pt x="93" y="175"/>
                    </a:cubicBezTo>
                    <a:cubicBezTo>
                      <a:pt x="91" y="175"/>
                      <a:pt x="97" y="178"/>
                      <a:pt x="88" y="181"/>
                    </a:cubicBezTo>
                    <a:cubicBezTo>
                      <a:pt x="87" y="178"/>
                      <a:pt x="82" y="178"/>
                      <a:pt x="80" y="174"/>
                    </a:cubicBezTo>
                    <a:cubicBezTo>
                      <a:pt x="80" y="169"/>
                      <a:pt x="77" y="169"/>
                      <a:pt x="65" y="161"/>
                    </a:cubicBezTo>
                    <a:cubicBezTo>
                      <a:pt x="52" y="155"/>
                      <a:pt x="52" y="152"/>
                      <a:pt x="50" y="149"/>
                    </a:cubicBezTo>
                    <a:cubicBezTo>
                      <a:pt x="47" y="146"/>
                      <a:pt x="41" y="143"/>
                      <a:pt x="42" y="135"/>
                    </a:cubicBezTo>
                    <a:cubicBezTo>
                      <a:pt x="42" y="127"/>
                      <a:pt x="35" y="124"/>
                      <a:pt x="35" y="119"/>
                    </a:cubicBezTo>
                    <a:cubicBezTo>
                      <a:pt x="35" y="115"/>
                      <a:pt x="32" y="115"/>
                      <a:pt x="30" y="108"/>
                    </a:cubicBezTo>
                    <a:cubicBezTo>
                      <a:pt x="30" y="102"/>
                      <a:pt x="24" y="93"/>
                      <a:pt x="23" y="85"/>
                    </a:cubicBezTo>
                    <a:cubicBezTo>
                      <a:pt x="21" y="79"/>
                      <a:pt x="17" y="79"/>
                      <a:pt x="14" y="70"/>
                    </a:cubicBezTo>
                    <a:cubicBezTo>
                      <a:pt x="12" y="63"/>
                      <a:pt x="0" y="62"/>
                      <a:pt x="4" y="57"/>
                    </a:cubicBezTo>
                    <a:cubicBezTo>
                      <a:pt x="9" y="56"/>
                      <a:pt x="4" y="56"/>
                      <a:pt x="3" y="52"/>
                    </a:cubicBezTo>
                    <a:cubicBezTo>
                      <a:pt x="1" y="48"/>
                      <a:pt x="1" y="43"/>
                      <a:pt x="11" y="34"/>
                    </a:cubicBezTo>
                    <a:cubicBezTo>
                      <a:pt x="14" y="40"/>
                      <a:pt x="8" y="40"/>
                      <a:pt x="9" y="43"/>
                    </a:cubicBezTo>
                    <a:cubicBezTo>
                      <a:pt x="9" y="46"/>
                      <a:pt x="11" y="43"/>
                      <a:pt x="15" y="45"/>
                    </a:cubicBezTo>
                    <a:cubicBezTo>
                      <a:pt x="18" y="45"/>
                      <a:pt x="18" y="51"/>
                      <a:pt x="21" y="48"/>
                    </a:cubicBezTo>
                    <a:cubicBezTo>
                      <a:pt x="24" y="45"/>
                      <a:pt x="21" y="45"/>
                      <a:pt x="26" y="35"/>
                    </a:cubicBezTo>
                    <a:cubicBezTo>
                      <a:pt x="30" y="28"/>
                      <a:pt x="42" y="25"/>
                      <a:pt x="47" y="18"/>
                    </a:cubicBezTo>
                    <a:cubicBezTo>
                      <a:pt x="50" y="11"/>
                      <a:pt x="50" y="9"/>
                      <a:pt x="50" y="1"/>
                    </a:cubicBezTo>
                    <a:cubicBezTo>
                      <a:pt x="52" y="0"/>
                      <a:pt x="52" y="3"/>
                      <a:pt x="55" y="4"/>
                    </a:cubicBezTo>
                    <a:cubicBezTo>
                      <a:pt x="59" y="6"/>
                      <a:pt x="56" y="9"/>
                      <a:pt x="61" y="12"/>
                    </a:cubicBezTo>
                    <a:cubicBezTo>
                      <a:pt x="67" y="15"/>
                      <a:pt x="65" y="25"/>
                      <a:pt x="70" y="25"/>
                    </a:cubicBezTo>
                    <a:cubicBezTo>
                      <a:pt x="76" y="25"/>
                      <a:pt x="79" y="21"/>
                      <a:pt x="85" y="23"/>
                    </a:cubicBezTo>
                    <a:cubicBezTo>
                      <a:pt x="93" y="26"/>
                      <a:pt x="93" y="26"/>
                      <a:pt x="91" y="28"/>
                    </a:cubicBezTo>
                    <a:cubicBezTo>
                      <a:pt x="88" y="34"/>
                      <a:pt x="85" y="40"/>
                      <a:pt x="88" y="39"/>
                    </a:cubicBezTo>
                    <a:cubicBezTo>
                      <a:pt x="91" y="39"/>
                      <a:pt x="91" y="40"/>
                      <a:pt x="93" y="4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8" name="Freeform 537"/>
              <p:cNvSpPr>
                <a:spLocks/>
              </p:cNvSpPr>
              <p:nvPr/>
            </p:nvSpPr>
            <p:spPr bwMode="auto">
              <a:xfrm>
                <a:off x="1480" y="2835"/>
                <a:ext cx="192" cy="318"/>
              </a:xfrm>
              <a:custGeom>
                <a:avLst/>
                <a:gdLst/>
                <a:ahLst/>
                <a:cxnLst>
                  <a:cxn ang="0">
                    <a:pos x="64" y="6"/>
                  </a:cxn>
                  <a:cxn ang="0">
                    <a:pos x="61" y="2"/>
                  </a:cxn>
                  <a:cxn ang="0">
                    <a:pos x="52" y="8"/>
                  </a:cxn>
                  <a:cxn ang="0">
                    <a:pos x="40" y="13"/>
                  </a:cxn>
                  <a:cxn ang="0">
                    <a:pos x="34" y="14"/>
                  </a:cxn>
                  <a:cxn ang="0">
                    <a:pos x="29" y="25"/>
                  </a:cxn>
                  <a:cxn ang="0">
                    <a:pos x="25" y="33"/>
                  </a:cxn>
                  <a:cxn ang="0">
                    <a:pos x="20" y="41"/>
                  </a:cxn>
                  <a:cxn ang="0">
                    <a:pos x="16" y="38"/>
                  </a:cxn>
                  <a:cxn ang="0">
                    <a:pos x="17" y="45"/>
                  </a:cxn>
                  <a:cxn ang="0">
                    <a:pos x="16" y="48"/>
                  </a:cxn>
                  <a:cxn ang="0">
                    <a:pos x="13" y="47"/>
                  </a:cxn>
                  <a:cxn ang="0">
                    <a:pos x="11" y="52"/>
                  </a:cxn>
                  <a:cxn ang="0">
                    <a:pos x="13" y="55"/>
                  </a:cxn>
                  <a:cxn ang="0">
                    <a:pos x="14" y="58"/>
                  </a:cxn>
                  <a:cxn ang="0">
                    <a:pos x="16" y="64"/>
                  </a:cxn>
                  <a:cxn ang="0">
                    <a:pos x="14" y="73"/>
                  </a:cxn>
                  <a:cxn ang="0">
                    <a:pos x="16" y="87"/>
                  </a:cxn>
                  <a:cxn ang="0">
                    <a:pos x="11" y="98"/>
                  </a:cxn>
                  <a:cxn ang="0">
                    <a:pos x="5" y="103"/>
                  </a:cxn>
                  <a:cxn ang="0">
                    <a:pos x="3" y="109"/>
                  </a:cxn>
                  <a:cxn ang="0">
                    <a:pos x="13" y="115"/>
                  </a:cxn>
                  <a:cxn ang="0">
                    <a:pos x="16" y="119"/>
                  </a:cxn>
                  <a:cxn ang="0">
                    <a:pos x="23" y="120"/>
                  </a:cxn>
                  <a:cxn ang="0">
                    <a:pos x="26" y="120"/>
                  </a:cxn>
                  <a:cxn ang="0">
                    <a:pos x="32" y="123"/>
                  </a:cxn>
                  <a:cxn ang="0">
                    <a:pos x="37" y="126"/>
                  </a:cxn>
                  <a:cxn ang="0">
                    <a:pos x="43" y="134"/>
                  </a:cxn>
                  <a:cxn ang="0">
                    <a:pos x="52" y="147"/>
                  </a:cxn>
                  <a:cxn ang="0">
                    <a:pos x="67" y="145"/>
                  </a:cxn>
                  <a:cxn ang="0">
                    <a:pos x="73" y="150"/>
                  </a:cxn>
                  <a:cxn ang="0">
                    <a:pos x="70" y="161"/>
                  </a:cxn>
                  <a:cxn ang="0">
                    <a:pos x="75" y="164"/>
                  </a:cxn>
                  <a:cxn ang="0">
                    <a:pos x="78" y="140"/>
                  </a:cxn>
                  <a:cxn ang="0">
                    <a:pos x="78" y="129"/>
                  </a:cxn>
                  <a:cxn ang="0">
                    <a:pos x="73" y="119"/>
                  </a:cxn>
                  <a:cxn ang="0">
                    <a:pos x="78" y="115"/>
                  </a:cxn>
                  <a:cxn ang="0">
                    <a:pos x="81" y="117"/>
                  </a:cxn>
                  <a:cxn ang="0">
                    <a:pos x="80" y="112"/>
                  </a:cxn>
                  <a:cxn ang="0">
                    <a:pos x="75" y="112"/>
                  </a:cxn>
                  <a:cxn ang="0">
                    <a:pos x="75" y="106"/>
                  </a:cxn>
                  <a:cxn ang="0">
                    <a:pos x="89" y="106"/>
                  </a:cxn>
                  <a:cxn ang="0">
                    <a:pos x="90" y="105"/>
                  </a:cxn>
                  <a:cxn ang="0">
                    <a:pos x="95" y="101"/>
                  </a:cxn>
                  <a:cxn ang="0">
                    <a:pos x="99" y="111"/>
                  </a:cxn>
                  <a:cxn ang="0">
                    <a:pos x="95" y="98"/>
                  </a:cxn>
                  <a:cxn ang="0">
                    <a:pos x="92" y="95"/>
                  </a:cxn>
                  <a:cxn ang="0">
                    <a:pos x="95" y="90"/>
                  </a:cxn>
                  <a:cxn ang="0">
                    <a:pos x="92" y="81"/>
                  </a:cxn>
                  <a:cxn ang="0">
                    <a:pos x="95" y="62"/>
                  </a:cxn>
                  <a:cxn ang="0">
                    <a:pos x="80" y="62"/>
                  </a:cxn>
                  <a:cxn ang="0">
                    <a:pos x="72" y="55"/>
                  </a:cxn>
                  <a:cxn ang="0">
                    <a:pos x="61" y="55"/>
                  </a:cxn>
                  <a:cxn ang="0">
                    <a:pos x="55" y="50"/>
                  </a:cxn>
                  <a:cxn ang="0">
                    <a:pos x="55" y="41"/>
                  </a:cxn>
                  <a:cxn ang="0">
                    <a:pos x="49" y="33"/>
                  </a:cxn>
                  <a:cxn ang="0">
                    <a:pos x="49" y="30"/>
                  </a:cxn>
                  <a:cxn ang="0">
                    <a:pos x="55" y="14"/>
                  </a:cxn>
                  <a:cxn ang="0">
                    <a:pos x="64" y="6"/>
                  </a:cxn>
                </a:cxnLst>
                <a:rect l="0" t="0" r="r" b="b"/>
                <a:pathLst>
                  <a:path w="99" h="164">
                    <a:moveTo>
                      <a:pt x="64" y="6"/>
                    </a:moveTo>
                    <a:cubicBezTo>
                      <a:pt x="66" y="5"/>
                      <a:pt x="67" y="0"/>
                      <a:pt x="61" y="2"/>
                    </a:cubicBezTo>
                    <a:cubicBezTo>
                      <a:pt x="57" y="2"/>
                      <a:pt x="60" y="3"/>
                      <a:pt x="52" y="8"/>
                    </a:cubicBezTo>
                    <a:cubicBezTo>
                      <a:pt x="43" y="16"/>
                      <a:pt x="42" y="8"/>
                      <a:pt x="40" y="13"/>
                    </a:cubicBezTo>
                    <a:cubicBezTo>
                      <a:pt x="38" y="17"/>
                      <a:pt x="35" y="11"/>
                      <a:pt x="34" y="14"/>
                    </a:cubicBezTo>
                    <a:cubicBezTo>
                      <a:pt x="32" y="17"/>
                      <a:pt x="29" y="17"/>
                      <a:pt x="29" y="25"/>
                    </a:cubicBezTo>
                    <a:cubicBezTo>
                      <a:pt x="31" y="34"/>
                      <a:pt x="26" y="28"/>
                      <a:pt x="25" y="33"/>
                    </a:cubicBezTo>
                    <a:cubicBezTo>
                      <a:pt x="25" y="38"/>
                      <a:pt x="19" y="36"/>
                      <a:pt x="20" y="41"/>
                    </a:cubicBezTo>
                    <a:cubicBezTo>
                      <a:pt x="22" y="48"/>
                      <a:pt x="19" y="42"/>
                      <a:pt x="16" y="38"/>
                    </a:cubicBezTo>
                    <a:cubicBezTo>
                      <a:pt x="14" y="41"/>
                      <a:pt x="19" y="45"/>
                      <a:pt x="17" y="45"/>
                    </a:cubicBezTo>
                    <a:cubicBezTo>
                      <a:pt x="16" y="45"/>
                      <a:pt x="17" y="47"/>
                      <a:pt x="16" y="48"/>
                    </a:cubicBezTo>
                    <a:cubicBezTo>
                      <a:pt x="14" y="50"/>
                      <a:pt x="13" y="47"/>
                      <a:pt x="13" y="47"/>
                    </a:cubicBezTo>
                    <a:cubicBezTo>
                      <a:pt x="11" y="50"/>
                      <a:pt x="13" y="48"/>
                      <a:pt x="11" y="52"/>
                    </a:cubicBezTo>
                    <a:cubicBezTo>
                      <a:pt x="13" y="53"/>
                      <a:pt x="13" y="53"/>
                      <a:pt x="13" y="55"/>
                    </a:cubicBezTo>
                    <a:cubicBezTo>
                      <a:pt x="13" y="56"/>
                      <a:pt x="13" y="56"/>
                      <a:pt x="14" y="58"/>
                    </a:cubicBezTo>
                    <a:cubicBezTo>
                      <a:pt x="19" y="59"/>
                      <a:pt x="14" y="62"/>
                      <a:pt x="16" y="64"/>
                    </a:cubicBezTo>
                    <a:cubicBezTo>
                      <a:pt x="19" y="69"/>
                      <a:pt x="13" y="66"/>
                      <a:pt x="14" y="73"/>
                    </a:cubicBezTo>
                    <a:cubicBezTo>
                      <a:pt x="16" y="81"/>
                      <a:pt x="13" y="86"/>
                      <a:pt x="16" y="87"/>
                    </a:cubicBezTo>
                    <a:cubicBezTo>
                      <a:pt x="17" y="87"/>
                      <a:pt x="14" y="98"/>
                      <a:pt x="11" y="98"/>
                    </a:cubicBezTo>
                    <a:cubicBezTo>
                      <a:pt x="7" y="98"/>
                      <a:pt x="5" y="98"/>
                      <a:pt x="5" y="103"/>
                    </a:cubicBezTo>
                    <a:cubicBezTo>
                      <a:pt x="7" y="106"/>
                      <a:pt x="0" y="103"/>
                      <a:pt x="3" y="109"/>
                    </a:cubicBezTo>
                    <a:cubicBezTo>
                      <a:pt x="10" y="114"/>
                      <a:pt x="11" y="115"/>
                      <a:pt x="13" y="115"/>
                    </a:cubicBezTo>
                    <a:cubicBezTo>
                      <a:pt x="13" y="115"/>
                      <a:pt x="16" y="117"/>
                      <a:pt x="16" y="119"/>
                    </a:cubicBezTo>
                    <a:cubicBezTo>
                      <a:pt x="16" y="120"/>
                      <a:pt x="23" y="122"/>
                      <a:pt x="23" y="120"/>
                    </a:cubicBezTo>
                    <a:cubicBezTo>
                      <a:pt x="23" y="119"/>
                      <a:pt x="25" y="117"/>
                      <a:pt x="26" y="120"/>
                    </a:cubicBezTo>
                    <a:cubicBezTo>
                      <a:pt x="28" y="123"/>
                      <a:pt x="29" y="123"/>
                      <a:pt x="32" y="123"/>
                    </a:cubicBezTo>
                    <a:cubicBezTo>
                      <a:pt x="34" y="122"/>
                      <a:pt x="34" y="125"/>
                      <a:pt x="37" y="126"/>
                    </a:cubicBezTo>
                    <a:cubicBezTo>
                      <a:pt x="42" y="128"/>
                      <a:pt x="38" y="131"/>
                      <a:pt x="43" y="134"/>
                    </a:cubicBezTo>
                    <a:cubicBezTo>
                      <a:pt x="49" y="137"/>
                      <a:pt x="48" y="147"/>
                      <a:pt x="52" y="147"/>
                    </a:cubicBezTo>
                    <a:cubicBezTo>
                      <a:pt x="58" y="147"/>
                      <a:pt x="61" y="144"/>
                      <a:pt x="67" y="145"/>
                    </a:cubicBezTo>
                    <a:cubicBezTo>
                      <a:pt x="75" y="148"/>
                      <a:pt x="75" y="148"/>
                      <a:pt x="73" y="150"/>
                    </a:cubicBezTo>
                    <a:cubicBezTo>
                      <a:pt x="70" y="156"/>
                      <a:pt x="67" y="162"/>
                      <a:pt x="70" y="161"/>
                    </a:cubicBezTo>
                    <a:cubicBezTo>
                      <a:pt x="73" y="161"/>
                      <a:pt x="73" y="162"/>
                      <a:pt x="75" y="164"/>
                    </a:cubicBezTo>
                    <a:cubicBezTo>
                      <a:pt x="75" y="162"/>
                      <a:pt x="76" y="147"/>
                      <a:pt x="78" y="140"/>
                    </a:cubicBezTo>
                    <a:cubicBezTo>
                      <a:pt x="80" y="133"/>
                      <a:pt x="76" y="133"/>
                      <a:pt x="78" y="129"/>
                    </a:cubicBezTo>
                    <a:cubicBezTo>
                      <a:pt x="78" y="126"/>
                      <a:pt x="75" y="131"/>
                      <a:pt x="73" y="119"/>
                    </a:cubicBezTo>
                    <a:cubicBezTo>
                      <a:pt x="73" y="115"/>
                      <a:pt x="76" y="117"/>
                      <a:pt x="78" y="115"/>
                    </a:cubicBezTo>
                    <a:cubicBezTo>
                      <a:pt x="78" y="115"/>
                      <a:pt x="80" y="117"/>
                      <a:pt x="81" y="117"/>
                    </a:cubicBezTo>
                    <a:cubicBezTo>
                      <a:pt x="81" y="119"/>
                      <a:pt x="81" y="112"/>
                      <a:pt x="80" y="112"/>
                    </a:cubicBezTo>
                    <a:cubicBezTo>
                      <a:pt x="76" y="112"/>
                      <a:pt x="75" y="112"/>
                      <a:pt x="75" y="112"/>
                    </a:cubicBezTo>
                    <a:cubicBezTo>
                      <a:pt x="75" y="106"/>
                      <a:pt x="75" y="106"/>
                      <a:pt x="75" y="106"/>
                    </a:cubicBezTo>
                    <a:cubicBezTo>
                      <a:pt x="89" y="106"/>
                      <a:pt x="89" y="106"/>
                      <a:pt x="89" y="106"/>
                    </a:cubicBezTo>
                    <a:cubicBezTo>
                      <a:pt x="87" y="105"/>
                      <a:pt x="87" y="101"/>
                      <a:pt x="90" y="105"/>
                    </a:cubicBezTo>
                    <a:cubicBezTo>
                      <a:pt x="92" y="108"/>
                      <a:pt x="93" y="101"/>
                      <a:pt x="95" y="101"/>
                    </a:cubicBezTo>
                    <a:cubicBezTo>
                      <a:pt x="99" y="108"/>
                      <a:pt x="95" y="112"/>
                      <a:pt x="99" y="111"/>
                    </a:cubicBezTo>
                    <a:cubicBezTo>
                      <a:pt x="96" y="101"/>
                      <a:pt x="98" y="100"/>
                      <a:pt x="95" y="98"/>
                    </a:cubicBezTo>
                    <a:cubicBezTo>
                      <a:pt x="93" y="97"/>
                      <a:pt x="93" y="95"/>
                      <a:pt x="92" y="95"/>
                    </a:cubicBezTo>
                    <a:cubicBezTo>
                      <a:pt x="90" y="97"/>
                      <a:pt x="90" y="95"/>
                      <a:pt x="95" y="90"/>
                    </a:cubicBezTo>
                    <a:cubicBezTo>
                      <a:pt x="96" y="89"/>
                      <a:pt x="93" y="87"/>
                      <a:pt x="92" y="81"/>
                    </a:cubicBezTo>
                    <a:cubicBezTo>
                      <a:pt x="89" y="72"/>
                      <a:pt x="96" y="62"/>
                      <a:pt x="95" y="62"/>
                    </a:cubicBezTo>
                    <a:cubicBezTo>
                      <a:pt x="87" y="61"/>
                      <a:pt x="87" y="64"/>
                      <a:pt x="80" y="62"/>
                    </a:cubicBezTo>
                    <a:cubicBezTo>
                      <a:pt x="76" y="62"/>
                      <a:pt x="75" y="53"/>
                      <a:pt x="72" y="55"/>
                    </a:cubicBezTo>
                    <a:cubicBezTo>
                      <a:pt x="70" y="56"/>
                      <a:pt x="69" y="53"/>
                      <a:pt x="61" y="55"/>
                    </a:cubicBezTo>
                    <a:cubicBezTo>
                      <a:pt x="55" y="55"/>
                      <a:pt x="60" y="52"/>
                      <a:pt x="55" y="50"/>
                    </a:cubicBezTo>
                    <a:cubicBezTo>
                      <a:pt x="52" y="50"/>
                      <a:pt x="58" y="42"/>
                      <a:pt x="55" y="41"/>
                    </a:cubicBezTo>
                    <a:cubicBezTo>
                      <a:pt x="51" y="38"/>
                      <a:pt x="54" y="31"/>
                      <a:pt x="49" y="33"/>
                    </a:cubicBezTo>
                    <a:cubicBezTo>
                      <a:pt x="46" y="33"/>
                      <a:pt x="48" y="33"/>
                      <a:pt x="49" y="30"/>
                    </a:cubicBezTo>
                    <a:cubicBezTo>
                      <a:pt x="52" y="28"/>
                      <a:pt x="51" y="16"/>
                      <a:pt x="55" y="14"/>
                    </a:cubicBezTo>
                    <a:cubicBezTo>
                      <a:pt x="60" y="11"/>
                      <a:pt x="54" y="8"/>
                      <a:pt x="64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39" name="Freeform 538"/>
              <p:cNvSpPr>
                <a:spLocks noGrp="1" noMove="1" noEditPoints="1" noChangeArrowheads="1" noChangeShapeType="1" noTextEdit="1"/>
              </p:cNvSpPr>
              <p:nvPr/>
            </p:nvSpPr>
            <p:spPr bwMode="auto">
              <a:xfrm>
                <a:off x="1570" y="2833"/>
                <a:ext cx="215" cy="229"/>
              </a:xfrm>
              <a:custGeom>
                <a:avLst/>
                <a:gdLst/>
                <a:ahLst/>
                <a:cxnLst>
                  <a:cxn ang="0">
                    <a:pos x="102" y="73"/>
                  </a:cxn>
                  <a:cxn ang="0">
                    <a:pos x="88" y="84"/>
                  </a:cxn>
                  <a:cxn ang="0">
                    <a:pos x="82" y="87"/>
                  </a:cxn>
                  <a:cxn ang="0">
                    <a:pos x="71" y="85"/>
                  </a:cxn>
                  <a:cxn ang="0">
                    <a:pos x="77" y="99"/>
                  </a:cxn>
                  <a:cxn ang="0">
                    <a:pos x="77" y="104"/>
                  </a:cxn>
                  <a:cxn ang="0">
                    <a:pos x="71" y="110"/>
                  </a:cxn>
                  <a:cxn ang="0">
                    <a:pos x="62" y="117"/>
                  </a:cxn>
                  <a:cxn ang="0">
                    <a:pos x="53" y="112"/>
                  </a:cxn>
                  <a:cxn ang="0">
                    <a:pos x="48" y="99"/>
                  </a:cxn>
                  <a:cxn ang="0">
                    <a:pos x="45" y="96"/>
                  </a:cxn>
                  <a:cxn ang="0">
                    <a:pos x="48" y="92"/>
                  </a:cxn>
                  <a:cxn ang="0">
                    <a:pos x="45" y="82"/>
                  </a:cxn>
                  <a:cxn ang="0">
                    <a:pos x="48" y="64"/>
                  </a:cxn>
                  <a:cxn ang="0">
                    <a:pos x="33" y="64"/>
                  </a:cxn>
                  <a:cxn ang="0">
                    <a:pos x="26" y="56"/>
                  </a:cxn>
                  <a:cxn ang="0">
                    <a:pos x="15" y="56"/>
                  </a:cxn>
                  <a:cxn ang="0">
                    <a:pos x="9" y="51"/>
                  </a:cxn>
                  <a:cxn ang="0">
                    <a:pos x="9" y="42"/>
                  </a:cxn>
                  <a:cxn ang="0">
                    <a:pos x="3" y="34"/>
                  </a:cxn>
                  <a:cxn ang="0">
                    <a:pos x="3" y="31"/>
                  </a:cxn>
                  <a:cxn ang="0">
                    <a:pos x="9" y="15"/>
                  </a:cxn>
                  <a:cxn ang="0">
                    <a:pos x="18" y="7"/>
                  </a:cxn>
                  <a:cxn ang="0">
                    <a:pos x="14" y="14"/>
                  </a:cxn>
                  <a:cxn ang="0">
                    <a:pos x="15" y="17"/>
                  </a:cxn>
                  <a:cxn ang="0">
                    <a:pos x="23" y="14"/>
                  </a:cxn>
                  <a:cxn ang="0">
                    <a:pos x="26" y="9"/>
                  </a:cxn>
                  <a:cxn ang="0">
                    <a:pos x="30" y="6"/>
                  </a:cxn>
                  <a:cxn ang="0">
                    <a:pos x="41" y="18"/>
                  </a:cxn>
                  <a:cxn ang="0">
                    <a:pos x="59" y="21"/>
                  </a:cxn>
                  <a:cxn ang="0">
                    <a:pos x="71" y="23"/>
                  </a:cxn>
                  <a:cxn ang="0">
                    <a:pos x="77" y="18"/>
                  </a:cxn>
                  <a:cxn ang="0">
                    <a:pos x="88" y="18"/>
                  </a:cxn>
                  <a:cxn ang="0">
                    <a:pos x="86" y="20"/>
                  </a:cxn>
                  <a:cxn ang="0">
                    <a:pos x="91" y="26"/>
                  </a:cxn>
                  <a:cxn ang="0">
                    <a:pos x="97" y="29"/>
                  </a:cxn>
                  <a:cxn ang="0">
                    <a:pos x="100" y="34"/>
                  </a:cxn>
                  <a:cxn ang="0">
                    <a:pos x="97" y="40"/>
                  </a:cxn>
                  <a:cxn ang="0">
                    <a:pos x="108" y="40"/>
                  </a:cxn>
                  <a:cxn ang="0">
                    <a:pos x="102" y="50"/>
                  </a:cxn>
                  <a:cxn ang="0">
                    <a:pos x="105" y="54"/>
                  </a:cxn>
                  <a:cxn ang="0">
                    <a:pos x="102" y="57"/>
                  </a:cxn>
                  <a:cxn ang="0">
                    <a:pos x="99" y="62"/>
                  </a:cxn>
                  <a:cxn ang="0">
                    <a:pos x="102" y="73"/>
                  </a:cxn>
                </a:cxnLst>
                <a:rect l="0" t="0" r="r" b="b"/>
                <a:pathLst>
                  <a:path w="111" h="118">
                    <a:moveTo>
                      <a:pt x="102" y="73"/>
                    </a:moveTo>
                    <a:cubicBezTo>
                      <a:pt x="103" y="79"/>
                      <a:pt x="92" y="84"/>
                      <a:pt x="88" y="84"/>
                    </a:cubicBezTo>
                    <a:cubicBezTo>
                      <a:pt x="83" y="82"/>
                      <a:pt x="90" y="92"/>
                      <a:pt x="82" y="87"/>
                    </a:cubicBezTo>
                    <a:cubicBezTo>
                      <a:pt x="76" y="84"/>
                      <a:pt x="68" y="81"/>
                      <a:pt x="71" y="85"/>
                    </a:cubicBezTo>
                    <a:cubicBezTo>
                      <a:pt x="74" y="90"/>
                      <a:pt x="74" y="101"/>
                      <a:pt x="77" y="99"/>
                    </a:cubicBezTo>
                    <a:cubicBezTo>
                      <a:pt x="80" y="98"/>
                      <a:pt x="82" y="101"/>
                      <a:pt x="77" y="104"/>
                    </a:cubicBezTo>
                    <a:cubicBezTo>
                      <a:pt x="73" y="106"/>
                      <a:pt x="77" y="110"/>
                      <a:pt x="71" y="110"/>
                    </a:cubicBezTo>
                    <a:cubicBezTo>
                      <a:pt x="65" y="112"/>
                      <a:pt x="67" y="118"/>
                      <a:pt x="62" y="117"/>
                    </a:cubicBezTo>
                    <a:cubicBezTo>
                      <a:pt x="59" y="115"/>
                      <a:pt x="56" y="118"/>
                      <a:pt x="53" y="112"/>
                    </a:cubicBezTo>
                    <a:cubicBezTo>
                      <a:pt x="50" y="103"/>
                      <a:pt x="51" y="101"/>
                      <a:pt x="48" y="99"/>
                    </a:cubicBezTo>
                    <a:cubicBezTo>
                      <a:pt x="47" y="98"/>
                      <a:pt x="47" y="96"/>
                      <a:pt x="45" y="96"/>
                    </a:cubicBezTo>
                    <a:cubicBezTo>
                      <a:pt x="44" y="98"/>
                      <a:pt x="44" y="96"/>
                      <a:pt x="48" y="92"/>
                    </a:cubicBezTo>
                    <a:cubicBezTo>
                      <a:pt x="50" y="90"/>
                      <a:pt x="47" y="89"/>
                      <a:pt x="45" y="82"/>
                    </a:cubicBezTo>
                    <a:cubicBezTo>
                      <a:pt x="42" y="73"/>
                      <a:pt x="50" y="64"/>
                      <a:pt x="48" y="64"/>
                    </a:cubicBezTo>
                    <a:cubicBezTo>
                      <a:pt x="41" y="62"/>
                      <a:pt x="41" y="65"/>
                      <a:pt x="33" y="64"/>
                    </a:cubicBezTo>
                    <a:cubicBezTo>
                      <a:pt x="30" y="64"/>
                      <a:pt x="29" y="54"/>
                      <a:pt x="26" y="56"/>
                    </a:cubicBezTo>
                    <a:cubicBezTo>
                      <a:pt x="24" y="57"/>
                      <a:pt x="23" y="54"/>
                      <a:pt x="15" y="56"/>
                    </a:cubicBezTo>
                    <a:cubicBezTo>
                      <a:pt x="9" y="56"/>
                      <a:pt x="14" y="53"/>
                      <a:pt x="9" y="51"/>
                    </a:cubicBezTo>
                    <a:cubicBezTo>
                      <a:pt x="6" y="51"/>
                      <a:pt x="12" y="43"/>
                      <a:pt x="9" y="42"/>
                    </a:cubicBezTo>
                    <a:cubicBezTo>
                      <a:pt x="4" y="39"/>
                      <a:pt x="7" y="32"/>
                      <a:pt x="3" y="34"/>
                    </a:cubicBezTo>
                    <a:cubicBezTo>
                      <a:pt x="0" y="34"/>
                      <a:pt x="1" y="34"/>
                      <a:pt x="3" y="31"/>
                    </a:cubicBezTo>
                    <a:cubicBezTo>
                      <a:pt x="6" y="29"/>
                      <a:pt x="4" y="17"/>
                      <a:pt x="9" y="15"/>
                    </a:cubicBezTo>
                    <a:cubicBezTo>
                      <a:pt x="14" y="12"/>
                      <a:pt x="7" y="9"/>
                      <a:pt x="18" y="7"/>
                    </a:cubicBezTo>
                    <a:cubicBezTo>
                      <a:pt x="15" y="9"/>
                      <a:pt x="10" y="11"/>
                      <a:pt x="14" y="14"/>
                    </a:cubicBezTo>
                    <a:cubicBezTo>
                      <a:pt x="14" y="14"/>
                      <a:pt x="15" y="15"/>
                      <a:pt x="15" y="17"/>
                    </a:cubicBezTo>
                    <a:cubicBezTo>
                      <a:pt x="15" y="21"/>
                      <a:pt x="17" y="15"/>
                      <a:pt x="23" y="14"/>
                    </a:cubicBezTo>
                    <a:cubicBezTo>
                      <a:pt x="30" y="12"/>
                      <a:pt x="27" y="11"/>
                      <a:pt x="26" y="9"/>
                    </a:cubicBezTo>
                    <a:cubicBezTo>
                      <a:pt x="26" y="6"/>
                      <a:pt x="29" y="0"/>
                      <a:pt x="30" y="6"/>
                    </a:cubicBezTo>
                    <a:cubicBezTo>
                      <a:pt x="33" y="14"/>
                      <a:pt x="41" y="9"/>
                      <a:pt x="41" y="18"/>
                    </a:cubicBezTo>
                    <a:cubicBezTo>
                      <a:pt x="41" y="26"/>
                      <a:pt x="56" y="15"/>
                      <a:pt x="59" y="21"/>
                    </a:cubicBezTo>
                    <a:cubicBezTo>
                      <a:pt x="64" y="26"/>
                      <a:pt x="68" y="25"/>
                      <a:pt x="71" y="23"/>
                    </a:cubicBezTo>
                    <a:cubicBezTo>
                      <a:pt x="74" y="21"/>
                      <a:pt x="70" y="18"/>
                      <a:pt x="77" y="18"/>
                    </a:cubicBezTo>
                    <a:cubicBezTo>
                      <a:pt x="85" y="18"/>
                      <a:pt x="82" y="17"/>
                      <a:pt x="88" y="18"/>
                    </a:cubicBezTo>
                    <a:cubicBezTo>
                      <a:pt x="94" y="18"/>
                      <a:pt x="92" y="20"/>
                      <a:pt x="86" y="20"/>
                    </a:cubicBezTo>
                    <a:cubicBezTo>
                      <a:pt x="80" y="21"/>
                      <a:pt x="90" y="25"/>
                      <a:pt x="91" y="26"/>
                    </a:cubicBezTo>
                    <a:cubicBezTo>
                      <a:pt x="92" y="29"/>
                      <a:pt x="96" y="26"/>
                      <a:pt x="97" y="29"/>
                    </a:cubicBezTo>
                    <a:cubicBezTo>
                      <a:pt x="99" y="32"/>
                      <a:pt x="103" y="31"/>
                      <a:pt x="100" y="34"/>
                    </a:cubicBezTo>
                    <a:cubicBezTo>
                      <a:pt x="97" y="36"/>
                      <a:pt x="99" y="37"/>
                      <a:pt x="97" y="40"/>
                    </a:cubicBezTo>
                    <a:cubicBezTo>
                      <a:pt x="94" y="43"/>
                      <a:pt x="103" y="37"/>
                      <a:pt x="108" y="40"/>
                    </a:cubicBezTo>
                    <a:cubicBezTo>
                      <a:pt x="111" y="45"/>
                      <a:pt x="103" y="46"/>
                      <a:pt x="102" y="50"/>
                    </a:cubicBezTo>
                    <a:cubicBezTo>
                      <a:pt x="100" y="51"/>
                      <a:pt x="103" y="51"/>
                      <a:pt x="105" y="54"/>
                    </a:cubicBezTo>
                    <a:cubicBezTo>
                      <a:pt x="105" y="56"/>
                      <a:pt x="105" y="56"/>
                      <a:pt x="102" y="57"/>
                    </a:cubicBezTo>
                    <a:cubicBezTo>
                      <a:pt x="97" y="59"/>
                      <a:pt x="97" y="57"/>
                      <a:pt x="99" y="62"/>
                    </a:cubicBezTo>
                    <a:cubicBezTo>
                      <a:pt x="100" y="67"/>
                      <a:pt x="91" y="64"/>
                      <a:pt x="102" y="7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0" name="Freeform 539"/>
              <p:cNvSpPr>
                <a:spLocks/>
              </p:cNvSpPr>
              <p:nvPr/>
            </p:nvSpPr>
            <p:spPr bwMode="auto">
              <a:xfrm>
                <a:off x="1746" y="2910"/>
                <a:ext cx="85" cy="144"/>
              </a:xfrm>
              <a:custGeom>
                <a:avLst/>
                <a:gdLst/>
                <a:ahLst/>
                <a:cxnLst>
                  <a:cxn ang="0">
                    <a:pos x="44" y="66"/>
                  </a:cxn>
                  <a:cxn ang="0">
                    <a:pos x="38" y="64"/>
                  </a:cxn>
                  <a:cxn ang="0">
                    <a:pos x="30" y="69"/>
                  </a:cxn>
                  <a:cxn ang="0">
                    <a:pos x="26" y="72"/>
                  </a:cxn>
                  <a:cxn ang="0">
                    <a:pos x="18" y="64"/>
                  </a:cxn>
                  <a:cxn ang="0">
                    <a:pos x="17" y="56"/>
                  </a:cxn>
                  <a:cxn ang="0">
                    <a:pos x="18" y="47"/>
                  </a:cxn>
                  <a:cxn ang="0">
                    <a:pos x="15" y="38"/>
                  </a:cxn>
                  <a:cxn ang="0">
                    <a:pos x="14" y="33"/>
                  </a:cxn>
                  <a:cxn ang="0">
                    <a:pos x="10" y="33"/>
                  </a:cxn>
                  <a:cxn ang="0">
                    <a:pos x="7" y="22"/>
                  </a:cxn>
                  <a:cxn ang="0">
                    <a:pos x="10" y="17"/>
                  </a:cxn>
                  <a:cxn ang="0">
                    <a:pos x="14" y="14"/>
                  </a:cxn>
                  <a:cxn ang="0">
                    <a:pos x="10" y="10"/>
                  </a:cxn>
                  <a:cxn ang="0">
                    <a:pos x="17" y="0"/>
                  </a:cxn>
                  <a:cxn ang="0">
                    <a:pos x="18" y="2"/>
                  </a:cxn>
                  <a:cxn ang="0">
                    <a:pos x="27" y="13"/>
                  </a:cxn>
                  <a:cxn ang="0">
                    <a:pos x="32" y="17"/>
                  </a:cxn>
                  <a:cxn ang="0">
                    <a:pos x="37" y="22"/>
                  </a:cxn>
                  <a:cxn ang="0">
                    <a:pos x="40" y="27"/>
                  </a:cxn>
                  <a:cxn ang="0">
                    <a:pos x="38" y="33"/>
                  </a:cxn>
                  <a:cxn ang="0">
                    <a:pos x="35" y="36"/>
                  </a:cxn>
                  <a:cxn ang="0">
                    <a:pos x="32" y="38"/>
                  </a:cxn>
                  <a:cxn ang="0">
                    <a:pos x="32" y="42"/>
                  </a:cxn>
                  <a:cxn ang="0">
                    <a:pos x="35" y="50"/>
                  </a:cxn>
                  <a:cxn ang="0">
                    <a:pos x="38" y="52"/>
                  </a:cxn>
                  <a:cxn ang="0">
                    <a:pos x="40" y="58"/>
                  </a:cxn>
                  <a:cxn ang="0">
                    <a:pos x="44" y="66"/>
                  </a:cxn>
                </a:cxnLst>
                <a:rect l="0" t="0" r="r" b="b"/>
                <a:pathLst>
                  <a:path w="44" h="74">
                    <a:moveTo>
                      <a:pt x="44" y="66"/>
                    </a:moveTo>
                    <a:cubicBezTo>
                      <a:pt x="40" y="66"/>
                      <a:pt x="41" y="64"/>
                      <a:pt x="38" y="64"/>
                    </a:cubicBezTo>
                    <a:cubicBezTo>
                      <a:pt x="35" y="66"/>
                      <a:pt x="34" y="71"/>
                      <a:pt x="30" y="69"/>
                    </a:cubicBezTo>
                    <a:cubicBezTo>
                      <a:pt x="27" y="69"/>
                      <a:pt x="29" y="71"/>
                      <a:pt x="26" y="72"/>
                    </a:cubicBezTo>
                    <a:cubicBezTo>
                      <a:pt x="24" y="74"/>
                      <a:pt x="18" y="69"/>
                      <a:pt x="18" y="64"/>
                    </a:cubicBezTo>
                    <a:cubicBezTo>
                      <a:pt x="18" y="60"/>
                      <a:pt x="15" y="63"/>
                      <a:pt x="17" y="56"/>
                    </a:cubicBezTo>
                    <a:cubicBezTo>
                      <a:pt x="18" y="50"/>
                      <a:pt x="18" y="50"/>
                      <a:pt x="18" y="47"/>
                    </a:cubicBezTo>
                    <a:cubicBezTo>
                      <a:pt x="21" y="41"/>
                      <a:pt x="14" y="42"/>
                      <a:pt x="15" y="38"/>
                    </a:cubicBezTo>
                    <a:cubicBezTo>
                      <a:pt x="17" y="35"/>
                      <a:pt x="15" y="31"/>
                      <a:pt x="14" y="33"/>
                    </a:cubicBezTo>
                    <a:cubicBezTo>
                      <a:pt x="12" y="33"/>
                      <a:pt x="10" y="33"/>
                      <a:pt x="10" y="33"/>
                    </a:cubicBezTo>
                    <a:cubicBezTo>
                      <a:pt x="0" y="24"/>
                      <a:pt x="9" y="27"/>
                      <a:pt x="7" y="22"/>
                    </a:cubicBezTo>
                    <a:cubicBezTo>
                      <a:pt x="6" y="17"/>
                      <a:pt x="6" y="19"/>
                      <a:pt x="10" y="17"/>
                    </a:cubicBezTo>
                    <a:cubicBezTo>
                      <a:pt x="14" y="16"/>
                      <a:pt x="14" y="16"/>
                      <a:pt x="14" y="14"/>
                    </a:cubicBezTo>
                    <a:cubicBezTo>
                      <a:pt x="12" y="11"/>
                      <a:pt x="9" y="11"/>
                      <a:pt x="10" y="10"/>
                    </a:cubicBezTo>
                    <a:cubicBezTo>
                      <a:pt x="12" y="6"/>
                      <a:pt x="20" y="5"/>
                      <a:pt x="17" y="0"/>
                    </a:cubicBezTo>
                    <a:cubicBezTo>
                      <a:pt x="17" y="2"/>
                      <a:pt x="18" y="2"/>
                      <a:pt x="18" y="2"/>
                    </a:cubicBezTo>
                    <a:cubicBezTo>
                      <a:pt x="26" y="6"/>
                      <a:pt x="29" y="10"/>
                      <a:pt x="27" y="13"/>
                    </a:cubicBezTo>
                    <a:cubicBezTo>
                      <a:pt x="27" y="17"/>
                      <a:pt x="26" y="16"/>
                      <a:pt x="32" y="17"/>
                    </a:cubicBezTo>
                    <a:cubicBezTo>
                      <a:pt x="37" y="19"/>
                      <a:pt x="34" y="22"/>
                      <a:pt x="37" y="22"/>
                    </a:cubicBezTo>
                    <a:cubicBezTo>
                      <a:pt x="38" y="22"/>
                      <a:pt x="38" y="25"/>
                      <a:pt x="40" y="27"/>
                    </a:cubicBezTo>
                    <a:cubicBezTo>
                      <a:pt x="40" y="30"/>
                      <a:pt x="38" y="31"/>
                      <a:pt x="38" y="33"/>
                    </a:cubicBezTo>
                    <a:cubicBezTo>
                      <a:pt x="38" y="35"/>
                      <a:pt x="38" y="35"/>
                      <a:pt x="35" y="36"/>
                    </a:cubicBezTo>
                    <a:cubicBezTo>
                      <a:pt x="32" y="36"/>
                      <a:pt x="32" y="36"/>
                      <a:pt x="32" y="38"/>
                    </a:cubicBezTo>
                    <a:cubicBezTo>
                      <a:pt x="34" y="39"/>
                      <a:pt x="34" y="39"/>
                      <a:pt x="32" y="42"/>
                    </a:cubicBezTo>
                    <a:cubicBezTo>
                      <a:pt x="30" y="47"/>
                      <a:pt x="34" y="47"/>
                      <a:pt x="35" y="50"/>
                    </a:cubicBezTo>
                    <a:cubicBezTo>
                      <a:pt x="35" y="53"/>
                      <a:pt x="37" y="50"/>
                      <a:pt x="38" y="52"/>
                    </a:cubicBezTo>
                    <a:cubicBezTo>
                      <a:pt x="38" y="53"/>
                      <a:pt x="37" y="55"/>
                      <a:pt x="40" y="58"/>
                    </a:cubicBezTo>
                    <a:cubicBezTo>
                      <a:pt x="41" y="60"/>
                      <a:pt x="41" y="63"/>
                      <a:pt x="44" y="6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1" name="Freeform 540"/>
              <p:cNvSpPr>
                <a:spLocks/>
              </p:cNvSpPr>
              <p:nvPr/>
            </p:nvSpPr>
            <p:spPr bwMode="auto">
              <a:xfrm>
                <a:off x="1806" y="2957"/>
                <a:ext cx="64" cy="85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29" y="15"/>
                  </a:cxn>
                  <a:cxn ang="0">
                    <a:pos x="32" y="23"/>
                  </a:cxn>
                  <a:cxn ang="0">
                    <a:pos x="32" y="27"/>
                  </a:cxn>
                  <a:cxn ang="0">
                    <a:pos x="29" y="37"/>
                  </a:cxn>
                  <a:cxn ang="0">
                    <a:pos x="26" y="35"/>
                  </a:cxn>
                  <a:cxn ang="0">
                    <a:pos x="20" y="37"/>
                  </a:cxn>
                  <a:cxn ang="0">
                    <a:pos x="18" y="40"/>
                  </a:cxn>
                  <a:cxn ang="0">
                    <a:pos x="13" y="41"/>
                  </a:cxn>
                  <a:cxn ang="0">
                    <a:pos x="9" y="33"/>
                  </a:cxn>
                  <a:cxn ang="0">
                    <a:pos x="7" y="27"/>
                  </a:cxn>
                  <a:cxn ang="0">
                    <a:pos x="4" y="26"/>
                  </a:cxn>
                  <a:cxn ang="0">
                    <a:pos x="1" y="18"/>
                  </a:cxn>
                  <a:cxn ang="0">
                    <a:pos x="1" y="14"/>
                  </a:cxn>
                  <a:cxn ang="0">
                    <a:pos x="4" y="12"/>
                  </a:cxn>
                  <a:cxn ang="0">
                    <a:pos x="7" y="9"/>
                  </a:cxn>
                  <a:cxn ang="0">
                    <a:pos x="9" y="3"/>
                  </a:cxn>
                  <a:cxn ang="0">
                    <a:pos x="18" y="3"/>
                  </a:cxn>
                  <a:cxn ang="0">
                    <a:pos x="21" y="1"/>
                  </a:cxn>
                  <a:cxn ang="0">
                    <a:pos x="24" y="1"/>
                  </a:cxn>
                  <a:cxn ang="0">
                    <a:pos x="33" y="4"/>
                  </a:cxn>
                </a:cxnLst>
                <a:rect l="0" t="0" r="r" b="b"/>
                <a:pathLst>
                  <a:path w="33" h="44">
                    <a:moveTo>
                      <a:pt x="33" y="4"/>
                    </a:moveTo>
                    <a:cubicBezTo>
                      <a:pt x="30" y="12"/>
                      <a:pt x="29" y="9"/>
                      <a:pt x="29" y="15"/>
                    </a:cubicBezTo>
                    <a:cubicBezTo>
                      <a:pt x="30" y="20"/>
                      <a:pt x="30" y="21"/>
                      <a:pt x="32" y="23"/>
                    </a:cubicBezTo>
                    <a:cubicBezTo>
                      <a:pt x="33" y="24"/>
                      <a:pt x="33" y="26"/>
                      <a:pt x="32" y="27"/>
                    </a:cubicBezTo>
                    <a:cubicBezTo>
                      <a:pt x="30" y="29"/>
                      <a:pt x="33" y="33"/>
                      <a:pt x="29" y="37"/>
                    </a:cubicBezTo>
                    <a:cubicBezTo>
                      <a:pt x="27" y="35"/>
                      <a:pt x="26" y="37"/>
                      <a:pt x="26" y="35"/>
                    </a:cubicBezTo>
                    <a:cubicBezTo>
                      <a:pt x="26" y="32"/>
                      <a:pt x="21" y="38"/>
                      <a:pt x="20" y="37"/>
                    </a:cubicBezTo>
                    <a:cubicBezTo>
                      <a:pt x="16" y="35"/>
                      <a:pt x="16" y="37"/>
                      <a:pt x="18" y="40"/>
                    </a:cubicBezTo>
                    <a:cubicBezTo>
                      <a:pt x="20" y="44"/>
                      <a:pt x="15" y="40"/>
                      <a:pt x="13" y="41"/>
                    </a:cubicBezTo>
                    <a:cubicBezTo>
                      <a:pt x="10" y="38"/>
                      <a:pt x="10" y="35"/>
                      <a:pt x="9" y="33"/>
                    </a:cubicBezTo>
                    <a:cubicBezTo>
                      <a:pt x="6" y="30"/>
                      <a:pt x="7" y="29"/>
                      <a:pt x="7" y="27"/>
                    </a:cubicBezTo>
                    <a:cubicBezTo>
                      <a:pt x="6" y="26"/>
                      <a:pt x="4" y="29"/>
                      <a:pt x="4" y="26"/>
                    </a:cubicBezTo>
                    <a:cubicBezTo>
                      <a:pt x="3" y="23"/>
                      <a:pt x="0" y="23"/>
                      <a:pt x="1" y="18"/>
                    </a:cubicBezTo>
                    <a:cubicBezTo>
                      <a:pt x="3" y="15"/>
                      <a:pt x="3" y="15"/>
                      <a:pt x="1" y="14"/>
                    </a:cubicBezTo>
                    <a:cubicBezTo>
                      <a:pt x="1" y="12"/>
                      <a:pt x="1" y="12"/>
                      <a:pt x="4" y="12"/>
                    </a:cubicBezTo>
                    <a:cubicBezTo>
                      <a:pt x="7" y="10"/>
                      <a:pt x="7" y="10"/>
                      <a:pt x="7" y="9"/>
                    </a:cubicBezTo>
                    <a:cubicBezTo>
                      <a:pt x="7" y="7"/>
                      <a:pt x="9" y="6"/>
                      <a:pt x="9" y="3"/>
                    </a:cubicBezTo>
                    <a:cubicBezTo>
                      <a:pt x="12" y="0"/>
                      <a:pt x="18" y="4"/>
                      <a:pt x="18" y="3"/>
                    </a:cubicBezTo>
                    <a:cubicBezTo>
                      <a:pt x="18" y="1"/>
                      <a:pt x="20" y="1"/>
                      <a:pt x="21" y="1"/>
                    </a:cubicBezTo>
                    <a:cubicBezTo>
                      <a:pt x="23" y="1"/>
                      <a:pt x="24" y="3"/>
                      <a:pt x="24" y="1"/>
                    </a:cubicBezTo>
                    <a:cubicBezTo>
                      <a:pt x="24" y="1"/>
                      <a:pt x="30" y="3"/>
                      <a:pt x="33" y="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2" name="Freeform 541"/>
              <p:cNvSpPr>
                <a:spLocks/>
              </p:cNvSpPr>
              <p:nvPr/>
            </p:nvSpPr>
            <p:spPr bwMode="auto">
              <a:xfrm>
                <a:off x="1862" y="2965"/>
                <a:ext cx="45" cy="7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13" y="5"/>
                  </a:cxn>
                  <a:cxn ang="0">
                    <a:pos x="20" y="9"/>
                  </a:cxn>
                  <a:cxn ang="0">
                    <a:pos x="23" y="14"/>
                  </a:cxn>
                  <a:cxn ang="0">
                    <a:pos x="23" y="17"/>
                  </a:cxn>
                  <a:cxn ang="0">
                    <a:pos x="18" y="23"/>
                  </a:cxn>
                  <a:cxn ang="0">
                    <a:pos x="12" y="34"/>
                  </a:cxn>
                  <a:cxn ang="0">
                    <a:pos x="9" y="33"/>
                  </a:cxn>
                  <a:cxn ang="0">
                    <a:pos x="4" y="34"/>
                  </a:cxn>
                  <a:cxn ang="0">
                    <a:pos x="0" y="33"/>
                  </a:cxn>
                  <a:cxn ang="0">
                    <a:pos x="3" y="23"/>
                  </a:cxn>
                  <a:cxn ang="0">
                    <a:pos x="3" y="19"/>
                  </a:cxn>
                  <a:cxn ang="0">
                    <a:pos x="0" y="11"/>
                  </a:cxn>
                  <a:cxn ang="0">
                    <a:pos x="4" y="0"/>
                  </a:cxn>
                </a:cxnLst>
                <a:rect l="0" t="0" r="r" b="b"/>
                <a:pathLst>
                  <a:path w="23" h="36">
                    <a:moveTo>
                      <a:pt x="4" y="0"/>
                    </a:moveTo>
                    <a:cubicBezTo>
                      <a:pt x="6" y="0"/>
                      <a:pt x="6" y="0"/>
                      <a:pt x="7" y="0"/>
                    </a:cubicBezTo>
                    <a:cubicBezTo>
                      <a:pt x="10" y="2"/>
                      <a:pt x="12" y="2"/>
                      <a:pt x="13" y="5"/>
                    </a:cubicBezTo>
                    <a:cubicBezTo>
                      <a:pt x="15" y="8"/>
                      <a:pt x="18" y="8"/>
                      <a:pt x="20" y="9"/>
                    </a:cubicBezTo>
                    <a:cubicBezTo>
                      <a:pt x="21" y="14"/>
                      <a:pt x="21" y="6"/>
                      <a:pt x="23" y="14"/>
                    </a:cubicBezTo>
                    <a:cubicBezTo>
                      <a:pt x="23" y="14"/>
                      <a:pt x="21" y="16"/>
                      <a:pt x="23" y="17"/>
                    </a:cubicBezTo>
                    <a:cubicBezTo>
                      <a:pt x="21" y="19"/>
                      <a:pt x="21" y="19"/>
                      <a:pt x="18" y="23"/>
                    </a:cubicBezTo>
                    <a:cubicBezTo>
                      <a:pt x="17" y="26"/>
                      <a:pt x="15" y="34"/>
                      <a:pt x="12" y="34"/>
                    </a:cubicBezTo>
                    <a:cubicBezTo>
                      <a:pt x="9" y="34"/>
                      <a:pt x="10" y="31"/>
                      <a:pt x="9" y="33"/>
                    </a:cubicBezTo>
                    <a:cubicBezTo>
                      <a:pt x="6" y="36"/>
                      <a:pt x="6" y="31"/>
                      <a:pt x="4" y="34"/>
                    </a:cubicBezTo>
                    <a:cubicBezTo>
                      <a:pt x="3" y="36"/>
                      <a:pt x="1" y="36"/>
                      <a:pt x="0" y="33"/>
                    </a:cubicBezTo>
                    <a:cubicBezTo>
                      <a:pt x="4" y="30"/>
                      <a:pt x="1" y="25"/>
                      <a:pt x="3" y="23"/>
                    </a:cubicBezTo>
                    <a:cubicBezTo>
                      <a:pt x="4" y="22"/>
                      <a:pt x="4" y="20"/>
                      <a:pt x="3" y="19"/>
                    </a:cubicBezTo>
                    <a:cubicBezTo>
                      <a:pt x="1" y="17"/>
                      <a:pt x="1" y="16"/>
                      <a:pt x="0" y="11"/>
                    </a:cubicBezTo>
                    <a:cubicBezTo>
                      <a:pt x="0" y="5"/>
                      <a:pt x="1" y="8"/>
                      <a:pt x="4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3" name="Freeform 542"/>
              <p:cNvSpPr>
                <a:spLocks/>
              </p:cNvSpPr>
              <p:nvPr/>
            </p:nvSpPr>
            <p:spPr bwMode="auto">
              <a:xfrm>
                <a:off x="1378" y="2858"/>
                <a:ext cx="52" cy="62"/>
              </a:xfrm>
              <a:custGeom>
                <a:avLst/>
                <a:gdLst/>
                <a:ahLst/>
                <a:cxnLst>
                  <a:cxn ang="0">
                    <a:pos x="27" y="18"/>
                  </a:cxn>
                  <a:cxn ang="0">
                    <a:pos x="26" y="17"/>
                  </a:cxn>
                  <a:cxn ang="0">
                    <a:pos x="24" y="23"/>
                  </a:cxn>
                  <a:cxn ang="0">
                    <a:pos x="26" y="24"/>
                  </a:cxn>
                  <a:cxn ang="0">
                    <a:pos x="24" y="28"/>
                  </a:cxn>
                  <a:cxn ang="0">
                    <a:pos x="24" y="32"/>
                  </a:cxn>
                  <a:cxn ang="0">
                    <a:pos x="23" y="31"/>
                  </a:cxn>
                  <a:cxn ang="0">
                    <a:pos x="23" y="28"/>
                  </a:cxn>
                  <a:cxn ang="0">
                    <a:pos x="21" y="26"/>
                  </a:cxn>
                  <a:cxn ang="0">
                    <a:pos x="21" y="29"/>
                  </a:cxn>
                  <a:cxn ang="0">
                    <a:pos x="20" y="29"/>
                  </a:cxn>
                  <a:cxn ang="0">
                    <a:pos x="18" y="26"/>
                  </a:cxn>
                  <a:cxn ang="0">
                    <a:pos x="20" y="23"/>
                  </a:cxn>
                  <a:cxn ang="0">
                    <a:pos x="15" y="20"/>
                  </a:cxn>
                  <a:cxn ang="0">
                    <a:pos x="11" y="17"/>
                  </a:cxn>
                  <a:cxn ang="0">
                    <a:pos x="11" y="14"/>
                  </a:cxn>
                  <a:cxn ang="0">
                    <a:pos x="6" y="12"/>
                  </a:cxn>
                  <a:cxn ang="0">
                    <a:pos x="6" y="12"/>
                  </a:cxn>
                  <a:cxn ang="0">
                    <a:pos x="9" y="15"/>
                  </a:cxn>
                  <a:cxn ang="0">
                    <a:pos x="6" y="17"/>
                  </a:cxn>
                  <a:cxn ang="0">
                    <a:pos x="3" y="14"/>
                  </a:cxn>
                  <a:cxn ang="0">
                    <a:pos x="1" y="9"/>
                  </a:cxn>
                  <a:cxn ang="0">
                    <a:pos x="3" y="7"/>
                  </a:cxn>
                  <a:cxn ang="0">
                    <a:pos x="1" y="4"/>
                  </a:cxn>
                  <a:cxn ang="0">
                    <a:pos x="3" y="3"/>
                  </a:cxn>
                  <a:cxn ang="0">
                    <a:pos x="6" y="3"/>
                  </a:cxn>
                  <a:cxn ang="0">
                    <a:pos x="12" y="3"/>
                  </a:cxn>
                  <a:cxn ang="0">
                    <a:pos x="14" y="4"/>
                  </a:cxn>
                  <a:cxn ang="0">
                    <a:pos x="18" y="4"/>
                  </a:cxn>
                  <a:cxn ang="0">
                    <a:pos x="21" y="10"/>
                  </a:cxn>
                  <a:cxn ang="0">
                    <a:pos x="27" y="18"/>
                  </a:cxn>
                </a:cxnLst>
                <a:rect l="0" t="0" r="r" b="b"/>
                <a:pathLst>
                  <a:path w="27" h="32">
                    <a:moveTo>
                      <a:pt x="27" y="18"/>
                    </a:moveTo>
                    <a:cubicBezTo>
                      <a:pt x="26" y="18"/>
                      <a:pt x="26" y="17"/>
                      <a:pt x="26" y="17"/>
                    </a:cubicBezTo>
                    <a:cubicBezTo>
                      <a:pt x="24" y="17"/>
                      <a:pt x="24" y="20"/>
                      <a:pt x="24" y="23"/>
                    </a:cubicBezTo>
                    <a:cubicBezTo>
                      <a:pt x="24" y="23"/>
                      <a:pt x="27" y="23"/>
                      <a:pt x="26" y="24"/>
                    </a:cubicBezTo>
                    <a:cubicBezTo>
                      <a:pt x="24" y="26"/>
                      <a:pt x="26" y="26"/>
                      <a:pt x="24" y="28"/>
                    </a:cubicBezTo>
                    <a:cubicBezTo>
                      <a:pt x="24" y="29"/>
                      <a:pt x="23" y="29"/>
                      <a:pt x="24" y="32"/>
                    </a:cubicBezTo>
                    <a:cubicBezTo>
                      <a:pt x="24" y="32"/>
                      <a:pt x="24" y="31"/>
                      <a:pt x="23" y="31"/>
                    </a:cubicBezTo>
                    <a:cubicBezTo>
                      <a:pt x="23" y="29"/>
                      <a:pt x="24" y="28"/>
                      <a:pt x="23" y="28"/>
                    </a:cubicBezTo>
                    <a:cubicBezTo>
                      <a:pt x="21" y="26"/>
                      <a:pt x="23" y="24"/>
                      <a:pt x="21" y="26"/>
                    </a:cubicBezTo>
                    <a:cubicBezTo>
                      <a:pt x="18" y="26"/>
                      <a:pt x="23" y="28"/>
                      <a:pt x="21" y="29"/>
                    </a:cubicBezTo>
                    <a:cubicBezTo>
                      <a:pt x="21" y="31"/>
                      <a:pt x="21" y="29"/>
                      <a:pt x="20" y="29"/>
                    </a:cubicBezTo>
                    <a:cubicBezTo>
                      <a:pt x="20" y="29"/>
                      <a:pt x="17" y="28"/>
                      <a:pt x="18" y="26"/>
                    </a:cubicBezTo>
                    <a:cubicBezTo>
                      <a:pt x="20" y="26"/>
                      <a:pt x="18" y="24"/>
                      <a:pt x="20" y="23"/>
                    </a:cubicBezTo>
                    <a:cubicBezTo>
                      <a:pt x="20" y="23"/>
                      <a:pt x="18" y="21"/>
                      <a:pt x="15" y="20"/>
                    </a:cubicBezTo>
                    <a:cubicBezTo>
                      <a:pt x="12" y="17"/>
                      <a:pt x="12" y="18"/>
                      <a:pt x="11" y="17"/>
                    </a:cubicBezTo>
                    <a:cubicBezTo>
                      <a:pt x="11" y="17"/>
                      <a:pt x="11" y="17"/>
                      <a:pt x="11" y="14"/>
                    </a:cubicBezTo>
                    <a:cubicBezTo>
                      <a:pt x="11" y="12"/>
                      <a:pt x="8" y="12"/>
                      <a:pt x="6" y="12"/>
                    </a:cubicBezTo>
                    <a:cubicBezTo>
                      <a:pt x="6" y="10"/>
                      <a:pt x="6" y="12"/>
                      <a:pt x="6" y="12"/>
                    </a:cubicBezTo>
                    <a:cubicBezTo>
                      <a:pt x="8" y="14"/>
                      <a:pt x="11" y="15"/>
                      <a:pt x="9" y="15"/>
                    </a:cubicBezTo>
                    <a:cubicBezTo>
                      <a:pt x="8" y="17"/>
                      <a:pt x="8" y="18"/>
                      <a:pt x="6" y="17"/>
                    </a:cubicBezTo>
                    <a:cubicBezTo>
                      <a:pt x="6" y="15"/>
                      <a:pt x="3" y="14"/>
                      <a:pt x="3" y="14"/>
                    </a:cubicBezTo>
                    <a:cubicBezTo>
                      <a:pt x="3" y="14"/>
                      <a:pt x="0" y="12"/>
                      <a:pt x="1" y="9"/>
                    </a:cubicBezTo>
                    <a:cubicBezTo>
                      <a:pt x="1" y="6"/>
                      <a:pt x="3" y="9"/>
                      <a:pt x="3" y="7"/>
                    </a:cubicBezTo>
                    <a:cubicBezTo>
                      <a:pt x="3" y="4"/>
                      <a:pt x="3" y="6"/>
                      <a:pt x="1" y="4"/>
                    </a:cubicBezTo>
                    <a:cubicBezTo>
                      <a:pt x="0" y="4"/>
                      <a:pt x="3" y="4"/>
                      <a:pt x="3" y="3"/>
                    </a:cubicBezTo>
                    <a:cubicBezTo>
                      <a:pt x="3" y="1"/>
                      <a:pt x="3" y="0"/>
                      <a:pt x="6" y="3"/>
                    </a:cubicBezTo>
                    <a:cubicBezTo>
                      <a:pt x="11" y="6"/>
                      <a:pt x="9" y="1"/>
                      <a:pt x="12" y="3"/>
                    </a:cubicBezTo>
                    <a:cubicBezTo>
                      <a:pt x="12" y="4"/>
                      <a:pt x="14" y="3"/>
                      <a:pt x="14" y="4"/>
                    </a:cubicBezTo>
                    <a:cubicBezTo>
                      <a:pt x="14" y="6"/>
                      <a:pt x="17" y="7"/>
                      <a:pt x="18" y="4"/>
                    </a:cubicBezTo>
                    <a:cubicBezTo>
                      <a:pt x="20" y="6"/>
                      <a:pt x="20" y="7"/>
                      <a:pt x="21" y="10"/>
                    </a:cubicBezTo>
                    <a:cubicBezTo>
                      <a:pt x="23" y="14"/>
                      <a:pt x="27" y="17"/>
                      <a:pt x="27" y="1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4" name="Freeform 543"/>
              <p:cNvSpPr>
                <a:spLocks/>
              </p:cNvSpPr>
              <p:nvPr/>
            </p:nvSpPr>
            <p:spPr bwMode="auto">
              <a:xfrm>
                <a:off x="1350" y="2786"/>
                <a:ext cx="70" cy="86"/>
              </a:xfrm>
              <a:custGeom>
                <a:avLst/>
                <a:gdLst/>
                <a:ahLst/>
                <a:cxnLst>
                  <a:cxn ang="0">
                    <a:pos x="3" y="21"/>
                  </a:cxn>
                  <a:cxn ang="0">
                    <a:pos x="6" y="19"/>
                  </a:cxn>
                  <a:cxn ang="0">
                    <a:pos x="8" y="16"/>
                  </a:cxn>
                  <a:cxn ang="0">
                    <a:pos x="11" y="13"/>
                  </a:cxn>
                  <a:cxn ang="0">
                    <a:pos x="14" y="10"/>
                  </a:cxn>
                  <a:cxn ang="0">
                    <a:pos x="17" y="11"/>
                  </a:cxn>
                  <a:cxn ang="0">
                    <a:pos x="21" y="3"/>
                  </a:cxn>
                  <a:cxn ang="0">
                    <a:pos x="24" y="3"/>
                  </a:cxn>
                  <a:cxn ang="0">
                    <a:pos x="32" y="2"/>
                  </a:cxn>
                  <a:cxn ang="0">
                    <a:pos x="36" y="0"/>
                  </a:cxn>
                  <a:cxn ang="0">
                    <a:pos x="36" y="5"/>
                  </a:cxn>
                  <a:cxn ang="0">
                    <a:pos x="33" y="13"/>
                  </a:cxn>
                  <a:cxn ang="0">
                    <a:pos x="33" y="17"/>
                  </a:cxn>
                  <a:cxn ang="0">
                    <a:pos x="33" y="25"/>
                  </a:cxn>
                  <a:cxn ang="0">
                    <a:pos x="33" y="27"/>
                  </a:cxn>
                  <a:cxn ang="0">
                    <a:pos x="32" y="28"/>
                  </a:cxn>
                  <a:cxn ang="0">
                    <a:pos x="32" y="32"/>
                  </a:cxn>
                  <a:cxn ang="0">
                    <a:pos x="32" y="35"/>
                  </a:cxn>
                  <a:cxn ang="0">
                    <a:pos x="30" y="38"/>
                  </a:cxn>
                  <a:cxn ang="0">
                    <a:pos x="32" y="41"/>
                  </a:cxn>
                  <a:cxn ang="0">
                    <a:pos x="27" y="41"/>
                  </a:cxn>
                  <a:cxn ang="0">
                    <a:pos x="26" y="39"/>
                  </a:cxn>
                  <a:cxn ang="0">
                    <a:pos x="20" y="39"/>
                  </a:cxn>
                  <a:cxn ang="0">
                    <a:pos x="17" y="39"/>
                  </a:cxn>
                  <a:cxn ang="0">
                    <a:pos x="9" y="32"/>
                  </a:cxn>
                  <a:cxn ang="0">
                    <a:pos x="3" y="24"/>
                  </a:cxn>
                  <a:cxn ang="0">
                    <a:pos x="1" y="21"/>
                  </a:cxn>
                  <a:cxn ang="0">
                    <a:pos x="3" y="21"/>
                  </a:cxn>
                </a:cxnLst>
                <a:rect l="0" t="0" r="r" b="b"/>
                <a:pathLst>
                  <a:path w="36" h="44">
                    <a:moveTo>
                      <a:pt x="3" y="21"/>
                    </a:moveTo>
                    <a:cubicBezTo>
                      <a:pt x="6" y="21"/>
                      <a:pt x="6" y="21"/>
                      <a:pt x="6" y="19"/>
                    </a:cubicBezTo>
                    <a:cubicBezTo>
                      <a:pt x="8" y="16"/>
                      <a:pt x="9" y="19"/>
                      <a:pt x="8" y="16"/>
                    </a:cubicBezTo>
                    <a:cubicBezTo>
                      <a:pt x="8" y="11"/>
                      <a:pt x="8" y="13"/>
                      <a:pt x="11" y="13"/>
                    </a:cubicBezTo>
                    <a:cubicBezTo>
                      <a:pt x="12" y="13"/>
                      <a:pt x="12" y="8"/>
                      <a:pt x="14" y="10"/>
                    </a:cubicBezTo>
                    <a:cubicBezTo>
                      <a:pt x="15" y="13"/>
                      <a:pt x="17" y="13"/>
                      <a:pt x="17" y="11"/>
                    </a:cubicBezTo>
                    <a:cubicBezTo>
                      <a:pt x="15" y="10"/>
                      <a:pt x="21" y="5"/>
                      <a:pt x="21" y="3"/>
                    </a:cubicBezTo>
                    <a:cubicBezTo>
                      <a:pt x="23" y="2"/>
                      <a:pt x="23" y="2"/>
                      <a:pt x="24" y="3"/>
                    </a:cubicBezTo>
                    <a:cubicBezTo>
                      <a:pt x="24" y="3"/>
                      <a:pt x="30" y="3"/>
                      <a:pt x="32" y="2"/>
                    </a:cubicBezTo>
                    <a:cubicBezTo>
                      <a:pt x="33" y="0"/>
                      <a:pt x="35" y="0"/>
                      <a:pt x="36" y="0"/>
                    </a:cubicBezTo>
                    <a:cubicBezTo>
                      <a:pt x="35" y="2"/>
                      <a:pt x="35" y="3"/>
                      <a:pt x="36" y="5"/>
                    </a:cubicBezTo>
                    <a:cubicBezTo>
                      <a:pt x="36" y="8"/>
                      <a:pt x="33" y="10"/>
                      <a:pt x="33" y="13"/>
                    </a:cubicBezTo>
                    <a:cubicBezTo>
                      <a:pt x="33" y="16"/>
                      <a:pt x="32" y="14"/>
                      <a:pt x="33" y="17"/>
                    </a:cubicBezTo>
                    <a:cubicBezTo>
                      <a:pt x="33" y="22"/>
                      <a:pt x="33" y="24"/>
                      <a:pt x="33" y="25"/>
                    </a:cubicBezTo>
                    <a:cubicBezTo>
                      <a:pt x="33" y="27"/>
                      <a:pt x="33" y="27"/>
                      <a:pt x="33" y="27"/>
                    </a:cubicBezTo>
                    <a:cubicBezTo>
                      <a:pt x="32" y="27"/>
                      <a:pt x="33" y="27"/>
                      <a:pt x="32" y="28"/>
                    </a:cubicBezTo>
                    <a:cubicBezTo>
                      <a:pt x="32" y="30"/>
                      <a:pt x="30" y="32"/>
                      <a:pt x="32" y="32"/>
                    </a:cubicBezTo>
                    <a:cubicBezTo>
                      <a:pt x="32" y="32"/>
                      <a:pt x="33" y="35"/>
                      <a:pt x="32" y="35"/>
                    </a:cubicBezTo>
                    <a:cubicBezTo>
                      <a:pt x="32" y="35"/>
                      <a:pt x="30" y="36"/>
                      <a:pt x="30" y="38"/>
                    </a:cubicBezTo>
                    <a:cubicBezTo>
                      <a:pt x="32" y="39"/>
                      <a:pt x="32" y="41"/>
                      <a:pt x="32" y="41"/>
                    </a:cubicBezTo>
                    <a:cubicBezTo>
                      <a:pt x="30" y="44"/>
                      <a:pt x="27" y="43"/>
                      <a:pt x="27" y="41"/>
                    </a:cubicBezTo>
                    <a:cubicBezTo>
                      <a:pt x="27" y="39"/>
                      <a:pt x="26" y="41"/>
                      <a:pt x="26" y="39"/>
                    </a:cubicBezTo>
                    <a:cubicBezTo>
                      <a:pt x="23" y="38"/>
                      <a:pt x="24" y="43"/>
                      <a:pt x="20" y="39"/>
                    </a:cubicBezTo>
                    <a:cubicBezTo>
                      <a:pt x="17" y="36"/>
                      <a:pt x="17" y="38"/>
                      <a:pt x="17" y="39"/>
                    </a:cubicBezTo>
                    <a:cubicBezTo>
                      <a:pt x="12" y="35"/>
                      <a:pt x="11" y="35"/>
                      <a:pt x="9" y="32"/>
                    </a:cubicBezTo>
                    <a:cubicBezTo>
                      <a:pt x="8" y="27"/>
                      <a:pt x="5" y="27"/>
                      <a:pt x="3" y="24"/>
                    </a:cubicBezTo>
                    <a:cubicBezTo>
                      <a:pt x="1" y="22"/>
                      <a:pt x="0" y="22"/>
                      <a:pt x="1" y="21"/>
                    </a:cubicBezTo>
                    <a:cubicBezTo>
                      <a:pt x="1" y="19"/>
                      <a:pt x="3" y="22"/>
                      <a:pt x="3" y="2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5" name="Freeform 544"/>
              <p:cNvSpPr>
                <a:spLocks/>
              </p:cNvSpPr>
              <p:nvPr/>
            </p:nvSpPr>
            <p:spPr bwMode="auto">
              <a:xfrm>
                <a:off x="1323" y="2767"/>
                <a:ext cx="97" cy="60"/>
              </a:xfrm>
              <a:custGeom>
                <a:avLst/>
                <a:gdLst/>
                <a:ahLst/>
                <a:cxnLst>
                  <a:cxn ang="0">
                    <a:pos x="9" y="3"/>
                  </a:cxn>
                  <a:cxn ang="0">
                    <a:pos x="3" y="9"/>
                  </a:cxn>
                  <a:cxn ang="0">
                    <a:pos x="0" y="17"/>
                  </a:cxn>
                  <a:cxn ang="0">
                    <a:pos x="9" y="21"/>
                  </a:cxn>
                  <a:cxn ang="0">
                    <a:pos x="14" y="23"/>
                  </a:cxn>
                  <a:cxn ang="0">
                    <a:pos x="14" y="26"/>
                  </a:cxn>
                  <a:cxn ang="0">
                    <a:pos x="15" y="28"/>
                  </a:cxn>
                  <a:cxn ang="0">
                    <a:pos x="17" y="31"/>
                  </a:cxn>
                  <a:cxn ang="0">
                    <a:pos x="20" y="29"/>
                  </a:cxn>
                  <a:cxn ang="0">
                    <a:pos x="21" y="26"/>
                  </a:cxn>
                  <a:cxn ang="0">
                    <a:pos x="24" y="23"/>
                  </a:cxn>
                  <a:cxn ang="0">
                    <a:pos x="28" y="20"/>
                  </a:cxn>
                  <a:cxn ang="0">
                    <a:pos x="31" y="21"/>
                  </a:cxn>
                  <a:cxn ang="0">
                    <a:pos x="35" y="14"/>
                  </a:cxn>
                  <a:cxn ang="0">
                    <a:pos x="38" y="14"/>
                  </a:cxn>
                  <a:cxn ang="0">
                    <a:pos x="46" y="12"/>
                  </a:cxn>
                  <a:cxn ang="0">
                    <a:pos x="50" y="10"/>
                  </a:cxn>
                  <a:cxn ang="0">
                    <a:pos x="47" y="7"/>
                  </a:cxn>
                  <a:cxn ang="0">
                    <a:pos x="43" y="3"/>
                  </a:cxn>
                  <a:cxn ang="0">
                    <a:pos x="35" y="1"/>
                  </a:cxn>
                  <a:cxn ang="0">
                    <a:pos x="31" y="1"/>
                  </a:cxn>
                  <a:cxn ang="0">
                    <a:pos x="28" y="1"/>
                  </a:cxn>
                  <a:cxn ang="0">
                    <a:pos x="24" y="3"/>
                  </a:cxn>
                  <a:cxn ang="0">
                    <a:pos x="17" y="3"/>
                  </a:cxn>
                  <a:cxn ang="0">
                    <a:pos x="14" y="1"/>
                  </a:cxn>
                  <a:cxn ang="0">
                    <a:pos x="9" y="3"/>
                  </a:cxn>
                </a:cxnLst>
                <a:rect l="0" t="0" r="r" b="b"/>
                <a:pathLst>
                  <a:path w="50" h="31">
                    <a:moveTo>
                      <a:pt x="9" y="3"/>
                    </a:moveTo>
                    <a:cubicBezTo>
                      <a:pt x="8" y="4"/>
                      <a:pt x="5" y="9"/>
                      <a:pt x="3" y="9"/>
                    </a:cubicBezTo>
                    <a:cubicBezTo>
                      <a:pt x="1" y="10"/>
                      <a:pt x="5" y="15"/>
                      <a:pt x="0" y="17"/>
                    </a:cubicBezTo>
                    <a:cubicBezTo>
                      <a:pt x="6" y="18"/>
                      <a:pt x="8" y="23"/>
                      <a:pt x="9" y="21"/>
                    </a:cubicBezTo>
                    <a:cubicBezTo>
                      <a:pt x="9" y="21"/>
                      <a:pt x="14" y="20"/>
                      <a:pt x="14" y="23"/>
                    </a:cubicBezTo>
                    <a:cubicBezTo>
                      <a:pt x="14" y="24"/>
                      <a:pt x="14" y="26"/>
                      <a:pt x="14" y="26"/>
                    </a:cubicBezTo>
                    <a:cubicBezTo>
                      <a:pt x="15" y="28"/>
                      <a:pt x="14" y="24"/>
                      <a:pt x="15" y="28"/>
                    </a:cubicBezTo>
                    <a:cubicBezTo>
                      <a:pt x="17" y="31"/>
                      <a:pt x="18" y="29"/>
                      <a:pt x="17" y="31"/>
                    </a:cubicBezTo>
                    <a:cubicBezTo>
                      <a:pt x="20" y="31"/>
                      <a:pt x="20" y="31"/>
                      <a:pt x="20" y="29"/>
                    </a:cubicBezTo>
                    <a:cubicBezTo>
                      <a:pt x="21" y="26"/>
                      <a:pt x="23" y="29"/>
                      <a:pt x="21" y="26"/>
                    </a:cubicBezTo>
                    <a:cubicBezTo>
                      <a:pt x="21" y="21"/>
                      <a:pt x="21" y="23"/>
                      <a:pt x="24" y="23"/>
                    </a:cubicBezTo>
                    <a:cubicBezTo>
                      <a:pt x="26" y="23"/>
                      <a:pt x="26" y="18"/>
                      <a:pt x="28" y="20"/>
                    </a:cubicBezTo>
                    <a:cubicBezTo>
                      <a:pt x="29" y="23"/>
                      <a:pt x="31" y="23"/>
                      <a:pt x="31" y="21"/>
                    </a:cubicBezTo>
                    <a:cubicBezTo>
                      <a:pt x="29" y="20"/>
                      <a:pt x="35" y="15"/>
                      <a:pt x="35" y="14"/>
                    </a:cubicBezTo>
                    <a:cubicBezTo>
                      <a:pt x="37" y="12"/>
                      <a:pt x="37" y="12"/>
                      <a:pt x="38" y="14"/>
                    </a:cubicBezTo>
                    <a:cubicBezTo>
                      <a:pt x="38" y="14"/>
                      <a:pt x="44" y="14"/>
                      <a:pt x="46" y="12"/>
                    </a:cubicBezTo>
                    <a:cubicBezTo>
                      <a:pt x="47" y="10"/>
                      <a:pt x="49" y="10"/>
                      <a:pt x="50" y="10"/>
                    </a:cubicBezTo>
                    <a:cubicBezTo>
                      <a:pt x="50" y="10"/>
                      <a:pt x="49" y="9"/>
                      <a:pt x="47" y="7"/>
                    </a:cubicBezTo>
                    <a:cubicBezTo>
                      <a:pt x="44" y="6"/>
                      <a:pt x="44" y="6"/>
                      <a:pt x="43" y="3"/>
                    </a:cubicBezTo>
                    <a:cubicBezTo>
                      <a:pt x="41" y="1"/>
                      <a:pt x="37" y="0"/>
                      <a:pt x="35" y="1"/>
                    </a:cubicBezTo>
                    <a:cubicBezTo>
                      <a:pt x="34" y="1"/>
                      <a:pt x="32" y="1"/>
                      <a:pt x="31" y="1"/>
                    </a:cubicBezTo>
                    <a:cubicBezTo>
                      <a:pt x="29" y="0"/>
                      <a:pt x="28" y="0"/>
                      <a:pt x="28" y="1"/>
                    </a:cubicBezTo>
                    <a:cubicBezTo>
                      <a:pt x="29" y="1"/>
                      <a:pt x="26" y="3"/>
                      <a:pt x="24" y="3"/>
                    </a:cubicBezTo>
                    <a:cubicBezTo>
                      <a:pt x="21" y="3"/>
                      <a:pt x="18" y="1"/>
                      <a:pt x="17" y="3"/>
                    </a:cubicBezTo>
                    <a:cubicBezTo>
                      <a:pt x="15" y="3"/>
                      <a:pt x="15" y="1"/>
                      <a:pt x="14" y="1"/>
                    </a:cubicBezTo>
                    <a:cubicBezTo>
                      <a:pt x="12" y="1"/>
                      <a:pt x="12" y="4"/>
                      <a:pt x="9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6" name="Freeform 545"/>
              <p:cNvSpPr>
                <a:spLocks/>
              </p:cNvSpPr>
              <p:nvPr/>
            </p:nvSpPr>
            <p:spPr bwMode="auto">
              <a:xfrm>
                <a:off x="1314" y="2800"/>
                <a:ext cx="38" cy="2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4" y="4"/>
                  </a:cxn>
                  <a:cxn ang="0">
                    <a:pos x="19" y="6"/>
                  </a:cxn>
                  <a:cxn ang="0">
                    <a:pos x="19" y="9"/>
                  </a:cxn>
                  <a:cxn ang="0">
                    <a:pos x="19" y="11"/>
                  </a:cxn>
                  <a:cxn ang="0">
                    <a:pos x="14" y="12"/>
                  </a:cxn>
                  <a:cxn ang="0">
                    <a:pos x="13" y="12"/>
                  </a:cxn>
                  <a:cxn ang="0">
                    <a:pos x="4" y="9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20" h="12">
                    <a:moveTo>
                      <a:pt x="5" y="0"/>
                    </a:moveTo>
                    <a:cubicBezTo>
                      <a:pt x="11" y="1"/>
                      <a:pt x="13" y="6"/>
                      <a:pt x="14" y="4"/>
                    </a:cubicBezTo>
                    <a:cubicBezTo>
                      <a:pt x="14" y="4"/>
                      <a:pt x="19" y="3"/>
                      <a:pt x="19" y="6"/>
                    </a:cubicBezTo>
                    <a:cubicBezTo>
                      <a:pt x="19" y="7"/>
                      <a:pt x="19" y="9"/>
                      <a:pt x="19" y="9"/>
                    </a:cubicBezTo>
                    <a:cubicBezTo>
                      <a:pt x="17" y="9"/>
                      <a:pt x="17" y="11"/>
                      <a:pt x="19" y="11"/>
                    </a:cubicBezTo>
                    <a:cubicBezTo>
                      <a:pt x="20" y="11"/>
                      <a:pt x="16" y="12"/>
                      <a:pt x="14" y="12"/>
                    </a:cubicBezTo>
                    <a:cubicBezTo>
                      <a:pt x="11" y="9"/>
                      <a:pt x="14" y="12"/>
                      <a:pt x="13" y="12"/>
                    </a:cubicBezTo>
                    <a:cubicBezTo>
                      <a:pt x="11" y="12"/>
                      <a:pt x="7" y="9"/>
                      <a:pt x="4" y="9"/>
                    </a:cubicBezTo>
                    <a:cubicBezTo>
                      <a:pt x="0" y="9"/>
                      <a:pt x="2" y="7"/>
                      <a:pt x="0" y="6"/>
                    </a:cubicBezTo>
                    <a:cubicBezTo>
                      <a:pt x="0" y="3"/>
                      <a:pt x="5" y="3"/>
                      <a:pt x="5" y="0"/>
                    </a:cubicBezTo>
                    <a:cubicBezTo>
                      <a:pt x="4" y="0"/>
                      <a:pt x="5" y="0"/>
                      <a:pt x="5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7" name="Freeform 546"/>
              <p:cNvSpPr>
                <a:spLocks/>
              </p:cNvSpPr>
              <p:nvPr/>
            </p:nvSpPr>
            <p:spPr bwMode="auto">
              <a:xfrm>
                <a:off x="1282" y="2734"/>
                <a:ext cx="59" cy="7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4" y="18"/>
                  </a:cxn>
                  <a:cxn ang="0">
                    <a:pos x="26" y="18"/>
                  </a:cxn>
                  <a:cxn ang="0">
                    <a:pos x="29" y="20"/>
                  </a:cxn>
                  <a:cxn ang="0">
                    <a:pos x="29" y="18"/>
                  </a:cxn>
                  <a:cxn ang="0">
                    <a:pos x="30" y="20"/>
                  </a:cxn>
                  <a:cxn ang="0">
                    <a:pos x="24" y="26"/>
                  </a:cxn>
                  <a:cxn ang="0">
                    <a:pos x="21" y="34"/>
                  </a:cxn>
                  <a:cxn ang="0">
                    <a:pos x="21" y="34"/>
                  </a:cxn>
                  <a:cxn ang="0">
                    <a:pos x="17" y="40"/>
                  </a:cxn>
                  <a:cxn ang="0">
                    <a:pos x="9" y="39"/>
                  </a:cxn>
                  <a:cxn ang="0">
                    <a:pos x="0" y="32"/>
                  </a:cxn>
                  <a:cxn ang="0">
                    <a:pos x="0" y="29"/>
                  </a:cxn>
                  <a:cxn ang="0">
                    <a:pos x="2" y="26"/>
                  </a:cxn>
                  <a:cxn ang="0">
                    <a:pos x="0" y="25"/>
                  </a:cxn>
                  <a:cxn ang="0">
                    <a:pos x="3" y="17"/>
                  </a:cxn>
                  <a:cxn ang="0">
                    <a:pos x="14" y="17"/>
                  </a:cxn>
                  <a:cxn ang="0">
                    <a:pos x="12" y="12"/>
                  </a:cxn>
                  <a:cxn ang="0">
                    <a:pos x="8" y="7"/>
                  </a:cxn>
                  <a:cxn ang="0">
                    <a:pos x="6" y="6"/>
                  </a:cxn>
                  <a:cxn ang="0">
                    <a:pos x="9" y="6"/>
                  </a:cxn>
                  <a:cxn ang="0">
                    <a:pos x="9" y="0"/>
                  </a:cxn>
                  <a:cxn ang="0">
                    <a:pos x="24" y="0"/>
                  </a:cxn>
                </a:cxnLst>
                <a:rect l="0" t="0" r="r" b="b"/>
                <a:pathLst>
                  <a:path w="30" h="40">
                    <a:moveTo>
                      <a:pt x="24" y="0"/>
                    </a:moveTo>
                    <a:cubicBezTo>
                      <a:pt x="24" y="18"/>
                      <a:pt x="24" y="18"/>
                      <a:pt x="24" y="18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7" y="20"/>
                      <a:pt x="27" y="21"/>
                      <a:pt x="29" y="20"/>
                    </a:cubicBezTo>
                    <a:cubicBezTo>
                      <a:pt x="29" y="20"/>
                      <a:pt x="29" y="20"/>
                      <a:pt x="29" y="18"/>
                    </a:cubicBezTo>
                    <a:cubicBezTo>
                      <a:pt x="27" y="18"/>
                      <a:pt x="29" y="17"/>
                      <a:pt x="30" y="20"/>
                    </a:cubicBezTo>
                    <a:cubicBezTo>
                      <a:pt x="29" y="21"/>
                      <a:pt x="26" y="26"/>
                      <a:pt x="24" y="26"/>
                    </a:cubicBezTo>
                    <a:cubicBezTo>
                      <a:pt x="23" y="28"/>
                      <a:pt x="26" y="32"/>
                      <a:pt x="21" y="34"/>
                    </a:cubicBezTo>
                    <a:cubicBezTo>
                      <a:pt x="21" y="34"/>
                      <a:pt x="20" y="34"/>
                      <a:pt x="21" y="34"/>
                    </a:cubicBezTo>
                    <a:cubicBezTo>
                      <a:pt x="21" y="37"/>
                      <a:pt x="17" y="37"/>
                      <a:pt x="17" y="40"/>
                    </a:cubicBezTo>
                    <a:cubicBezTo>
                      <a:pt x="14" y="39"/>
                      <a:pt x="12" y="37"/>
                      <a:pt x="9" y="39"/>
                    </a:cubicBezTo>
                    <a:cubicBezTo>
                      <a:pt x="6" y="39"/>
                      <a:pt x="6" y="39"/>
                      <a:pt x="0" y="32"/>
                    </a:cubicBezTo>
                    <a:cubicBezTo>
                      <a:pt x="0" y="32"/>
                      <a:pt x="0" y="31"/>
                      <a:pt x="0" y="29"/>
                    </a:cubicBezTo>
                    <a:cubicBezTo>
                      <a:pt x="0" y="28"/>
                      <a:pt x="2" y="26"/>
                      <a:pt x="2" y="26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5" y="11"/>
                      <a:pt x="12" y="15"/>
                      <a:pt x="12" y="12"/>
                    </a:cubicBezTo>
                    <a:cubicBezTo>
                      <a:pt x="11" y="9"/>
                      <a:pt x="9" y="9"/>
                      <a:pt x="8" y="7"/>
                    </a:cubicBezTo>
                    <a:cubicBezTo>
                      <a:pt x="8" y="6"/>
                      <a:pt x="6" y="6"/>
                      <a:pt x="6" y="6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24" y="0"/>
                      <a:pt x="24" y="0"/>
                      <a:pt x="24" y="0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8" name="Freeform 547"/>
              <p:cNvSpPr>
                <a:spLocks/>
              </p:cNvSpPr>
              <p:nvPr/>
            </p:nvSpPr>
            <p:spPr bwMode="auto">
              <a:xfrm>
                <a:off x="1451" y="3046"/>
                <a:ext cx="91" cy="124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7" y="6"/>
                  </a:cxn>
                  <a:cxn ang="0">
                    <a:pos x="30" y="10"/>
                  </a:cxn>
                  <a:cxn ang="0">
                    <a:pos x="38" y="11"/>
                  </a:cxn>
                  <a:cxn ang="0">
                    <a:pos x="41" y="11"/>
                  </a:cxn>
                  <a:cxn ang="0">
                    <a:pos x="47" y="14"/>
                  </a:cxn>
                  <a:cxn ang="0">
                    <a:pos x="44" y="31"/>
                  </a:cxn>
                  <a:cxn ang="0">
                    <a:pos x="23" y="48"/>
                  </a:cxn>
                  <a:cxn ang="0">
                    <a:pos x="18" y="61"/>
                  </a:cxn>
                  <a:cxn ang="0">
                    <a:pos x="12" y="58"/>
                  </a:cxn>
                  <a:cxn ang="0">
                    <a:pos x="6" y="56"/>
                  </a:cxn>
                  <a:cxn ang="0">
                    <a:pos x="7" y="47"/>
                  </a:cxn>
                  <a:cxn ang="0">
                    <a:pos x="11" y="39"/>
                  </a:cxn>
                  <a:cxn ang="0">
                    <a:pos x="4" y="39"/>
                  </a:cxn>
                  <a:cxn ang="0">
                    <a:pos x="3" y="27"/>
                  </a:cxn>
                  <a:cxn ang="0">
                    <a:pos x="6" y="19"/>
                  </a:cxn>
                  <a:cxn ang="0">
                    <a:pos x="9" y="8"/>
                  </a:cxn>
                  <a:cxn ang="0">
                    <a:pos x="18" y="0"/>
                  </a:cxn>
                </a:cxnLst>
                <a:rect l="0" t="0" r="r" b="b"/>
                <a:pathLst>
                  <a:path w="47" h="64">
                    <a:moveTo>
                      <a:pt x="18" y="0"/>
                    </a:moveTo>
                    <a:cubicBezTo>
                      <a:pt x="24" y="5"/>
                      <a:pt x="26" y="6"/>
                      <a:pt x="27" y="6"/>
                    </a:cubicBezTo>
                    <a:cubicBezTo>
                      <a:pt x="27" y="6"/>
                      <a:pt x="30" y="8"/>
                      <a:pt x="30" y="10"/>
                    </a:cubicBezTo>
                    <a:cubicBezTo>
                      <a:pt x="30" y="11"/>
                      <a:pt x="38" y="13"/>
                      <a:pt x="38" y="11"/>
                    </a:cubicBezTo>
                    <a:cubicBezTo>
                      <a:pt x="38" y="10"/>
                      <a:pt x="39" y="8"/>
                      <a:pt x="41" y="11"/>
                    </a:cubicBezTo>
                    <a:cubicBezTo>
                      <a:pt x="42" y="14"/>
                      <a:pt x="44" y="14"/>
                      <a:pt x="47" y="14"/>
                    </a:cubicBezTo>
                    <a:cubicBezTo>
                      <a:pt x="47" y="22"/>
                      <a:pt x="47" y="23"/>
                      <a:pt x="44" y="31"/>
                    </a:cubicBezTo>
                    <a:cubicBezTo>
                      <a:pt x="39" y="37"/>
                      <a:pt x="27" y="41"/>
                      <a:pt x="23" y="48"/>
                    </a:cubicBezTo>
                    <a:cubicBezTo>
                      <a:pt x="18" y="58"/>
                      <a:pt x="21" y="58"/>
                      <a:pt x="18" y="61"/>
                    </a:cubicBezTo>
                    <a:cubicBezTo>
                      <a:pt x="15" y="64"/>
                      <a:pt x="15" y="58"/>
                      <a:pt x="12" y="58"/>
                    </a:cubicBezTo>
                    <a:cubicBezTo>
                      <a:pt x="7" y="56"/>
                      <a:pt x="6" y="59"/>
                      <a:pt x="6" y="56"/>
                    </a:cubicBezTo>
                    <a:cubicBezTo>
                      <a:pt x="4" y="53"/>
                      <a:pt x="11" y="53"/>
                      <a:pt x="7" y="47"/>
                    </a:cubicBezTo>
                    <a:cubicBezTo>
                      <a:pt x="11" y="47"/>
                      <a:pt x="11" y="42"/>
                      <a:pt x="11" y="39"/>
                    </a:cubicBezTo>
                    <a:cubicBezTo>
                      <a:pt x="11" y="36"/>
                      <a:pt x="9" y="44"/>
                      <a:pt x="4" y="39"/>
                    </a:cubicBezTo>
                    <a:cubicBezTo>
                      <a:pt x="0" y="34"/>
                      <a:pt x="4" y="37"/>
                      <a:pt x="3" y="27"/>
                    </a:cubicBezTo>
                    <a:cubicBezTo>
                      <a:pt x="1" y="20"/>
                      <a:pt x="6" y="25"/>
                      <a:pt x="6" y="19"/>
                    </a:cubicBezTo>
                    <a:cubicBezTo>
                      <a:pt x="6" y="14"/>
                      <a:pt x="11" y="16"/>
                      <a:pt x="9" y="8"/>
                    </a:cubicBezTo>
                    <a:cubicBezTo>
                      <a:pt x="9" y="2"/>
                      <a:pt x="20" y="5"/>
                      <a:pt x="18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49" name="Freeform 548"/>
              <p:cNvSpPr>
                <a:spLocks/>
              </p:cNvSpPr>
              <p:nvPr/>
            </p:nvSpPr>
            <p:spPr bwMode="auto">
              <a:xfrm>
                <a:off x="1292" y="3068"/>
                <a:ext cx="12" cy="27"/>
              </a:xfrm>
              <a:custGeom>
                <a:avLst/>
                <a:gdLst/>
                <a:ahLst/>
                <a:cxnLst>
                  <a:cxn ang="0">
                    <a:pos x="1" y="13"/>
                  </a:cxn>
                  <a:cxn ang="0">
                    <a:pos x="3" y="10"/>
                  </a:cxn>
                  <a:cxn ang="0">
                    <a:pos x="1" y="6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3" y="3"/>
                  </a:cxn>
                  <a:cxn ang="0">
                    <a:pos x="4" y="6"/>
                  </a:cxn>
                  <a:cxn ang="0">
                    <a:pos x="6" y="10"/>
                  </a:cxn>
                  <a:cxn ang="0">
                    <a:pos x="4" y="13"/>
                  </a:cxn>
                  <a:cxn ang="0">
                    <a:pos x="1" y="13"/>
                  </a:cxn>
                </a:cxnLst>
                <a:rect l="0" t="0" r="r" b="b"/>
                <a:pathLst>
                  <a:path w="6" h="14">
                    <a:moveTo>
                      <a:pt x="1" y="13"/>
                    </a:moveTo>
                    <a:cubicBezTo>
                      <a:pt x="0" y="11"/>
                      <a:pt x="3" y="10"/>
                      <a:pt x="3" y="10"/>
                    </a:cubicBezTo>
                    <a:cubicBezTo>
                      <a:pt x="4" y="8"/>
                      <a:pt x="3" y="8"/>
                      <a:pt x="1" y="6"/>
                    </a:cubicBezTo>
                    <a:cubicBezTo>
                      <a:pt x="1" y="5"/>
                      <a:pt x="1" y="3"/>
                      <a:pt x="0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1" y="0"/>
                      <a:pt x="1" y="2"/>
                      <a:pt x="3" y="3"/>
                    </a:cubicBezTo>
                    <a:cubicBezTo>
                      <a:pt x="3" y="5"/>
                      <a:pt x="3" y="6"/>
                      <a:pt x="4" y="6"/>
                    </a:cubicBezTo>
                    <a:cubicBezTo>
                      <a:pt x="6" y="8"/>
                      <a:pt x="4" y="8"/>
                      <a:pt x="6" y="10"/>
                    </a:cubicBezTo>
                    <a:cubicBezTo>
                      <a:pt x="6" y="11"/>
                      <a:pt x="6" y="13"/>
                      <a:pt x="4" y="13"/>
                    </a:cubicBezTo>
                    <a:cubicBezTo>
                      <a:pt x="1" y="14"/>
                      <a:pt x="1" y="13"/>
                      <a:pt x="1" y="1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0" name="Freeform 549"/>
              <p:cNvSpPr>
                <a:spLocks/>
              </p:cNvSpPr>
              <p:nvPr/>
            </p:nvSpPr>
            <p:spPr bwMode="auto">
              <a:xfrm>
                <a:off x="1306" y="3079"/>
                <a:ext cx="8" cy="1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3" y="2"/>
                  </a:cxn>
                  <a:cxn ang="0">
                    <a:pos x="2" y="5"/>
                  </a:cxn>
                </a:cxnLst>
                <a:rect l="0" t="0" r="r" b="b"/>
                <a:pathLst>
                  <a:path w="4" h="5">
                    <a:moveTo>
                      <a:pt x="2" y="5"/>
                    </a:moveTo>
                    <a:cubicBezTo>
                      <a:pt x="0" y="3"/>
                      <a:pt x="2" y="0"/>
                      <a:pt x="3" y="2"/>
                    </a:cubicBezTo>
                    <a:cubicBezTo>
                      <a:pt x="4" y="2"/>
                      <a:pt x="3" y="5"/>
                      <a:pt x="2" y="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1" name="Freeform 550"/>
              <p:cNvSpPr>
                <a:spLocks/>
              </p:cNvSpPr>
              <p:nvPr/>
            </p:nvSpPr>
            <p:spPr bwMode="auto">
              <a:xfrm>
                <a:off x="1319" y="3085"/>
                <a:ext cx="6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" y="0"/>
                  </a:cxn>
                  <a:cxn ang="0">
                    <a:pos x="0" y="3"/>
                  </a:cxn>
                </a:cxnLst>
                <a:rect l="0" t="0" r="r" b="b"/>
                <a:pathLst>
                  <a:path w="3" h="3">
                    <a:moveTo>
                      <a:pt x="0" y="3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2"/>
                      <a:pt x="3" y="3"/>
                      <a:pt x="0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2" name="Freeform 551"/>
              <p:cNvSpPr>
                <a:spLocks/>
              </p:cNvSpPr>
              <p:nvPr/>
            </p:nvSpPr>
            <p:spPr bwMode="auto">
              <a:xfrm>
                <a:off x="1304" y="3073"/>
                <a:ext cx="6" cy="1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3"/>
                  </a:cxn>
                  <a:cxn ang="0">
                    <a:pos x="0" y="2"/>
                  </a:cxn>
                </a:cxnLst>
                <a:rect l="0" t="0" r="r" b="b"/>
                <a:pathLst>
                  <a:path w="3" h="5">
                    <a:moveTo>
                      <a:pt x="0" y="2"/>
                    </a:moveTo>
                    <a:cubicBezTo>
                      <a:pt x="0" y="0"/>
                      <a:pt x="3" y="2"/>
                      <a:pt x="1" y="3"/>
                    </a:cubicBezTo>
                    <a:cubicBezTo>
                      <a:pt x="1" y="5"/>
                      <a:pt x="0" y="3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3" name="Freeform 552"/>
              <p:cNvSpPr>
                <a:spLocks/>
              </p:cNvSpPr>
              <p:nvPr/>
            </p:nvSpPr>
            <p:spPr bwMode="auto">
              <a:xfrm>
                <a:off x="1288" y="3077"/>
                <a:ext cx="10" cy="6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3"/>
                  </a:cxn>
                  <a:cxn ang="0">
                    <a:pos x="2" y="1"/>
                  </a:cxn>
                </a:cxnLst>
                <a:rect l="0" t="0" r="r" b="b"/>
                <a:pathLst>
                  <a:path w="5" h="3">
                    <a:moveTo>
                      <a:pt x="2" y="1"/>
                    </a:moveTo>
                    <a:cubicBezTo>
                      <a:pt x="3" y="0"/>
                      <a:pt x="5" y="3"/>
                      <a:pt x="2" y="3"/>
                    </a:cubicBezTo>
                    <a:cubicBezTo>
                      <a:pt x="0" y="3"/>
                      <a:pt x="0" y="1"/>
                      <a:pt x="2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4" name="Freeform 553"/>
              <p:cNvSpPr>
                <a:spLocks/>
              </p:cNvSpPr>
              <p:nvPr/>
            </p:nvSpPr>
            <p:spPr bwMode="auto">
              <a:xfrm>
                <a:off x="1306" y="3095"/>
                <a:ext cx="6" cy="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3" h="3">
                    <a:moveTo>
                      <a:pt x="2" y="2"/>
                    </a:moveTo>
                    <a:cubicBezTo>
                      <a:pt x="0" y="0"/>
                      <a:pt x="3" y="2"/>
                      <a:pt x="2" y="2"/>
                    </a:cubicBezTo>
                    <a:cubicBezTo>
                      <a:pt x="2" y="3"/>
                      <a:pt x="2" y="3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5" name="Freeform 554"/>
              <p:cNvSpPr>
                <a:spLocks/>
              </p:cNvSpPr>
              <p:nvPr/>
            </p:nvSpPr>
            <p:spPr bwMode="auto">
              <a:xfrm>
                <a:off x="1306" y="3066"/>
                <a:ext cx="4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1"/>
                  </a:cxn>
                  <a:cxn ang="0">
                    <a:pos x="0" y="1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2" y="0"/>
                      <a:pt x="2" y="1"/>
                    </a:cubicBezTo>
                    <a:cubicBezTo>
                      <a:pt x="2" y="1"/>
                      <a:pt x="2" y="1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6" name="Freeform 555"/>
              <p:cNvSpPr>
                <a:spLocks/>
              </p:cNvSpPr>
              <p:nvPr/>
            </p:nvSpPr>
            <p:spPr bwMode="auto">
              <a:xfrm>
                <a:off x="1496" y="2718"/>
                <a:ext cx="35" cy="1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" y="1"/>
                  </a:cxn>
                  <a:cxn ang="0">
                    <a:pos x="16" y="6"/>
                  </a:cxn>
                  <a:cxn ang="0">
                    <a:pos x="12" y="6"/>
                  </a:cxn>
                  <a:cxn ang="0">
                    <a:pos x="7" y="8"/>
                  </a:cxn>
                  <a:cxn ang="0">
                    <a:pos x="1" y="4"/>
                  </a:cxn>
                  <a:cxn ang="0">
                    <a:pos x="0" y="1"/>
                  </a:cxn>
                </a:cxnLst>
                <a:rect l="0" t="0" r="r" b="b"/>
                <a:pathLst>
                  <a:path w="18" h="9">
                    <a:moveTo>
                      <a:pt x="0" y="1"/>
                    </a:moveTo>
                    <a:cubicBezTo>
                      <a:pt x="1" y="0"/>
                      <a:pt x="4" y="0"/>
                      <a:pt x="9" y="1"/>
                    </a:cubicBezTo>
                    <a:cubicBezTo>
                      <a:pt x="15" y="3"/>
                      <a:pt x="16" y="3"/>
                      <a:pt x="16" y="6"/>
                    </a:cubicBezTo>
                    <a:cubicBezTo>
                      <a:pt x="18" y="8"/>
                      <a:pt x="15" y="6"/>
                      <a:pt x="12" y="6"/>
                    </a:cubicBezTo>
                    <a:cubicBezTo>
                      <a:pt x="9" y="6"/>
                      <a:pt x="12" y="9"/>
                      <a:pt x="7" y="8"/>
                    </a:cubicBezTo>
                    <a:cubicBezTo>
                      <a:pt x="1" y="6"/>
                      <a:pt x="4" y="4"/>
                      <a:pt x="1" y="4"/>
                    </a:cubicBezTo>
                    <a:cubicBezTo>
                      <a:pt x="0" y="3"/>
                      <a:pt x="0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7" name="Freeform 556"/>
              <p:cNvSpPr>
                <a:spLocks/>
              </p:cNvSpPr>
              <p:nvPr/>
            </p:nvSpPr>
            <p:spPr bwMode="auto">
              <a:xfrm>
                <a:off x="1554" y="2691"/>
                <a:ext cx="47" cy="43"/>
              </a:xfrm>
              <a:custGeom>
                <a:avLst/>
                <a:gdLst/>
                <a:ahLst/>
                <a:cxnLst>
                  <a:cxn ang="0">
                    <a:pos x="23" y="18"/>
                  </a:cxn>
                  <a:cxn ang="0">
                    <a:pos x="12" y="18"/>
                  </a:cxn>
                  <a:cxn ang="0">
                    <a:pos x="4" y="18"/>
                  </a:cxn>
                  <a:cxn ang="0">
                    <a:pos x="0" y="14"/>
                  </a:cxn>
                  <a:cxn ang="0">
                    <a:pos x="15" y="14"/>
                  </a:cxn>
                  <a:cxn ang="0">
                    <a:pos x="17" y="11"/>
                  </a:cxn>
                  <a:cxn ang="0">
                    <a:pos x="14" y="4"/>
                  </a:cxn>
                  <a:cxn ang="0">
                    <a:pos x="9" y="1"/>
                  </a:cxn>
                  <a:cxn ang="0">
                    <a:pos x="17" y="1"/>
                  </a:cxn>
                  <a:cxn ang="0">
                    <a:pos x="23" y="1"/>
                  </a:cxn>
                  <a:cxn ang="0">
                    <a:pos x="21" y="12"/>
                  </a:cxn>
                  <a:cxn ang="0">
                    <a:pos x="23" y="18"/>
                  </a:cxn>
                </a:cxnLst>
                <a:rect l="0" t="0" r="r" b="b"/>
                <a:pathLst>
                  <a:path w="24" h="22">
                    <a:moveTo>
                      <a:pt x="23" y="18"/>
                    </a:moveTo>
                    <a:cubicBezTo>
                      <a:pt x="17" y="15"/>
                      <a:pt x="15" y="20"/>
                      <a:pt x="12" y="18"/>
                    </a:cubicBezTo>
                    <a:cubicBezTo>
                      <a:pt x="4" y="15"/>
                      <a:pt x="8" y="22"/>
                      <a:pt x="4" y="18"/>
                    </a:cubicBezTo>
                    <a:cubicBezTo>
                      <a:pt x="1" y="15"/>
                      <a:pt x="0" y="17"/>
                      <a:pt x="0" y="14"/>
                    </a:cubicBezTo>
                    <a:cubicBezTo>
                      <a:pt x="1" y="11"/>
                      <a:pt x="11" y="17"/>
                      <a:pt x="15" y="14"/>
                    </a:cubicBezTo>
                    <a:cubicBezTo>
                      <a:pt x="17" y="14"/>
                      <a:pt x="20" y="15"/>
                      <a:pt x="17" y="11"/>
                    </a:cubicBezTo>
                    <a:cubicBezTo>
                      <a:pt x="11" y="6"/>
                      <a:pt x="17" y="6"/>
                      <a:pt x="14" y="4"/>
                    </a:cubicBezTo>
                    <a:cubicBezTo>
                      <a:pt x="9" y="3"/>
                      <a:pt x="8" y="4"/>
                      <a:pt x="9" y="1"/>
                    </a:cubicBezTo>
                    <a:cubicBezTo>
                      <a:pt x="9" y="0"/>
                      <a:pt x="15" y="0"/>
                      <a:pt x="17" y="1"/>
                    </a:cubicBezTo>
                    <a:cubicBezTo>
                      <a:pt x="20" y="3"/>
                      <a:pt x="20" y="1"/>
                      <a:pt x="23" y="1"/>
                    </a:cubicBezTo>
                    <a:cubicBezTo>
                      <a:pt x="21" y="6"/>
                      <a:pt x="24" y="9"/>
                      <a:pt x="21" y="12"/>
                    </a:cubicBezTo>
                    <a:cubicBezTo>
                      <a:pt x="20" y="15"/>
                      <a:pt x="23" y="14"/>
                      <a:pt x="23" y="1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8" name="Freeform 557"/>
              <p:cNvSpPr>
                <a:spLocks/>
              </p:cNvSpPr>
              <p:nvPr/>
            </p:nvSpPr>
            <p:spPr bwMode="auto">
              <a:xfrm>
                <a:off x="1593" y="2687"/>
                <a:ext cx="58" cy="53"/>
              </a:xfrm>
              <a:custGeom>
                <a:avLst/>
                <a:gdLst/>
                <a:ahLst/>
                <a:cxnLst>
                  <a:cxn ang="0">
                    <a:pos x="3" y="3"/>
                  </a:cxn>
                  <a:cxn ang="0">
                    <a:pos x="1" y="14"/>
                  </a:cxn>
                  <a:cxn ang="0">
                    <a:pos x="3" y="20"/>
                  </a:cxn>
                  <a:cxn ang="0">
                    <a:pos x="7" y="20"/>
                  </a:cxn>
                  <a:cxn ang="0">
                    <a:pos x="12" y="17"/>
                  </a:cxn>
                  <a:cxn ang="0">
                    <a:pos x="15" y="17"/>
                  </a:cxn>
                  <a:cxn ang="0">
                    <a:pos x="26" y="19"/>
                  </a:cxn>
                  <a:cxn ang="0">
                    <a:pos x="29" y="14"/>
                  </a:cxn>
                  <a:cxn ang="0">
                    <a:pos x="24" y="11"/>
                  </a:cxn>
                  <a:cxn ang="0">
                    <a:pos x="21" y="9"/>
                  </a:cxn>
                  <a:cxn ang="0">
                    <a:pos x="20" y="8"/>
                  </a:cxn>
                  <a:cxn ang="0">
                    <a:pos x="15" y="5"/>
                  </a:cxn>
                  <a:cxn ang="0">
                    <a:pos x="7" y="2"/>
                  </a:cxn>
                  <a:cxn ang="0">
                    <a:pos x="3" y="3"/>
                  </a:cxn>
                </a:cxnLst>
                <a:rect l="0" t="0" r="r" b="b"/>
                <a:pathLst>
                  <a:path w="30" h="27">
                    <a:moveTo>
                      <a:pt x="3" y="3"/>
                    </a:moveTo>
                    <a:cubicBezTo>
                      <a:pt x="1" y="8"/>
                      <a:pt x="4" y="11"/>
                      <a:pt x="1" y="14"/>
                    </a:cubicBezTo>
                    <a:cubicBezTo>
                      <a:pt x="0" y="17"/>
                      <a:pt x="3" y="16"/>
                      <a:pt x="3" y="20"/>
                    </a:cubicBezTo>
                    <a:cubicBezTo>
                      <a:pt x="4" y="27"/>
                      <a:pt x="6" y="23"/>
                      <a:pt x="7" y="20"/>
                    </a:cubicBezTo>
                    <a:cubicBezTo>
                      <a:pt x="9" y="17"/>
                      <a:pt x="10" y="16"/>
                      <a:pt x="12" y="17"/>
                    </a:cubicBezTo>
                    <a:cubicBezTo>
                      <a:pt x="12" y="20"/>
                      <a:pt x="14" y="20"/>
                      <a:pt x="15" y="17"/>
                    </a:cubicBezTo>
                    <a:cubicBezTo>
                      <a:pt x="18" y="16"/>
                      <a:pt x="24" y="17"/>
                      <a:pt x="26" y="19"/>
                    </a:cubicBezTo>
                    <a:cubicBezTo>
                      <a:pt x="27" y="20"/>
                      <a:pt x="30" y="16"/>
                      <a:pt x="29" y="14"/>
                    </a:cubicBezTo>
                    <a:cubicBezTo>
                      <a:pt x="26" y="13"/>
                      <a:pt x="26" y="11"/>
                      <a:pt x="24" y="11"/>
                    </a:cubicBezTo>
                    <a:cubicBezTo>
                      <a:pt x="21" y="11"/>
                      <a:pt x="20" y="9"/>
                      <a:pt x="21" y="9"/>
                    </a:cubicBezTo>
                    <a:cubicBezTo>
                      <a:pt x="24" y="9"/>
                      <a:pt x="23" y="6"/>
                      <a:pt x="20" y="8"/>
                    </a:cubicBezTo>
                    <a:cubicBezTo>
                      <a:pt x="15" y="9"/>
                      <a:pt x="18" y="3"/>
                      <a:pt x="15" y="5"/>
                    </a:cubicBezTo>
                    <a:cubicBezTo>
                      <a:pt x="14" y="6"/>
                      <a:pt x="9" y="0"/>
                      <a:pt x="7" y="2"/>
                    </a:cubicBezTo>
                    <a:cubicBezTo>
                      <a:pt x="6" y="3"/>
                      <a:pt x="4" y="0"/>
                      <a:pt x="3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59" name="Freeform 558"/>
              <p:cNvSpPr>
                <a:spLocks/>
              </p:cNvSpPr>
              <p:nvPr/>
            </p:nvSpPr>
            <p:spPr bwMode="auto">
              <a:xfrm>
                <a:off x="3748" y="2369"/>
                <a:ext cx="454" cy="561"/>
              </a:xfrm>
              <a:custGeom>
                <a:avLst/>
                <a:gdLst/>
                <a:ahLst/>
                <a:cxnLst>
                  <a:cxn ang="0">
                    <a:pos x="15" y="122"/>
                  </a:cxn>
                  <a:cxn ang="0">
                    <a:pos x="23" y="116"/>
                  </a:cxn>
                  <a:cxn ang="0">
                    <a:pos x="14" y="90"/>
                  </a:cxn>
                  <a:cxn ang="0">
                    <a:pos x="32" y="80"/>
                  </a:cxn>
                  <a:cxn ang="0">
                    <a:pos x="48" y="56"/>
                  </a:cxn>
                  <a:cxn ang="0">
                    <a:pos x="51" y="34"/>
                  </a:cxn>
                  <a:cxn ang="0">
                    <a:pos x="48" y="20"/>
                  </a:cxn>
                  <a:cxn ang="0">
                    <a:pos x="67" y="12"/>
                  </a:cxn>
                  <a:cxn ang="0">
                    <a:pos x="87" y="0"/>
                  </a:cxn>
                  <a:cxn ang="0">
                    <a:pos x="96" y="7"/>
                  </a:cxn>
                  <a:cxn ang="0">
                    <a:pos x="86" y="24"/>
                  </a:cxn>
                  <a:cxn ang="0">
                    <a:pos x="86" y="37"/>
                  </a:cxn>
                  <a:cxn ang="0">
                    <a:pos x="89" y="49"/>
                  </a:cxn>
                  <a:cxn ang="0">
                    <a:pos x="96" y="68"/>
                  </a:cxn>
                  <a:cxn ang="0">
                    <a:pos x="107" y="84"/>
                  </a:cxn>
                  <a:cxn ang="0">
                    <a:pos x="125" y="90"/>
                  </a:cxn>
                  <a:cxn ang="0">
                    <a:pos x="138" y="96"/>
                  </a:cxn>
                  <a:cxn ang="0">
                    <a:pos x="154" y="101"/>
                  </a:cxn>
                  <a:cxn ang="0">
                    <a:pos x="159" y="85"/>
                  </a:cxn>
                  <a:cxn ang="0">
                    <a:pos x="176" y="96"/>
                  </a:cxn>
                  <a:cxn ang="0">
                    <a:pos x="191" y="94"/>
                  </a:cxn>
                  <a:cxn ang="0">
                    <a:pos x="195" y="84"/>
                  </a:cxn>
                  <a:cxn ang="0">
                    <a:pos x="212" y="71"/>
                  </a:cxn>
                  <a:cxn ang="0">
                    <a:pos x="224" y="73"/>
                  </a:cxn>
                  <a:cxn ang="0">
                    <a:pos x="232" y="82"/>
                  </a:cxn>
                  <a:cxn ang="0">
                    <a:pos x="218" y="96"/>
                  </a:cxn>
                  <a:cxn ang="0">
                    <a:pos x="211" y="113"/>
                  </a:cxn>
                  <a:cxn ang="0">
                    <a:pos x="200" y="129"/>
                  </a:cxn>
                  <a:cxn ang="0">
                    <a:pos x="194" y="146"/>
                  </a:cxn>
                  <a:cxn ang="0">
                    <a:pos x="183" y="129"/>
                  </a:cxn>
                  <a:cxn ang="0">
                    <a:pos x="173" y="111"/>
                  </a:cxn>
                  <a:cxn ang="0">
                    <a:pos x="162" y="99"/>
                  </a:cxn>
                  <a:cxn ang="0">
                    <a:pos x="163" y="110"/>
                  </a:cxn>
                  <a:cxn ang="0">
                    <a:pos x="159" y="118"/>
                  </a:cxn>
                  <a:cxn ang="0">
                    <a:pos x="165" y="133"/>
                  </a:cxn>
                  <a:cxn ang="0">
                    <a:pos x="167" y="147"/>
                  </a:cxn>
                  <a:cxn ang="0">
                    <a:pos x="153" y="150"/>
                  </a:cxn>
                  <a:cxn ang="0">
                    <a:pos x="119" y="191"/>
                  </a:cxn>
                  <a:cxn ang="0">
                    <a:pos x="95" y="216"/>
                  </a:cxn>
                  <a:cxn ang="0">
                    <a:pos x="92" y="262"/>
                  </a:cxn>
                  <a:cxn ang="0">
                    <a:pos x="83" y="273"/>
                  </a:cxn>
                  <a:cxn ang="0">
                    <a:pos x="54" y="236"/>
                  </a:cxn>
                  <a:cxn ang="0">
                    <a:pos x="37" y="155"/>
                  </a:cxn>
                  <a:cxn ang="0">
                    <a:pos x="31" y="153"/>
                  </a:cxn>
                  <a:cxn ang="0">
                    <a:pos x="14" y="136"/>
                  </a:cxn>
                  <a:cxn ang="0">
                    <a:pos x="5" y="124"/>
                  </a:cxn>
                </a:cxnLst>
                <a:rect l="0" t="0" r="r" b="b"/>
                <a:pathLst>
                  <a:path w="234" h="289">
                    <a:moveTo>
                      <a:pt x="5" y="124"/>
                    </a:moveTo>
                    <a:cubicBezTo>
                      <a:pt x="5" y="121"/>
                      <a:pt x="8" y="122"/>
                      <a:pt x="9" y="122"/>
                    </a:cubicBezTo>
                    <a:cubicBezTo>
                      <a:pt x="14" y="121"/>
                      <a:pt x="14" y="125"/>
                      <a:pt x="15" y="122"/>
                    </a:cubicBezTo>
                    <a:cubicBezTo>
                      <a:pt x="17" y="121"/>
                      <a:pt x="19" y="119"/>
                      <a:pt x="20" y="122"/>
                    </a:cubicBezTo>
                    <a:cubicBezTo>
                      <a:pt x="20" y="124"/>
                      <a:pt x="25" y="121"/>
                      <a:pt x="23" y="121"/>
                    </a:cubicBezTo>
                    <a:cubicBezTo>
                      <a:pt x="22" y="119"/>
                      <a:pt x="25" y="118"/>
                      <a:pt x="23" y="116"/>
                    </a:cubicBezTo>
                    <a:cubicBezTo>
                      <a:pt x="17" y="108"/>
                      <a:pt x="23" y="108"/>
                      <a:pt x="19" y="107"/>
                    </a:cubicBezTo>
                    <a:cubicBezTo>
                      <a:pt x="12" y="107"/>
                      <a:pt x="20" y="99"/>
                      <a:pt x="14" y="97"/>
                    </a:cubicBezTo>
                    <a:cubicBezTo>
                      <a:pt x="8" y="97"/>
                      <a:pt x="11" y="93"/>
                      <a:pt x="14" y="90"/>
                    </a:cubicBezTo>
                    <a:cubicBezTo>
                      <a:pt x="17" y="87"/>
                      <a:pt x="17" y="80"/>
                      <a:pt x="20" y="85"/>
                    </a:cubicBezTo>
                    <a:cubicBezTo>
                      <a:pt x="22" y="88"/>
                      <a:pt x="23" y="85"/>
                      <a:pt x="29" y="85"/>
                    </a:cubicBezTo>
                    <a:cubicBezTo>
                      <a:pt x="32" y="85"/>
                      <a:pt x="29" y="82"/>
                      <a:pt x="32" y="80"/>
                    </a:cubicBezTo>
                    <a:cubicBezTo>
                      <a:pt x="34" y="79"/>
                      <a:pt x="32" y="76"/>
                      <a:pt x="37" y="74"/>
                    </a:cubicBezTo>
                    <a:cubicBezTo>
                      <a:pt x="41" y="73"/>
                      <a:pt x="38" y="65"/>
                      <a:pt x="44" y="62"/>
                    </a:cubicBezTo>
                    <a:cubicBezTo>
                      <a:pt x="51" y="60"/>
                      <a:pt x="44" y="62"/>
                      <a:pt x="48" y="56"/>
                    </a:cubicBezTo>
                    <a:cubicBezTo>
                      <a:pt x="55" y="45"/>
                      <a:pt x="46" y="45"/>
                      <a:pt x="54" y="41"/>
                    </a:cubicBezTo>
                    <a:cubicBezTo>
                      <a:pt x="60" y="38"/>
                      <a:pt x="58" y="38"/>
                      <a:pt x="54" y="37"/>
                    </a:cubicBezTo>
                    <a:cubicBezTo>
                      <a:pt x="51" y="37"/>
                      <a:pt x="55" y="32"/>
                      <a:pt x="51" y="34"/>
                    </a:cubicBezTo>
                    <a:cubicBezTo>
                      <a:pt x="49" y="34"/>
                      <a:pt x="51" y="32"/>
                      <a:pt x="48" y="31"/>
                    </a:cubicBezTo>
                    <a:cubicBezTo>
                      <a:pt x="44" y="28"/>
                      <a:pt x="51" y="28"/>
                      <a:pt x="48" y="24"/>
                    </a:cubicBezTo>
                    <a:cubicBezTo>
                      <a:pt x="43" y="21"/>
                      <a:pt x="54" y="21"/>
                      <a:pt x="48" y="20"/>
                    </a:cubicBezTo>
                    <a:cubicBezTo>
                      <a:pt x="43" y="20"/>
                      <a:pt x="49" y="20"/>
                      <a:pt x="46" y="17"/>
                    </a:cubicBezTo>
                    <a:cubicBezTo>
                      <a:pt x="43" y="15"/>
                      <a:pt x="48" y="10"/>
                      <a:pt x="57" y="15"/>
                    </a:cubicBezTo>
                    <a:cubicBezTo>
                      <a:pt x="63" y="17"/>
                      <a:pt x="64" y="12"/>
                      <a:pt x="67" y="12"/>
                    </a:cubicBezTo>
                    <a:cubicBezTo>
                      <a:pt x="72" y="14"/>
                      <a:pt x="69" y="9"/>
                      <a:pt x="76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3" y="3"/>
                      <a:pt x="81" y="1"/>
                      <a:pt x="87" y="0"/>
                    </a:cubicBezTo>
                    <a:cubicBezTo>
                      <a:pt x="93" y="0"/>
                      <a:pt x="92" y="4"/>
                      <a:pt x="93" y="4"/>
                    </a:cubicBezTo>
                    <a:cubicBezTo>
                      <a:pt x="95" y="3"/>
                      <a:pt x="95" y="7"/>
                      <a:pt x="96" y="4"/>
                    </a:cubicBezTo>
                    <a:cubicBezTo>
                      <a:pt x="96" y="3"/>
                      <a:pt x="99" y="4"/>
                      <a:pt x="96" y="7"/>
                    </a:cubicBezTo>
                    <a:cubicBezTo>
                      <a:pt x="95" y="10"/>
                      <a:pt x="98" y="10"/>
                      <a:pt x="95" y="14"/>
                    </a:cubicBezTo>
                    <a:cubicBezTo>
                      <a:pt x="89" y="18"/>
                      <a:pt x="93" y="20"/>
                      <a:pt x="89" y="20"/>
                    </a:cubicBezTo>
                    <a:cubicBezTo>
                      <a:pt x="83" y="21"/>
                      <a:pt x="87" y="23"/>
                      <a:pt x="86" y="24"/>
                    </a:cubicBezTo>
                    <a:cubicBezTo>
                      <a:pt x="84" y="29"/>
                      <a:pt x="90" y="29"/>
                      <a:pt x="90" y="31"/>
                    </a:cubicBezTo>
                    <a:cubicBezTo>
                      <a:pt x="89" y="32"/>
                      <a:pt x="93" y="35"/>
                      <a:pt x="89" y="37"/>
                    </a:cubicBezTo>
                    <a:cubicBezTo>
                      <a:pt x="87" y="37"/>
                      <a:pt x="87" y="40"/>
                      <a:pt x="86" y="37"/>
                    </a:cubicBezTo>
                    <a:cubicBezTo>
                      <a:pt x="84" y="35"/>
                      <a:pt x="81" y="35"/>
                      <a:pt x="83" y="38"/>
                    </a:cubicBezTo>
                    <a:cubicBezTo>
                      <a:pt x="84" y="40"/>
                      <a:pt x="86" y="43"/>
                      <a:pt x="84" y="48"/>
                    </a:cubicBezTo>
                    <a:cubicBezTo>
                      <a:pt x="84" y="52"/>
                      <a:pt x="87" y="46"/>
                      <a:pt x="89" y="49"/>
                    </a:cubicBezTo>
                    <a:cubicBezTo>
                      <a:pt x="92" y="56"/>
                      <a:pt x="92" y="51"/>
                      <a:pt x="95" y="54"/>
                    </a:cubicBezTo>
                    <a:cubicBezTo>
                      <a:pt x="98" y="57"/>
                      <a:pt x="102" y="59"/>
                      <a:pt x="102" y="60"/>
                    </a:cubicBezTo>
                    <a:cubicBezTo>
                      <a:pt x="95" y="65"/>
                      <a:pt x="99" y="66"/>
                      <a:pt x="96" y="68"/>
                    </a:cubicBezTo>
                    <a:cubicBezTo>
                      <a:pt x="95" y="71"/>
                      <a:pt x="98" y="71"/>
                      <a:pt x="96" y="73"/>
                    </a:cubicBezTo>
                    <a:cubicBezTo>
                      <a:pt x="93" y="74"/>
                      <a:pt x="98" y="79"/>
                      <a:pt x="99" y="77"/>
                    </a:cubicBezTo>
                    <a:cubicBezTo>
                      <a:pt x="99" y="74"/>
                      <a:pt x="104" y="80"/>
                      <a:pt x="107" y="84"/>
                    </a:cubicBezTo>
                    <a:cubicBezTo>
                      <a:pt x="112" y="87"/>
                      <a:pt x="108" y="82"/>
                      <a:pt x="113" y="87"/>
                    </a:cubicBezTo>
                    <a:cubicBezTo>
                      <a:pt x="116" y="90"/>
                      <a:pt x="115" y="85"/>
                      <a:pt x="116" y="88"/>
                    </a:cubicBezTo>
                    <a:cubicBezTo>
                      <a:pt x="118" y="91"/>
                      <a:pt x="122" y="88"/>
                      <a:pt x="125" y="90"/>
                    </a:cubicBezTo>
                    <a:cubicBezTo>
                      <a:pt x="127" y="91"/>
                      <a:pt x="125" y="88"/>
                      <a:pt x="130" y="90"/>
                    </a:cubicBezTo>
                    <a:cubicBezTo>
                      <a:pt x="134" y="93"/>
                      <a:pt x="130" y="94"/>
                      <a:pt x="133" y="94"/>
                    </a:cubicBezTo>
                    <a:cubicBezTo>
                      <a:pt x="138" y="96"/>
                      <a:pt x="134" y="97"/>
                      <a:pt x="138" y="96"/>
                    </a:cubicBezTo>
                    <a:cubicBezTo>
                      <a:pt x="141" y="94"/>
                      <a:pt x="139" y="99"/>
                      <a:pt x="142" y="97"/>
                    </a:cubicBezTo>
                    <a:cubicBezTo>
                      <a:pt x="145" y="96"/>
                      <a:pt x="147" y="102"/>
                      <a:pt x="150" y="99"/>
                    </a:cubicBezTo>
                    <a:cubicBezTo>
                      <a:pt x="153" y="97"/>
                      <a:pt x="150" y="102"/>
                      <a:pt x="154" y="101"/>
                    </a:cubicBezTo>
                    <a:cubicBezTo>
                      <a:pt x="159" y="99"/>
                      <a:pt x="157" y="102"/>
                      <a:pt x="159" y="99"/>
                    </a:cubicBezTo>
                    <a:cubicBezTo>
                      <a:pt x="160" y="94"/>
                      <a:pt x="157" y="94"/>
                      <a:pt x="159" y="90"/>
                    </a:cubicBezTo>
                    <a:cubicBezTo>
                      <a:pt x="160" y="85"/>
                      <a:pt x="160" y="87"/>
                      <a:pt x="159" y="85"/>
                    </a:cubicBezTo>
                    <a:cubicBezTo>
                      <a:pt x="170" y="79"/>
                      <a:pt x="163" y="87"/>
                      <a:pt x="165" y="91"/>
                    </a:cubicBezTo>
                    <a:cubicBezTo>
                      <a:pt x="162" y="93"/>
                      <a:pt x="167" y="96"/>
                      <a:pt x="168" y="96"/>
                    </a:cubicBezTo>
                    <a:cubicBezTo>
                      <a:pt x="171" y="94"/>
                      <a:pt x="171" y="99"/>
                      <a:pt x="176" y="96"/>
                    </a:cubicBezTo>
                    <a:cubicBezTo>
                      <a:pt x="180" y="94"/>
                      <a:pt x="179" y="99"/>
                      <a:pt x="183" y="96"/>
                    </a:cubicBezTo>
                    <a:cubicBezTo>
                      <a:pt x="188" y="94"/>
                      <a:pt x="186" y="97"/>
                      <a:pt x="188" y="96"/>
                    </a:cubicBezTo>
                    <a:cubicBezTo>
                      <a:pt x="189" y="94"/>
                      <a:pt x="191" y="97"/>
                      <a:pt x="191" y="94"/>
                    </a:cubicBezTo>
                    <a:cubicBezTo>
                      <a:pt x="189" y="91"/>
                      <a:pt x="192" y="88"/>
                      <a:pt x="189" y="90"/>
                    </a:cubicBezTo>
                    <a:cubicBezTo>
                      <a:pt x="186" y="90"/>
                      <a:pt x="186" y="87"/>
                      <a:pt x="186" y="87"/>
                    </a:cubicBezTo>
                    <a:cubicBezTo>
                      <a:pt x="192" y="87"/>
                      <a:pt x="195" y="85"/>
                      <a:pt x="195" y="84"/>
                    </a:cubicBezTo>
                    <a:cubicBezTo>
                      <a:pt x="195" y="80"/>
                      <a:pt x="199" y="82"/>
                      <a:pt x="199" y="79"/>
                    </a:cubicBezTo>
                    <a:cubicBezTo>
                      <a:pt x="200" y="76"/>
                      <a:pt x="203" y="77"/>
                      <a:pt x="206" y="74"/>
                    </a:cubicBezTo>
                    <a:cubicBezTo>
                      <a:pt x="209" y="71"/>
                      <a:pt x="211" y="69"/>
                      <a:pt x="212" y="71"/>
                    </a:cubicBezTo>
                    <a:cubicBezTo>
                      <a:pt x="215" y="73"/>
                      <a:pt x="217" y="73"/>
                      <a:pt x="218" y="71"/>
                    </a:cubicBezTo>
                    <a:cubicBezTo>
                      <a:pt x="218" y="69"/>
                      <a:pt x="223" y="68"/>
                      <a:pt x="223" y="69"/>
                    </a:cubicBezTo>
                    <a:cubicBezTo>
                      <a:pt x="224" y="73"/>
                      <a:pt x="226" y="69"/>
                      <a:pt x="224" y="73"/>
                    </a:cubicBezTo>
                    <a:cubicBezTo>
                      <a:pt x="221" y="76"/>
                      <a:pt x="226" y="71"/>
                      <a:pt x="226" y="74"/>
                    </a:cubicBezTo>
                    <a:cubicBezTo>
                      <a:pt x="227" y="79"/>
                      <a:pt x="220" y="80"/>
                      <a:pt x="226" y="80"/>
                    </a:cubicBezTo>
                    <a:cubicBezTo>
                      <a:pt x="231" y="79"/>
                      <a:pt x="231" y="80"/>
                      <a:pt x="232" y="82"/>
                    </a:cubicBezTo>
                    <a:cubicBezTo>
                      <a:pt x="234" y="87"/>
                      <a:pt x="227" y="87"/>
                      <a:pt x="229" y="90"/>
                    </a:cubicBezTo>
                    <a:cubicBezTo>
                      <a:pt x="232" y="94"/>
                      <a:pt x="231" y="94"/>
                      <a:pt x="229" y="91"/>
                    </a:cubicBezTo>
                    <a:cubicBezTo>
                      <a:pt x="226" y="88"/>
                      <a:pt x="221" y="93"/>
                      <a:pt x="218" y="96"/>
                    </a:cubicBezTo>
                    <a:cubicBezTo>
                      <a:pt x="215" y="99"/>
                      <a:pt x="215" y="96"/>
                      <a:pt x="215" y="99"/>
                    </a:cubicBezTo>
                    <a:cubicBezTo>
                      <a:pt x="214" y="102"/>
                      <a:pt x="217" y="101"/>
                      <a:pt x="215" y="105"/>
                    </a:cubicBezTo>
                    <a:cubicBezTo>
                      <a:pt x="212" y="111"/>
                      <a:pt x="209" y="111"/>
                      <a:pt x="211" y="113"/>
                    </a:cubicBezTo>
                    <a:cubicBezTo>
                      <a:pt x="214" y="116"/>
                      <a:pt x="209" y="116"/>
                      <a:pt x="208" y="122"/>
                    </a:cubicBezTo>
                    <a:cubicBezTo>
                      <a:pt x="206" y="130"/>
                      <a:pt x="206" y="125"/>
                      <a:pt x="203" y="125"/>
                    </a:cubicBezTo>
                    <a:cubicBezTo>
                      <a:pt x="200" y="124"/>
                      <a:pt x="200" y="121"/>
                      <a:pt x="200" y="129"/>
                    </a:cubicBezTo>
                    <a:cubicBezTo>
                      <a:pt x="202" y="141"/>
                      <a:pt x="199" y="130"/>
                      <a:pt x="199" y="138"/>
                    </a:cubicBezTo>
                    <a:cubicBezTo>
                      <a:pt x="199" y="141"/>
                      <a:pt x="200" y="139"/>
                      <a:pt x="199" y="144"/>
                    </a:cubicBezTo>
                    <a:cubicBezTo>
                      <a:pt x="195" y="149"/>
                      <a:pt x="197" y="141"/>
                      <a:pt x="194" y="146"/>
                    </a:cubicBezTo>
                    <a:cubicBezTo>
                      <a:pt x="194" y="136"/>
                      <a:pt x="191" y="136"/>
                      <a:pt x="192" y="130"/>
                    </a:cubicBezTo>
                    <a:cubicBezTo>
                      <a:pt x="192" y="127"/>
                      <a:pt x="189" y="127"/>
                      <a:pt x="189" y="130"/>
                    </a:cubicBezTo>
                    <a:cubicBezTo>
                      <a:pt x="188" y="138"/>
                      <a:pt x="185" y="136"/>
                      <a:pt x="183" y="129"/>
                    </a:cubicBezTo>
                    <a:cubicBezTo>
                      <a:pt x="182" y="122"/>
                      <a:pt x="191" y="124"/>
                      <a:pt x="191" y="118"/>
                    </a:cubicBezTo>
                    <a:cubicBezTo>
                      <a:pt x="191" y="113"/>
                      <a:pt x="195" y="118"/>
                      <a:pt x="194" y="115"/>
                    </a:cubicBezTo>
                    <a:cubicBezTo>
                      <a:pt x="191" y="111"/>
                      <a:pt x="173" y="115"/>
                      <a:pt x="173" y="111"/>
                    </a:cubicBezTo>
                    <a:cubicBezTo>
                      <a:pt x="173" y="107"/>
                      <a:pt x="173" y="101"/>
                      <a:pt x="171" y="104"/>
                    </a:cubicBezTo>
                    <a:cubicBezTo>
                      <a:pt x="170" y="108"/>
                      <a:pt x="168" y="101"/>
                      <a:pt x="167" y="101"/>
                    </a:cubicBezTo>
                    <a:cubicBezTo>
                      <a:pt x="162" y="104"/>
                      <a:pt x="163" y="99"/>
                      <a:pt x="162" y="99"/>
                    </a:cubicBezTo>
                    <a:cubicBezTo>
                      <a:pt x="160" y="97"/>
                      <a:pt x="160" y="99"/>
                      <a:pt x="162" y="101"/>
                    </a:cubicBezTo>
                    <a:cubicBezTo>
                      <a:pt x="163" y="101"/>
                      <a:pt x="156" y="105"/>
                      <a:pt x="159" y="107"/>
                    </a:cubicBezTo>
                    <a:cubicBezTo>
                      <a:pt x="162" y="107"/>
                      <a:pt x="162" y="110"/>
                      <a:pt x="163" y="110"/>
                    </a:cubicBezTo>
                    <a:cubicBezTo>
                      <a:pt x="165" y="110"/>
                      <a:pt x="165" y="110"/>
                      <a:pt x="165" y="111"/>
                    </a:cubicBezTo>
                    <a:cubicBezTo>
                      <a:pt x="168" y="115"/>
                      <a:pt x="160" y="110"/>
                      <a:pt x="162" y="113"/>
                    </a:cubicBezTo>
                    <a:cubicBezTo>
                      <a:pt x="162" y="118"/>
                      <a:pt x="159" y="113"/>
                      <a:pt x="159" y="118"/>
                    </a:cubicBezTo>
                    <a:cubicBezTo>
                      <a:pt x="157" y="122"/>
                      <a:pt x="163" y="119"/>
                      <a:pt x="163" y="124"/>
                    </a:cubicBezTo>
                    <a:cubicBezTo>
                      <a:pt x="165" y="129"/>
                      <a:pt x="160" y="127"/>
                      <a:pt x="163" y="129"/>
                    </a:cubicBezTo>
                    <a:cubicBezTo>
                      <a:pt x="165" y="132"/>
                      <a:pt x="162" y="133"/>
                      <a:pt x="165" y="133"/>
                    </a:cubicBezTo>
                    <a:cubicBezTo>
                      <a:pt x="167" y="133"/>
                      <a:pt x="165" y="133"/>
                      <a:pt x="165" y="139"/>
                    </a:cubicBezTo>
                    <a:cubicBezTo>
                      <a:pt x="167" y="143"/>
                      <a:pt x="167" y="144"/>
                      <a:pt x="167" y="146"/>
                    </a:cubicBezTo>
                    <a:cubicBezTo>
                      <a:pt x="165" y="146"/>
                      <a:pt x="165" y="146"/>
                      <a:pt x="167" y="147"/>
                    </a:cubicBezTo>
                    <a:cubicBezTo>
                      <a:pt x="168" y="150"/>
                      <a:pt x="167" y="150"/>
                      <a:pt x="165" y="149"/>
                    </a:cubicBezTo>
                    <a:cubicBezTo>
                      <a:pt x="162" y="149"/>
                      <a:pt x="160" y="152"/>
                      <a:pt x="160" y="147"/>
                    </a:cubicBezTo>
                    <a:cubicBezTo>
                      <a:pt x="159" y="143"/>
                      <a:pt x="159" y="147"/>
                      <a:pt x="153" y="150"/>
                    </a:cubicBezTo>
                    <a:cubicBezTo>
                      <a:pt x="145" y="153"/>
                      <a:pt x="154" y="155"/>
                      <a:pt x="148" y="163"/>
                    </a:cubicBezTo>
                    <a:cubicBezTo>
                      <a:pt x="142" y="171"/>
                      <a:pt x="144" y="166"/>
                      <a:pt x="139" y="169"/>
                    </a:cubicBezTo>
                    <a:cubicBezTo>
                      <a:pt x="131" y="174"/>
                      <a:pt x="130" y="181"/>
                      <a:pt x="119" y="191"/>
                    </a:cubicBezTo>
                    <a:cubicBezTo>
                      <a:pt x="108" y="200"/>
                      <a:pt x="116" y="195"/>
                      <a:pt x="112" y="202"/>
                    </a:cubicBezTo>
                    <a:cubicBezTo>
                      <a:pt x="107" y="206"/>
                      <a:pt x="105" y="199"/>
                      <a:pt x="104" y="205"/>
                    </a:cubicBezTo>
                    <a:cubicBezTo>
                      <a:pt x="102" y="211"/>
                      <a:pt x="92" y="203"/>
                      <a:pt x="95" y="216"/>
                    </a:cubicBezTo>
                    <a:cubicBezTo>
                      <a:pt x="98" y="223"/>
                      <a:pt x="95" y="222"/>
                      <a:pt x="96" y="225"/>
                    </a:cubicBezTo>
                    <a:cubicBezTo>
                      <a:pt x="98" y="236"/>
                      <a:pt x="96" y="237"/>
                      <a:pt x="93" y="244"/>
                    </a:cubicBezTo>
                    <a:cubicBezTo>
                      <a:pt x="90" y="254"/>
                      <a:pt x="96" y="262"/>
                      <a:pt x="92" y="262"/>
                    </a:cubicBezTo>
                    <a:cubicBezTo>
                      <a:pt x="86" y="262"/>
                      <a:pt x="90" y="262"/>
                      <a:pt x="87" y="267"/>
                    </a:cubicBezTo>
                    <a:cubicBezTo>
                      <a:pt x="84" y="272"/>
                      <a:pt x="90" y="272"/>
                      <a:pt x="90" y="273"/>
                    </a:cubicBezTo>
                    <a:cubicBezTo>
                      <a:pt x="90" y="273"/>
                      <a:pt x="89" y="272"/>
                      <a:pt x="83" y="273"/>
                    </a:cubicBezTo>
                    <a:cubicBezTo>
                      <a:pt x="78" y="275"/>
                      <a:pt x="83" y="278"/>
                      <a:pt x="76" y="282"/>
                    </a:cubicBezTo>
                    <a:cubicBezTo>
                      <a:pt x="72" y="289"/>
                      <a:pt x="66" y="276"/>
                      <a:pt x="63" y="261"/>
                    </a:cubicBezTo>
                    <a:cubicBezTo>
                      <a:pt x="60" y="245"/>
                      <a:pt x="54" y="245"/>
                      <a:pt x="54" y="236"/>
                    </a:cubicBezTo>
                    <a:cubicBezTo>
                      <a:pt x="52" y="227"/>
                      <a:pt x="46" y="211"/>
                      <a:pt x="43" y="206"/>
                    </a:cubicBezTo>
                    <a:cubicBezTo>
                      <a:pt x="41" y="203"/>
                      <a:pt x="40" y="194"/>
                      <a:pt x="37" y="177"/>
                    </a:cubicBezTo>
                    <a:cubicBezTo>
                      <a:pt x="34" y="160"/>
                      <a:pt x="40" y="161"/>
                      <a:pt x="37" y="155"/>
                    </a:cubicBezTo>
                    <a:cubicBezTo>
                      <a:pt x="34" y="149"/>
                      <a:pt x="37" y="150"/>
                      <a:pt x="35" y="147"/>
                    </a:cubicBezTo>
                    <a:cubicBezTo>
                      <a:pt x="34" y="144"/>
                      <a:pt x="38" y="141"/>
                      <a:pt x="34" y="143"/>
                    </a:cubicBezTo>
                    <a:cubicBezTo>
                      <a:pt x="31" y="144"/>
                      <a:pt x="35" y="150"/>
                      <a:pt x="31" y="153"/>
                    </a:cubicBezTo>
                    <a:cubicBezTo>
                      <a:pt x="22" y="161"/>
                      <a:pt x="20" y="160"/>
                      <a:pt x="11" y="149"/>
                    </a:cubicBezTo>
                    <a:cubicBezTo>
                      <a:pt x="2" y="136"/>
                      <a:pt x="6" y="143"/>
                      <a:pt x="12" y="141"/>
                    </a:cubicBezTo>
                    <a:cubicBezTo>
                      <a:pt x="20" y="139"/>
                      <a:pt x="19" y="133"/>
                      <a:pt x="14" y="136"/>
                    </a:cubicBezTo>
                    <a:cubicBezTo>
                      <a:pt x="11" y="139"/>
                      <a:pt x="5" y="135"/>
                      <a:pt x="3" y="132"/>
                    </a:cubicBezTo>
                    <a:cubicBezTo>
                      <a:pt x="2" y="129"/>
                      <a:pt x="0" y="130"/>
                      <a:pt x="0" y="129"/>
                    </a:cubicBezTo>
                    <a:cubicBezTo>
                      <a:pt x="0" y="124"/>
                      <a:pt x="6" y="127"/>
                      <a:pt x="5" y="12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0" name="Freeform 559"/>
              <p:cNvSpPr>
                <a:spLocks/>
              </p:cNvSpPr>
              <p:nvPr/>
            </p:nvSpPr>
            <p:spPr bwMode="auto">
              <a:xfrm>
                <a:off x="3928" y="2480"/>
                <a:ext cx="132" cy="87"/>
              </a:xfrm>
              <a:custGeom>
                <a:avLst/>
                <a:gdLst/>
                <a:ahLst/>
                <a:cxnLst>
                  <a:cxn ang="0">
                    <a:pos x="9" y="3"/>
                  </a:cxn>
                  <a:cxn ang="0">
                    <a:pos x="3" y="11"/>
                  </a:cxn>
                  <a:cxn ang="0">
                    <a:pos x="3" y="16"/>
                  </a:cxn>
                  <a:cxn ang="0">
                    <a:pos x="6" y="20"/>
                  </a:cxn>
                  <a:cxn ang="0">
                    <a:pos x="14" y="27"/>
                  </a:cxn>
                  <a:cxn ang="0">
                    <a:pos x="20" y="30"/>
                  </a:cxn>
                  <a:cxn ang="0">
                    <a:pos x="23" y="31"/>
                  </a:cxn>
                  <a:cxn ang="0">
                    <a:pos x="32" y="33"/>
                  </a:cxn>
                  <a:cxn ang="0">
                    <a:pos x="37" y="33"/>
                  </a:cxn>
                  <a:cxn ang="0">
                    <a:pos x="40" y="37"/>
                  </a:cxn>
                  <a:cxn ang="0">
                    <a:pos x="45" y="39"/>
                  </a:cxn>
                  <a:cxn ang="0">
                    <a:pos x="49" y="40"/>
                  </a:cxn>
                  <a:cxn ang="0">
                    <a:pos x="57" y="42"/>
                  </a:cxn>
                  <a:cxn ang="0">
                    <a:pos x="62" y="44"/>
                  </a:cxn>
                  <a:cxn ang="0">
                    <a:pos x="66" y="42"/>
                  </a:cxn>
                  <a:cxn ang="0">
                    <a:pos x="66" y="33"/>
                  </a:cxn>
                  <a:cxn ang="0">
                    <a:pos x="66" y="28"/>
                  </a:cxn>
                  <a:cxn ang="0">
                    <a:pos x="63" y="28"/>
                  </a:cxn>
                  <a:cxn ang="0">
                    <a:pos x="60" y="28"/>
                  </a:cxn>
                  <a:cxn ang="0">
                    <a:pos x="54" y="27"/>
                  </a:cxn>
                  <a:cxn ang="0">
                    <a:pos x="51" y="27"/>
                  </a:cxn>
                  <a:cxn ang="0">
                    <a:pos x="49" y="28"/>
                  </a:cxn>
                  <a:cxn ang="0">
                    <a:pos x="46" y="23"/>
                  </a:cxn>
                  <a:cxn ang="0">
                    <a:pos x="43" y="22"/>
                  </a:cxn>
                  <a:cxn ang="0">
                    <a:pos x="42" y="20"/>
                  </a:cxn>
                  <a:cxn ang="0">
                    <a:pos x="35" y="16"/>
                  </a:cxn>
                  <a:cxn ang="0">
                    <a:pos x="31" y="14"/>
                  </a:cxn>
                  <a:cxn ang="0">
                    <a:pos x="26" y="9"/>
                  </a:cxn>
                  <a:cxn ang="0">
                    <a:pos x="20" y="6"/>
                  </a:cxn>
                  <a:cxn ang="0">
                    <a:pos x="15" y="2"/>
                  </a:cxn>
                  <a:cxn ang="0">
                    <a:pos x="9" y="3"/>
                  </a:cxn>
                </a:cxnLst>
                <a:rect l="0" t="0" r="r" b="b"/>
                <a:pathLst>
                  <a:path w="68" h="45">
                    <a:moveTo>
                      <a:pt x="9" y="3"/>
                    </a:moveTo>
                    <a:cubicBezTo>
                      <a:pt x="2" y="8"/>
                      <a:pt x="6" y="9"/>
                      <a:pt x="3" y="11"/>
                    </a:cubicBezTo>
                    <a:cubicBezTo>
                      <a:pt x="2" y="14"/>
                      <a:pt x="5" y="14"/>
                      <a:pt x="3" y="16"/>
                    </a:cubicBezTo>
                    <a:cubicBezTo>
                      <a:pt x="0" y="17"/>
                      <a:pt x="5" y="22"/>
                      <a:pt x="6" y="20"/>
                    </a:cubicBezTo>
                    <a:cubicBezTo>
                      <a:pt x="6" y="17"/>
                      <a:pt x="11" y="23"/>
                      <a:pt x="14" y="27"/>
                    </a:cubicBezTo>
                    <a:cubicBezTo>
                      <a:pt x="19" y="30"/>
                      <a:pt x="15" y="25"/>
                      <a:pt x="20" y="30"/>
                    </a:cubicBezTo>
                    <a:cubicBezTo>
                      <a:pt x="23" y="33"/>
                      <a:pt x="22" y="28"/>
                      <a:pt x="23" y="31"/>
                    </a:cubicBezTo>
                    <a:cubicBezTo>
                      <a:pt x="25" y="34"/>
                      <a:pt x="29" y="31"/>
                      <a:pt x="32" y="33"/>
                    </a:cubicBezTo>
                    <a:cubicBezTo>
                      <a:pt x="34" y="34"/>
                      <a:pt x="32" y="31"/>
                      <a:pt x="37" y="33"/>
                    </a:cubicBezTo>
                    <a:cubicBezTo>
                      <a:pt x="42" y="36"/>
                      <a:pt x="37" y="37"/>
                      <a:pt x="40" y="37"/>
                    </a:cubicBezTo>
                    <a:cubicBezTo>
                      <a:pt x="45" y="39"/>
                      <a:pt x="42" y="40"/>
                      <a:pt x="45" y="39"/>
                    </a:cubicBezTo>
                    <a:cubicBezTo>
                      <a:pt x="48" y="37"/>
                      <a:pt x="46" y="42"/>
                      <a:pt x="49" y="40"/>
                    </a:cubicBezTo>
                    <a:cubicBezTo>
                      <a:pt x="52" y="39"/>
                      <a:pt x="54" y="45"/>
                      <a:pt x="57" y="42"/>
                    </a:cubicBezTo>
                    <a:cubicBezTo>
                      <a:pt x="60" y="40"/>
                      <a:pt x="57" y="45"/>
                      <a:pt x="62" y="44"/>
                    </a:cubicBezTo>
                    <a:cubicBezTo>
                      <a:pt x="66" y="42"/>
                      <a:pt x="65" y="45"/>
                      <a:pt x="66" y="42"/>
                    </a:cubicBezTo>
                    <a:cubicBezTo>
                      <a:pt x="68" y="37"/>
                      <a:pt x="65" y="37"/>
                      <a:pt x="66" y="33"/>
                    </a:cubicBezTo>
                    <a:cubicBezTo>
                      <a:pt x="68" y="28"/>
                      <a:pt x="68" y="30"/>
                      <a:pt x="66" y="28"/>
                    </a:cubicBezTo>
                    <a:cubicBezTo>
                      <a:pt x="66" y="28"/>
                      <a:pt x="65" y="28"/>
                      <a:pt x="63" y="28"/>
                    </a:cubicBezTo>
                    <a:cubicBezTo>
                      <a:pt x="63" y="30"/>
                      <a:pt x="63" y="28"/>
                      <a:pt x="60" y="28"/>
                    </a:cubicBezTo>
                    <a:cubicBezTo>
                      <a:pt x="58" y="30"/>
                      <a:pt x="55" y="23"/>
                      <a:pt x="54" y="27"/>
                    </a:cubicBezTo>
                    <a:cubicBezTo>
                      <a:pt x="54" y="28"/>
                      <a:pt x="52" y="28"/>
                      <a:pt x="51" y="27"/>
                    </a:cubicBezTo>
                    <a:cubicBezTo>
                      <a:pt x="49" y="23"/>
                      <a:pt x="51" y="28"/>
                      <a:pt x="49" y="28"/>
                    </a:cubicBezTo>
                    <a:cubicBezTo>
                      <a:pt x="48" y="28"/>
                      <a:pt x="48" y="23"/>
                      <a:pt x="46" y="23"/>
                    </a:cubicBezTo>
                    <a:cubicBezTo>
                      <a:pt x="43" y="23"/>
                      <a:pt x="42" y="25"/>
                      <a:pt x="43" y="22"/>
                    </a:cubicBezTo>
                    <a:cubicBezTo>
                      <a:pt x="43" y="20"/>
                      <a:pt x="43" y="20"/>
                      <a:pt x="42" y="20"/>
                    </a:cubicBezTo>
                    <a:cubicBezTo>
                      <a:pt x="40" y="22"/>
                      <a:pt x="35" y="19"/>
                      <a:pt x="35" y="16"/>
                    </a:cubicBezTo>
                    <a:cubicBezTo>
                      <a:pt x="35" y="12"/>
                      <a:pt x="34" y="14"/>
                      <a:pt x="31" y="14"/>
                    </a:cubicBezTo>
                    <a:cubicBezTo>
                      <a:pt x="29" y="16"/>
                      <a:pt x="28" y="9"/>
                      <a:pt x="26" y="9"/>
                    </a:cubicBezTo>
                    <a:cubicBezTo>
                      <a:pt x="23" y="9"/>
                      <a:pt x="23" y="6"/>
                      <a:pt x="20" y="6"/>
                    </a:cubicBezTo>
                    <a:cubicBezTo>
                      <a:pt x="17" y="5"/>
                      <a:pt x="22" y="3"/>
                      <a:pt x="15" y="2"/>
                    </a:cubicBezTo>
                    <a:cubicBezTo>
                      <a:pt x="11" y="0"/>
                      <a:pt x="12" y="9"/>
                      <a:pt x="9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1" name="Freeform 560"/>
              <p:cNvSpPr>
                <a:spLocks/>
              </p:cNvSpPr>
              <p:nvPr/>
            </p:nvSpPr>
            <p:spPr bwMode="auto">
              <a:xfrm>
                <a:off x="4062" y="2523"/>
                <a:ext cx="58" cy="38"/>
              </a:xfrm>
              <a:custGeom>
                <a:avLst/>
                <a:gdLst/>
                <a:ahLst/>
                <a:cxnLst>
                  <a:cxn ang="0">
                    <a:pos x="3" y="12"/>
                  </a:cxn>
                  <a:cxn ang="0">
                    <a:pos x="6" y="17"/>
                  </a:cxn>
                  <a:cxn ang="0">
                    <a:pos x="14" y="17"/>
                  </a:cxn>
                  <a:cxn ang="0">
                    <a:pos x="21" y="17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27" y="11"/>
                  </a:cxn>
                  <a:cxn ang="0">
                    <a:pos x="24" y="8"/>
                  </a:cxn>
                  <a:cxn ang="0">
                    <a:pos x="23" y="4"/>
                  </a:cxn>
                  <a:cxn ang="0">
                    <a:pos x="20" y="4"/>
                  </a:cxn>
                  <a:cxn ang="0">
                    <a:pos x="15" y="3"/>
                  </a:cxn>
                  <a:cxn ang="0">
                    <a:pos x="9" y="4"/>
                  </a:cxn>
                  <a:cxn ang="0">
                    <a:pos x="6" y="8"/>
                  </a:cxn>
                  <a:cxn ang="0">
                    <a:pos x="3" y="12"/>
                  </a:cxn>
                </a:cxnLst>
                <a:rect l="0" t="0" r="r" b="b"/>
                <a:pathLst>
                  <a:path w="30" h="20">
                    <a:moveTo>
                      <a:pt x="3" y="12"/>
                    </a:moveTo>
                    <a:cubicBezTo>
                      <a:pt x="0" y="14"/>
                      <a:pt x="5" y="17"/>
                      <a:pt x="6" y="17"/>
                    </a:cubicBezTo>
                    <a:cubicBezTo>
                      <a:pt x="9" y="15"/>
                      <a:pt x="9" y="20"/>
                      <a:pt x="14" y="17"/>
                    </a:cubicBezTo>
                    <a:cubicBezTo>
                      <a:pt x="18" y="15"/>
                      <a:pt x="17" y="20"/>
                      <a:pt x="21" y="17"/>
                    </a:cubicBezTo>
                    <a:cubicBezTo>
                      <a:pt x="26" y="15"/>
                      <a:pt x="24" y="19"/>
                      <a:pt x="26" y="17"/>
                    </a:cubicBezTo>
                    <a:cubicBezTo>
                      <a:pt x="27" y="15"/>
                      <a:pt x="29" y="19"/>
                      <a:pt x="29" y="15"/>
                    </a:cubicBezTo>
                    <a:cubicBezTo>
                      <a:pt x="27" y="12"/>
                      <a:pt x="30" y="9"/>
                      <a:pt x="27" y="11"/>
                    </a:cubicBezTo>
                    <a:cubicBezTo>
                      <a:pt x="24" y="11"/>
                      <a:pt x="24" y="8"/>
                      <a:pt x="24" y="8"/>
                    </a:cubicBezTo>
                    <a:cubicBezTo>
                      <a:pt x="26" y="4"/>
                      <a:pt x="24" y="4"/>
                      <a:pt x="23" y="4"/>
                    </a:cubicBezTo>
                    <a:cubicBezTo>
                      <a:pt x="21" y="3"/>
                      <a:pt x="21" y="6"/>
                      <a:pt x="20" y="4"/>
                    </a:cubicBezTo>
                    <a:cubicBezTo>
                      <a:pt x="18" y="3"/>
                      <a:pt x="14" y="4"/>
                      <a:pt x="15" y="3"/>
                    </a:cubicBezTo>
                    <a:cubicBezTo>
                      <a:pt x="17" y="1"/>
                      <a:pt x="11" y="0"/>
                      <a:pt x="9" y="4"/>
                    </a:cubicBezTo>
                    <a:cubicBezTo>
                      <a:pt x="8" y="8"/>
                      <a:pt x="6" y="4"/>
                      <a:pt x="6" y="8"/>
                    </a:cubicBezTo>
                    <a:cubicBezTo>
                      <a:pt x="5" y="11"/>
                      <a:pt x="5" y="9"/>
                      <a:pt x="3" y="1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2" name="Freeform 561"/>
              <p:cNvSpPr>
                <a:spLocks/>
              </p:cNvSpPr>
              <p:nvPr/>
            </p:nvSpPr>
            <p:spPr bwMode="auto">
              <a:xfrm>
                <a:off x="4051" y="2559"/>
                <a:ext cx="75" cy="123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9" y="35"/>
                  </a:cxn>
                  <a:cxn ang="0">
                    <a:pos x="8" y="31"/>
                  </a:cxn>
                  <a:cxn ang="0">
                    <a:pos x="8" y="26"/>
                  </a:cxn>
                  <a:cxn ang="0">
                    <a:pos x="3" y="20"/>
                  </a:cxn>
                  <a:cxn ang="0">
                    <a:pos x="6" y="15"/>
                  </a:cxn>
                  <a:cxn ang="0">
                    <a:pos x="9" y="13"/>
                  </a:cxn>
                  <a:cxn ang="0">
                    <a:pos x="8" y="12"/>
                  </a:cxn>
                  <a:cxn ang="0">
                    <a:pos x="3" y="9"/>
                  </a:cxn>
                  <a:cxn ang="0">
                    <a:pos x="6" y="3"/>
                  </a:cxn>
                  <a:cxn ang="0">
                    <a:pos x="6" y="1"/>
                  </a:cxn>
                  <a:cxn ang="0">
                    <a:pos x="11" y="3"/>
                  </a:cxn>
                  <a:cxn ang="0">
                    <a:pos x="15" y="6"/>
                  </a:cxn>
                  <a:cxn ang="0">
                    <a:pos x="17" y="13"/>
                  </a:cxn>
                  <a:cxn ang="0">
                    <a:pos x="38" y="17"/>
                  </a:cxn>
                  <a:cxn ang="0">
                    <a:pos x="35" y="20"/>
                  </a:cxn>
                  <a:cxn ang="0">
                    <a:pos x="27" y="31"/>
                  </a:cxn>
                  <a:cxn ang="0">
                    <a:pos x="33" y="32"/>
                  </a:cxn>
                  <a:cxn ang="0">
                    <a:pos x="36" y="32"/>
                  </a:cxn>
                  <a:cxn ang="0">
                    <a:pos x="38" y="48"/>
                  </a:cxn>
                  <a:cxn ang="0">
                    <a:pos x="35" y="57"/>
                  </a:cxn>
                  <a:cxn ang="0">
                    <a:pos x="35" y="57"/>
                  </a:cxn>
                  <a:cxn ang="0">
                    <a:pos x="33" y="52"/>
                  </a:cxn>
                  <a:cxn ang="0">
                    <a:pos x="33" y="48"/>
                  </a:cxn>
                  <a:cxn ang="0">
                    <a:pos x="29" y="40"/>
                  </a:cxn>
                  <a:cxn ang="0">
                    <a:pos x="24" y="38"/>
                  </a:cxn>
                  <a:cxn ang="0">
                    <a:pos x="23" y="32"/>
                  </a:cxn>
                  <a:cxn ang="0">
                    <a:pos x="21" y="34"/>
                  </a:cxn>
                  <a:cxn ang="0">
                    <a:pos x="23" y="41"/>
                  </a:cxn>
                  <a:cxn ang="0">
                    <a:pos x="18" y="49"/>
                  </a:cxn>
                  <a:cxn ang="0">
                    <a:pos x="15" y="49"/>
                  </a:cxn>
                  <a:cxn ang="0">
                    <a:pos x="11" y="48"/>
                  </a:cxn>
                  <a:cxn ang="0">
                    <a:pos x="9" y="41"/>
                  </a:cxn>
                </a:cxnLst>
                <a:rect l="0" t="0" r="r" b="b"/>
                <a:pathLst>
                  <a:path w="39" h="63">
                    <a:moveTo>
                      <a:pt x="9" y="41"/>
                    </a:moveTo>
                    <a:cubicBezTo>
                      <a:pt x="9" y="35"/>
                      <a:pt x="11" y="35"/>
                      <a:pt x="9" y="35"/>
                    </a:cubicBezTo>
                    <a:cubicBezTo>
                      <a:pt x="6" y="35"/>
                      <a:pt x="9" y="34"/>
                      <a:pt x="8" y="31"/>
                    </a:cubicBezTo>
                    <a:cubicBezTo>
                      <a:pt x="5" y="29"/>
                      <a:pt x="9" y="31"/>
                      <a:pt x="8" y="26"/>
                    </a:cubicBezTo>
                    <a:cubicBezTo>
                      <a:pt x="8" y="21"/>
                      <a:pt x="2" y="24"/>
                      <a:pt x="3" y="20"/>
                    </a:cubicBezTo>
                    <a:cubicBezTo>
                      <a:pt x="3" y="15"/>
                      <a:pt x="6" y="20"/>
                      <a:pt x="6" y="15"/>
                    </a:cubicBezTo>
                    <a:cubicBezTo>
                      <a:pt x="5" y="12"/>
                      <a:pt x="12" y="17"/>
                      <a:pt x="9" y="13"/>
                    </a:cubicBezTo>
                    <a:cubicBezTo>
                      <a:pt x="9" y="12"/>
                      <a:pt x="9" y="12"/>
                      <a:pt x="8" y="12"/>
                    </a:cubicBezTo>
                    <a:cubicBezTo>
                      <a:pt x="6" y="12"/>
                      <a:pt x="6" y="9"/>
                      <a:pt x="3" y="9"/>
                    </a:cubicBezTo>
                    <a:cubicBezTo>
                      <a:pt x="0" y="7"/>
                      <a:pt x="8" y="3"/>
                      <a:pt x="6" y="3"/>
                    </a:cubicBezTo>
                    <a:cubicBezTo>
                      <a:pt x="5" y="1"/>
                      <a:pt x="5" y="0"/>
                      <a:pt x="6" y="1"/>
                    </a:cubicBezTo>
                    <a:cubicBezTo>
                      <a:pt x="8" y="1"/>
                      <a:pt x="6" y="6"/>
                      <a:pt x="11" y="3"/>
                    </a:cubicBezTo>
                    <a:cubicBezTo>
                      <a:pt x="12" y="3"/>
                      <a:pt x="14" y="10"/>
                      <a:pt x="15" y="6"/>
                    </a:cubicBezTo>
                    <a:cubicBezTo>
                      <a:pt x="17" y="3"/>
                      <a:pt x="17" y="9"/>
                      <a:pt x="17" y="13"/>
                    </a:cubicBezTo>
                    <a:cubicBezTo>
                      <a:pt x="17" y="17"/>
                      <a:pt x="35" y="13"/>
                      <a:pt x="38" y="17"/>
                    </a:cubicBezTo>
                    <a:cubicBezTo>
                      <a:pt x="39" y="20"/>
                      <a:pt x="35" y="15"/>
                      <a:pt x="35" y="20"/>
                    </a:cubicBezTo>
                    <a:cubicBezTo>
                      <a:pt x="35" y="26"/>
                      <a:pt x="26" y="24"/>
                      <a:pt x="27" y="31"/>
                    </a:cubicBezTo>
                    <a:cubicBezTo>
                      <a:pt x="29" y="38"/>
                      <a:pt x="32" y="40"/>
                      <a:pt x="33" y="32"/>
                    </a:cubicBezTo>
                    <a:cubicBezTo>
                      <a:pt x="33" y="29"/>
                      <a:pt x="36" y="29"/>
                      <a:pt x="36" y="32"/>
                    </a:cubicBezTo>
                    <a:cubicBezTo>
                      <a:pt x="35" y="38"/>
                      <a:pt x="38" y="38"/>
                      <a:pt x="38" y="48"/>
                    </a:cubicBezTo>
                    <a:cubicBezTo>
                      <a:pt x="39" y="63"/>
                      <a:pt x="35" y="46"/>
                      <a:pt x="35" y="57"/>
                    </a:cubicBezTo>
                    <a:cubicBezTo>
                      <a:pt x="36" y="60"/>
                      <a:pt x="35" y="59"/>
                      <a:pt x="35" y="57"/>
                    </a:cubicBezTo>
                    <a:cubicBezTo>
                      <a:pt x="33" y="55"/>
                      <a:pt x="33" y="54"/>
                      <a:pt x="33" y="52"/>
                    </a:cubicBezTo>
                    <a:cubicBezTo>
                      <a:pt x="35" y="51"/>
                      <a:pt x="33" y="51"/>
                      <a:pt x="33" y="48"/>
                    </a:cubicBezTo>
                    <a:cubicBezTo>
                      <a:pt x="30" y="41"/>
                      <a:pt x="30" y="38"/>
                      <a:pt x="29" y="40"/>
                    </a:cubicBezTo>
                    <a:cubicBezTo>
                      <a:pt x="26" y="43"/>
                      <a:pt x="24" y="41"/>
                      <a:pt x="24" y="38"/>
                    </a:cubicBezTo>
                    <a:cubicBezTo>
                      <a:pt x="23" y="35"/>
                      <a:pt x="23" y="31"/>
                      <a:pt x="23" y="32"/>
                    </a:cubicBezTo>
                    <a:cubicBezTo>
                      <a:pt x="21" y="34"/>
                      <a:pt x="21" y="32"/>
                      <a:pt x="21" y="34"/>
                    </a:cubicBezTo>
                    <a:cubicBezTo>
                      <a:pt x="23" y="37"/>
                      <a:pt x="21" y="38"/>
                      <a:pt x="23" y="41"/>
                    </a:cubicBezTo>
                    <a:cubicBezTo>
                      <a:pt x="23" y="45"/>
                      <a:pt x="20" y="51"/>
                      <a:pt x="18" y="49"/>
                    </a:cubicBezTo>
                    <a:cubicBezTo>
                      <a:pt x="17" y="46"/>
                      <a:pt x="15" y="52"/>
                      <a:pt x="15" y="49"/>
                    </a:cubicBezTo>
                    <a:cubicBezTo>
                      <a:pt x="14" y="48"/>
                      <a:pt x="12" y="52"/>
                      <a:pt x="11" y="48"/>
                    </a:cubicBezTo>
                    <a:cubicBezTo>
                      <a:pt x="11" y="46"/>
                      <a:pt x="11" y="45"/>
                      <a:pt x="9" y="4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3" name="Freeform 562"/>
              <p:cNvSpPr>
                <a:spLocks/>
              </p:cNvSpPr>
              <p:nvPr/>
            </p:nvSpPr>
            <p:spPr bwMode="auto">
              <a:xfrm>
                <a:off x="3632" y="2313"/>
                <a:ext cx="221" cy="198"/>
              </a:xfrm>
              <a:custGeom>
                <a:avLst/>
                <a:gdLst/>
                <a:ahLst/>
                <a:cxnLst>
                  <a:cxn ang="0">
                    <a:pos x="6" y="33"/>
                  </a:cxn>
                  <a:cxn ang="0">
                    <a:pos x="0" y="50"/>
                  </a:cxn>
                  <a:cxn ang="0">
                    <a:pos x="3" y="74"/>
                  </a:cxn>
                  <a:cxn ang="0">
                    <a:pos x="10" y="80"/>
                  </a:cxn>
                  <a:cxn ang="0">
                    <a:pos x="3" y="94"/>
                  </a:cxn>
                  <a:cxn ang="0">
                    <a:pos x="29" y="97"/>
                  </a:cxn>
                  <a:cxn ang="0">
                    <a:pos x="47" y="88"/>
                  </a:cxn>
                  <a:cxn ang="0">
                    <a:pos x="59" y="75"/>
                  </a:cxn>
                  <a:cxn ang="0">
                    <a:pos x="69" y="74"/>
                  </a:cxn>
                  <a:cxn ang="0">
                    <a:pos x="70" y="64"/>
                  </a:cxn>
                  <a:cxn ang="0">
                    <a:pos x="76" y="53"/>
                  </a:cxn>
                  <a:cxn ang="0">
                    <a:pos x="85" y="46"/>
                  </a:cxn>
                  <a:cxn ang="0">
                    <a:pos x="87" y="33"/>
                  </a:cxn>
                  <a:cxn ang="0">
                    <a:pos x="96" y="21"/>
                  </a:cxn>
                  <a:cxn ang="0">
                    <a:pos x="111" y="16"/>
                  </a:cxn>
                  <a:cxn ang="0">
                    <a:pos x="113" y="15"/>
                  </a:cxn>
                  <a:cxn ang="0">
                    <a:pos x="108" y="13"/>
                  </a:cxn>
                  <a:cxn ang="0">
                    <a:pos x="105" y="13"/>
                  </a:cxn>
                  <a:cxn ang="0">
                    <a:pos x="101" y="13"/>
                  </a:cxn>
                  <a:cxn ang="0">
                    <a:pos x="97" y="16"/>
                  </a:cxn>
                  <a:cxn ang="0">
                    <a:pos x="91" y="19"/>
                  </a:cxn>
                  <a:cxn ang="0">
                    <a:pos x="88" y="10"/>
                  </a:cxn>
                  <a:cxn ang="0">
                    <a:pos x="85" y="7"/>
                  </a:cxn>
                  <a:cxn ang="0">
                    <a:pos x="84" y="2"/>
                  </a:cxn>
                  <a:cxn ang="0">
                    <a:pos x="78" y="7"/>
                  </a:cxn>
                  <a:cxn ang="0">
                    <a:pos x="78" y="11"/>
                  </a:cxn>
                  <a:cxn ang="0">
                    <a:pos x="72" y="11"/>
                  </a:cxn>
                  <a:cxn ang="0">
                    <a:pos x="70" y="16"/>
                  </a:cxn>
                  <a:cxn ang="0">
                    <a:pos x="67" y="15"/>
                  </a:cxn>
                  <a:cxn ang="0">
                    <a:pos x="61" y="16"/>
                  </a:cxn>
                  <a:cxn ang="0">
                    <a:pos x="58" y="16"/>
                  </a:cxn>
                  <a:cxn ang="0">
                    <a:pos x="55" y="15"/>
                  </a:cxn>
                  <a:cxn ang="0">
                    <a:pos x="49" y="13"/>
                  </a:cxn>
                  <a:cxn ang="0">
                    <a:pos x="41" y="13"/>
                  </a:cxn>
                  <a:cxn ang="0">
                    <a:pos x="33" y="21"/>
                  </a:cxn>
                  <a:cxn ang="0">
                    <a:pos x="24" y="28"/>
                  </a:cxn>
                  <a:cxn ang="0">
                    <a:pos x="17" y="36"/>
                  </a:cxn>
                  <a:cxn ang="0">
                    <a:pos x="10" y="35"/>
                  </a:cxn>
                  <a:cxn ang="0">
                    <a:pos x="6" y="33"/>
                  </a:cxn>
                </a:cxnLst>
                <a:rect l="0" t="0" r="r" b="b"/>
                <a:pathLst>
                  <a:path w="114" h="102">
                    <a:moveTo>
                      <a:pt x="6" y="33"/>
                    </a:moveTo>
                    <a:cubicBezTo>
                      <a:pt x="4" y="47"/>
                      <a:pt x="0" y="43"/>
                      <a:pt x="0" y="50"/>
                    </a:cubicBezTo>
                    <a:cubicBezTo>
                      <a:pt x="1" y="58"/>
                      <a:pt x="3" y="66"/>
                      <a:pt x="3" y="74"/>
                    </a:cubicBezTo>
                    <a:cubicBezTo>
                      <a:pt x="1" y="81"/>
                      <a:pt x="10" y="74"/>
                      <a:pt x="10" y="80"/>
                    </a:cubicBezTo>
                    <a:cubicBezTo>
                      <a:pt x="12" y="86"/>
                      <a:pt x="3" y="89"/>
                      <a:pt x="3" y="94"/>
                    </a:cubicBezTo>
                    <a:cubicBezTo>
                      <a:pt x="7" y="92"/>
                      <a:pt x="14" y="102"/>
                      <a:pt x="29" y="97"/>
                    </a:cubicBezTo>
                    <a:cubicBezTo>
                      <a:pt x="46" y="94"/>
                      <a:pt x="47" y="94"/>
                      <a:pt x="47" y="88"/>
                    </a:cubicBezTo>
                    <a:cubicBezTo>
                      <a:pt x="46" y="80"/>
                      <a:pt x="55" y="78"/>
                      <a:pt x="59" y="75"/>
                    </a:cubicBezTo>
                    <a:cubicBezTo>
                      <a:pt x="64" y="70"/>
                      <a:pt x="67" y="77"/>
                      <a:pt x="69" y="74"/>
                    </a:cubicBezTo>
                    <a:cubicBezTo>
                      <a:pt x="70" y="72"/>
                      <a:pt x="69" y="70"/>
                      <a:pt x="70" y="64"/>
                    </a:cubicBezTo>
                    <a:cubicBezTo>
                      <a:pt x="73" y="56"/>
                      <a:pt x="81" y="61"/>
                      <a:pt x="76" y="53"/>
                    </a:cubicBezTo>
                    <a:cubicBezTo>
                      <a:pt x="70" y="44"/>
                      <a:pt x="85" y="55"/>
                      <a:pt x="85" y="46"/>
                    </a:cubicBezTo>
                    <a:cubicBezTo>
                      <a:pt x="85" y="41"/>
                      <a:pt x="90" y="39"/>
                      <a:pt x="87" y="33"/>
                    </a:cubicBezTo>
                    <a:cubicBezTo>
                      <a:pt x="84" y="27"/>
                      <a:pt x="85" y="24"/>
                      <a:pt x="96" y="21"/>
                    </a:cubicBezTo>
                    <a:cubicBezTo>
                      <a:pt x="105" y="16"/>
                      <a:pt x="108" y="22"/>
                      <a:pt x="111" y="16"/>
                    </a:cubicBezTo>
                    <a:cubicBezTo>
                      <a:pt x="110" y="16"/>
                      <a:pt x="110" y="15"/>
                      <a:pt x="113" y="15"/>
                    </a:cubicBezTo>
                    <a:cubicBezTo>
                      <a:pt x="114" y="13"/>
                      <a:pt x="111" y="11"/>
                      <a:pt x="108" y="13"/>
                    </a:cubicBezTo>
                    <a:cubicBezTo>
                      <a:pt x="105" y="16"/>
                      <a:pt x="104" y="16"/>
                      <a:pt x="105" y="13"/>
                    </a:cubicBezTo>
                    <a:cubicBezTo>
                      <a:pt x="107" y="11"/>
                      <a:pt x="102" y="11"/>
                      <a:pt x="101" y="13"/>
                    </a:cubicBezTo>
                    <a:cubicBezTo>
                      <a:pt x="99" y="15"/>
                      <a:pt x="97" y="15"/>
                      <a:pt x="97" y="16"/>
                    </a:cubicBezTo>
                    <a:cubicBezTo>
                      <a:pt x="97" y="18"/>
                      <a:pt x="94" y="18"/>
                      <a:pt x="91" y="19"/>
                    </a:cubicBezTo>
                    <a:cubicBezTo>
                      <a:pt x="88" y="22"/>
                      <a:pt x="87" y="19"/>
                      <a:pt x="88" y="10"/>
                    </a:cubicBezTo>
                    <a:cubicBezTo>
                      <a:pt x="88" y="4"/>
                      <a:pt x="87" y="8"/>
                      <a:pt x="85" y="7"/>
                    </a:cubicBezTo>
                    <a:cubicBezTo>
                      <a:pt x="85" y="5"/>
                      <a:pt x="88" y="4"/>
                      <a:pt x="84" y="2"/>
                    </a:cubicBezTo>
                    <a:cubicBezTo>
                      <a:pt x="79" y="0"/>
                      <a:pt x="81" y="5"/>
                      <a:pt x="78" y="7"/>
                    </a:cubicBezTo>
                    <a:cubicBezTo>
                      <a:pt x="76" y="8"/>
                      <a:pt x="79" y="10"/>
                      <a:pt x="78" y="11"/>
                    </a:cubicBezTo>
                    <a:cubicBezTo>
                      <a:pt x="76" y="13"/>
                      <a:pt x="75" y="10"/>
                      <a:pt x="72" y="11"/>
                    </a:cubicBezTo>
                    <a:cubicBezTo>
                      <a:pt x="70" y="13"/>
                      <a:pt x="72" y="16"/>
                      <a:pt x="70" y="16"/>
                    </a:cubicBezTo>
                    <a:cubicBezTo>
                      <a:pt x="70" y="16"/>
                      <a:pt x="69" y="13"/>
                      <a:pt x="67" y="15"/>
                    </a:cubicBezTo>
                    <a:cubicBezTo>
                      <a:pt x="64" y="15"/>
                      <a:pt x="62" y="15"/>
                      <a:pt x="61" y="16"/>
                    </a:cubicBezTo>
                    <a:cubicBezTo>
                      <a:pt x="61" y="19"/>
                      <a:pt x="59" y="19"/>
                      <a:pt x="58" y="16"/>
                    </a:cubicBezTo>
                    <a:cubicBezTo>
                      <a:pt x="56" y="15"/>
                      <a:pt x="56" y="15"/>
                      <a:pt x="55" y="15"/>
                    </a:cubicBezTo>
                    <a:cubicBezTo>
                      <a:pt x="53" y="16"/>
                      <a:pt x="53" y="11"/>
                      <a:pt x="49" y="13"/>
                    </a:cubicBezTo>
                    <a:cubicBezTo>
                      <a:pt x="44" y="15"/>
                      <a:pt x="43" y="10"/>
                      <a:pt x="41" y="13"/>
                    </a:cubicBezTo>
                    <a:cubicBezTo>
                      <a:pt x="38" y="16"/>
                      <a:pt x="35" y="13"/>
                      <a:pt x="33" y="21"/>
                    </a:cubicBezTo>
                    <a:cubicBezTo>
                      <a:pt x="32" y="28"/>
                      <a:pt x="27" y="27"/>
                      <a:pt x="24" y="28"/>
                    </a:cubicBezTo>
                    <a:cubicBezTo>
                      <a:pt x="21" y="30"/>
                      <a:pt x="21" y="35"/>
                      <a:pt x="17" y="36"/>
                    </a:cubicBezTo>
                    <a:cubicBezTo>
                      <a:pt x="12" y="38"/>
                      <a:pt x="15" y="33"/>
                      <a:pt x="10" y="35"/>
                    </a:cubicBezTo>
                    <a:cubicBezTo>
                      <a:pt x="7" y="35"/>
                      <a:pt x="9" y="33"/>
                      <a:pt x="6" y="3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4" name="Freeform 563"/>
              <p:cNvSpPr>
                <a:spLocks/>
              </p:cNvSpPr>
              <p:nvPr/>
            </p:nvSpPr>
            <p:spPr bwMode="auto">
              <a:xfrm>
                <a:off x="3637" y="2344"/>
                <a:ext cx="260" cy="275"/>
              </a:xfrm>
              <a:custGeom>
                <a:avLst/>
                <a:gdLst/>
                <a:ahLst/>
                <a:cxnLst>
                  <a:cxn ang="0">
                    <a:pos x="108" y="0"/>
                  </a:cxn>
                  <a:cxn ang="0">
                    <a:pos x="116" y="3"/>
                  </a:cxn>
                  <a:cxn ang="0">
                    <a:pos x="120" y="6"/>
                  </a:cxn>
                  <a:cxn ang="0">
                    <a:pos x="120" y="12"/>
                  </a:cxn>
                  <a:cxn ang="0">
                    <a:pos x="125" y="14"/>
                  </a:cxn>
                  <a:cxn ang="0">
                    <a:pos x="134" y="17"/>
                  </a:cxn>
                  <a:cxn ang="0">
                    <a:pos x="125" y="25"/>
                  </a:cxn>
                  <a:cxn ang="0">
                    <a:pos x="114" y="28"/>
                  </a:cxn>
                  <a:cxn ang="0">
                    <a:pos x="103" y="30"/>
                  </a:cxn>
                  <a:cxn ang="0">
                    <a:pos x="105" y="33"/>
                  </a:cxn>
                  <a:cxn ang="0">
                    <a:pos x="105" y="37"/>
                  </a:cxn>
                  <a:cxn ang="0">
                    <a:pos x="105" y="44"/>
                  </a:cxn>
                  <a:cxn ang="0">
                    <a:pos x="108" y="47"/>
                  </a:cxn>
                  <a:cxn ang="0">
                    <a:pos x="111" y="50"/>
                  </a:cxn>
                  <a:cxn ang="0">
                    <a:pos x="111" y="54"/>
                  </a:cxn>
                  <a:cxn ang="0">
                    <a:pos x="105" y="69"/>
                  </a:cxn>
                  <a:cxn ang="0">
                    <a:pos x="102" y="75"/>
                  </a:cxn>
                  <a:cxn ang="0">
                    <a:pos x="94" y="87"/>
                  </a:cxn>
                  <a:cxn ang="0">
                    <a:pos x="90" y="93"/>
                  </a:cxn>
                  <a:cxn ang="0">
                    <a:pos x="86" y="98"/>
                  </a:cxn>
                  <a:cxn ang="0">
                    <a:pos x="77" y="98"/>
                  </a:cxn>
                  <a:cxn ang="0">
                    <a:pos x="71" y="103"/>
                  </a:cxn>
                  <a:cxn ang="0">
                    <a:pos x="71" y="110"/>
                  </a:cxn>
                  <a:cxn ang="0">
                    <a:pos x="76" y="120"/>
                  </a:cxn>
                  <a:cxn ang="0">
                    <a:pos x="81" y="129"/>
                  </a:cxn>
                  <a:cxn ang="0">
                    <a:pos x="81" y="134"/>
                  </a:cxn>
                  <a:cxn ang="0">
                    <a:pos x="77" y="135"/>
                  </a:cxn>
                  <a:cxn ang="0">
                    <a:pos x="73" y="135"/>
                  </a:cxn>
                  <a:cxn ang="0">
                    <a:pos x="67" y="135"/>
                  </a:cxn>
                  <a:cxn ang="0">
                    <a:pos x="62" y="137"/>
                  </a:cxn>
                  <a:cxn ang="0">
                    <a:pos x="58" y="142"/>
                  </a:cxn>
                  <a:cxn ang="0">
                    <a:pos x="53" y="140"/>
                  </a:cxn>
                  <a:cxn ang="0">
                    <a:pos x="52" y="137"/>
                  </a:cxn>
                  <a:cxn ang="0">
                    <a:pos x="50" y="134"/>
                  </a:cxn>
                  <a:cxn ang="0">
                    <a:pos x="48" y="129"/>
                  </a:cxn>
                  <a:cxn ang="0">
                    <a:pos x="45" y="124"/>
                  </a:cxn>
                  <a:cxn ang="0">
                    <a:pos x="30" y="124"/>
                  </a:cxn>
                  <a:cxn ang="0">
                    <a:pos x="24" y="124"/>
                  </a:cxn>
                  <a:cxn ang="0">
                    <a:pos x="18" y="126"/>
                  </a:cxn>
                  <a:cxn ang="0">
                    <a:pos x="12" y="126"/>
                  </a:cxn>
                  <a:cxn ang="0">
                    <a:pos x="6" y="126"/>
                  </a:cxn>
                  <a:cxn ang="0">
                    <a:pos x="7" y="117"/>
                  </a:cxn>
                  <a:cxn ang="0">
                    <a:pos x="12" y="112"/>
                  </a:cxn>
                  <a:cxn ang="0">
                    <a:pos x="18" y="110"/>
                  </a:cxn>
                  <a:cxn ang="0">
                    <a:pos x="20" y="104"/>
                  </a:cxn>
                  <a:cxn ang="0">
                    <a:pos x="15" y="103"/>
                  </a:cxn>
                  <a:cxn ang="0">
                    <a:pos x="15" y="95"/>
                  </a:cxn>
                  <a:cxn ang="0">
                    <a:pos x="13" y="93"/>
                  </a:cxn>
                  <a:cxn ang="0">
                    <a:pos x="6" y="87"/>
                  </a:cxn>
                  <a:cxn ang="0">
                    <a:pos x="0" y="78"/>
                  </a:cxn>
                  <a:cxn ang="0">
                    <a:pos x="26" y="81"/>
                  </a:cxn>
                  <a:cxn ang="0">
                    <a:pos x="44" y="72"/>
                  </a:cxn>
                  <a:cxn ang="0">
                    <a:pos x="56" y="59"/>
                  </a:cxn>
                  <a:cxn ang="0">
                    <a:pos x="65" y="58"/>
                  </a:cxn>
                  <a:cxn ang="0">
                    <a:pos x="67" y="48"/>
                  </a:cxn>
                  <a:cxn ang="0">
                    <a:pos x="73" y="37"/>
                  </a:cxn>
                  <a:cxn ang="0">
                    <a:pos x="82" y="30"/>
                  </a:cxn>
                  <a:cxn ang="0">
                    <a:pos x="83" y="17"/>
                  </a:cxn>
                  <a:cxn ang="0">
                    <a:pos x="93" y="5"/>
                  </a:cxn>
                  <a:cxn ang="0">
                    <a:pos x="108" y="0"/>
                  </a:cxn>
                </a:cxnLst>
                <a:rect l="0" t="0" r="r" b="b"/>
                <a:pathLst>
                  <a:path w="134" h="142">
                    <a:moveTo>
                      <a:pt x="108" y="0"/>
                    </a:moveTo>
                    <a:cubicBezTo>
                      <a:pt x="111" y="3"/>
                      <a:pt x="114" y="0"/>
                      <a:pt x="116" y="3"/>
                    </a:cubicBezTo>
                    <a:cubicBezTo>
                      <a:pt x="116" y="6"/>
                      <a:pt x="117" y="2"/>
                      <a:pt x="120" y="6"/>
                    </a:cubicBezTo>
                    <a:cubicBezTo>
                      <a:pt x="122" y="11"/>
                      <a:pt x="119" y="9"/>
                      <a:pt x="120" y="12"/>
                    </a:cubicBezTo>
                    <a:cubicBezTo>
                      <a:pt x="123" y="16"/>
                      <a:pt x="125" y="12"/>
                      <a:pt x="125" y="14"/>
                    </a:cubicBezTo>
                    <a:cubicBezTo>
                      <a:pt x="126" y="16"/>
                      <a:pt x="131" y="17"/>
                      <a:pt x="134" y="17"/>
                    </a:cubicBezTo>
                    <a:cubicBezTo>
                      <a:pt x="126" y="22"/>
                      <a:pt x="129" y="27"/>
                      <a:pt x="125" y="25"/>
                    </a:cubicBezTo>
                    <a:cubicBezTo>
                      <a:pt x="122" y="25"/>
                      <a:pt x="120" y="30"/>
                      <a:pt x="114" y="28"/>
                    </a:cubicBezTo>
                    <a:cubicBezTo>
                      <a:pt x="105" y="23"/>
                      <a:pt x="100" y="28"/>
                      <a:pt x="103" y="30"/>
                    </a:cubicBezTo>
                    <a:cubicBezTo>
                      <a:pt x="106" y="33"/>
                      <a:pt x="100" y="33"/>
                      <a:pt x="105" y="33"/>
                    </a:cubicBezTo>
                    <a:cubicBezTo>
                      <a:pt x="111" y="34"/>
                      <a:pt x="100" y="34"/>
                      <a:pt x="105" y="37"/>
                    </a:cubicBezTo>
                    <a:cubicBezTo>
                      <a:pt x="108" y="40"/>
                      <a:pt x="102" y="40"/>
                      <a:pt x="105" y="44"/>
                    </a:cubicBezTo>
                    <a:cubicBezTo>
                      <a:pt x="108" y="45"/>
                      <a:pt x="106" y="47"/>
                      <a:pt x="108" y="47"/>
                    </a:cubicBezTo>
                    <a:cubicBezTo>
                      <a:pt x="112" y="45"/>
                      <a:pt x="108" y="50"/>
                      <a:pt x="111" y="50"/>
                    </a:cubicBezTo>
                    <a:cubicBezTo>
                      <a:pt x="116" y="51"/>
                      <a:pt x="117" y="51"/>
                      <a:pt x="111" y="54"/>
                    </a:cubicBezTo>
                    <a:cubicBezTo>
                      <a:pt x="103" y="58"/>
                      <a:pt x="112" y="58"/>
                      <a:pt x="105" y="69"/>
                    </a:cubicBezTo>
                    <a:cubicBezTo>
                      <a:pt x="102" y="75"/>
                      <a:pt x="108" y="73"/>
                      <a:pt x="102" y="75"/>
                    </a:cubicBezTo>
                    <a:cubicBezTo>
                      <a:pt x="96" y="78"/>
                      <a:pt x="99" y="86"/>
                      <a:pt x="94" y="87"/>
                    </a:cubicBezTo>
                    <a:cubicBezTo>
                      <a:pt x="90" y="89"/>
                      <a:pt x="91" y="92"/>
                      <a:pt x="90" y="93"/>
                    </a:cubicBezTo>
                    <a:cubicBezTo>
                      <a:pt x="86" y="95"/>
                      <a:pt x="90" y="98"/>
                      <a:pt x="86" y="98"/>
                    </a:cubicBezTo>
                    <a:cubicBezTo>
                      <a:pt x="81" y="98"/>
                      <a:pt x="79" y="101"/>
                      <a:pt x="77" y="98"/>
                    </a:cubicBezTo>
                    <a:cubicBezTo>
                      <a:pt x="74" y="93"/>
                      <a:pt x="74" y="100"/>
                      <a:pt x="71" y="103"/>
                    </a:cubicBezTo>
                    <a:cubicBezTo>
                      <a:pt x="68" y="106"/>
                      <a:pt x="65" y="110"/>
                      <a:pt x="71" y="110"/>
                    </a:cubicBezTo>
                    <a:cubicBezTo>
                      <a:pt x="77" y="112"/>
                      <a:pt x="70" y="120"/>
                      <a:pt x="76" y="120"/>
                    </a:cubicBezTo>
                    <a:cubicBezTo>
                      <a:pt x="81" y="121"/>
                      <a:pt x="74" y="121"/>
                      <a:pt x="81" y="129"/>
                    </a:cubicBezTo>
                    <a:cubicBezTo>
                      <a:pt x="82" y="131"/>
                      <a:pt x="79" y="132"/>
                      <a:pt x="81" y="134"/>
                    </a:cubicBezTo>
                    <a:cubicBezTo>
                      <a:pt x="82" y="134"/>
                      <a:pt x="77" y="137"/>
                      <a:pt x="77" y="135"/>
                    </a:cubicBezTo>
                    <a:cubicBezTo>
                      <a:pt x="76" y="132"/>
                      <a:pt x="74" y="134"/>
                      <a:pt x="73" y="135"/>
                    </a:cubicBezTo>
                    <a:cubicBezTo>
                      <a:pt x="71" y="139"/>
                      <a:pt x="71" y="134"/>
                      <a:pt x="67" y="135"/>
                    </a:cubicBezTo>
                    <a:cubicBezTo>
                      <a:pt x="65" y="135"/>
                      <a:pt x="62" y="134"/>
                      <a:pt x="62" y="137"/>
                    </a:cubicBezTo>
                    <a:cubicBezTo>
                      <a:pt x="64" y="140"/>
                      <a:pt x="58" y="137"/>
                      <a:pt x="58" y="142"/>
                    </a:cubicBezTo>
                    <a:cubicBezTo>
                      <a:pt x="55" y="139"/>
                      <a:pt x="55" y="142"/>
                      <a:pt x="53" y="140"/>
                    </a:cubicBezTo>
                    <a:cubicBezTo>
                      <a:pt x="52" y="139"/>
                      <a:pt x="53" y="139"/>
                      <a:pt x="52" y="137"/>
                    </a:cubicBezTo>
                    <a:cubicBezTo>
                      <a:pt x="50" y="135"/>
                      <a:pt x="52" y="135"/>
                      <a:pt x="50" y="134"/>
                    </a:cubicBezTo>
                    <a:cubicBezTo>
                      <a:pt x="48" y="132"/>
                      <a:pt x="52" y="129"/>
                      <a:pt x="48" y="129"/>
                    </a:cubicBezTo>
                    <a:cubicBezTo>
                      <a:pt x="44" y="129"/>
                      <a:pt x="47" y="128"/>
                      <a:pt x="45" y="124"/>
                    </a:cubicBezTo>
                    <a:cubicBezTo>
                      <a:pt x="45" y="123"/>
                      <a:pt x="32" y="124"/>
                      <a:pt x="30" y="124"/>
                    </a:cubicBezTo>
                    <a:cubicBezTo>
                      <a:pt x="30" y="128"/>
                      <a:pt x="30" y="126"/>
                      <a:pt x="24" y="124"/>
                    </a:cubicBezTo>
                    <a:cubicBezTo>
                      <a:pt x="18" y="123"/>
                      <a:pt x="23" y="128"/>
                      <a:pt x="18" y="126"/>
                    </a:cubicBezTo>
                    <a:cubicBezTo>
                      <a:pt x="12" y="123"/>
                      <a:pt x="13" y="128"/>
                      <a:pt x="12" y="126"/>
                    </a:cubicBezTo>
                    <a:cubicBezTo>
                      <a:pt x="10" y="124"/>
                      <a:pt x="7" y="131"/>
                      <a:pt x="6" y="126"/>
                    </a:cubicBezTo>
                    <a:cubicBezTo>
                      <a:pt x="6" y="123"/>
                      <a:pt x="6" y="120"/>
                      <a:pt x="7" y="117"/>
                    </a:cubicBezTo>
                    <a:cubicBezTo>
                      <a:pt x="9" y="114"/>
                      <a:pt x="12" y="115"/>
                      <a:pt x="12" y="112"/>
                    </a:cubicBezTo>
                    <a:cubicBezTo>
                      <a:pt x="12" y="110"/>
                      <a:pt x="18" y="112"/>
                      <a:pt x="18" y="110"/>
                    </a:cubicBezTo>
                    <a:cubicBezTo>
                      <a:pt x="18" y="107"/>
                      <a:pt x="20" y="106"/>
                      <a:pt x="20" y="104"/>
                    </a:cubicBezTo>
                    <a:cubicBezTo>
                      <a:pt x="18" y="104"/>
                      <a:pt x="13" y="106"/>
                      <a:pt x="15" y="103"/>
                    </a:cubicBezTo>
                    <a:cubicBezTo>
                      <a:pt x="17" y="101"/>
                      <a:pt x="15" y="98"/>
                      <a:pt x="15" y="95"/>
                    </a:cubicBezTo>
                    <a:cubicBezTo>
                      <a:pt x="15" y="92"/>
                      <a:pt x="15" y="97"/>
                      <a:pt x="13" y="93"/>
                    </a:cubicBezTo>
                    <a:cubicBezTo>
                      <a:pt x="12" y="90"/>
                      <a:pt x="7" y="93"/>
                      <a:pt x="6" y="87"/>
                    </a:cubicBezTo>
                    <a:cubicBezTo>
                      <a:pt x="4" y="82"/>
                      <a:pt x="3" y="81"/>
                      <a:pt x="0" y="78"/>
                    </a:cubicBezTo>
                    <a:cubicBezTo>
                      <a:pt x="4" y="76"/>
                      <a:pt x="10" y="86"/>
                      <a:pt x="26" y="81"/>
                    </a:cubicBezTo>
                    <a:cubicBezTo>
                      <a:pt x="42" y="78"/>
                      <a:pt x="44" y="78"/>
                      <a:pt x="44" y="72"/>
                    </a:cubicBezTo>
                    <a:cubicBezTo>
                      <a:pt x="42" y="64"/>
                      <a:pt x="52" y="62"/>
                      <a:pt x="56" y="59"/>
                    </a:cubicBezTo>
                    <a:cubicBezTo>
                      <a:pt x="61" y="54"/>
                      <a:pt x="64" y="61"/>
                      <a:pt x="65" y="58"/>
                    </a:cubicBezTo>
                    <a:cubicBezTo>
                      <a:pt x="67" y="56"/>
                      <a:pt x="65" y="54"/>
                      <a:pt x="67" y="48"/>
                    </a:cubicBezTo>
                    <a:cubicBezTo>
                      <a:pt x="70" y="40"/>
                      <a:pt x="77" y="45"/>
                      <a:pt x="73" y="37"/>
                    </a:cubicBezTo>
                    <a:cubicBezTo>
                      <a:pt x="67" y="28"/>
                      <a:pt x="82" y="39"/>
                      <a:pt x="82" y="30"/>
                    </a:cubicBezTo>
                    <a:cubicBezTo>
                      <a:pt x="82" y="25"/>
                      <a:pt x="86" y="23"/>
                      <a:pt x="83" y="17"/>
                    </a:cubicBezTo>
                    <a:cubicBezTo>
                      <a:pt x="81" y="11"/>
                      <a:pt x="82" y="8"/>
                      <a:pt x="93" y="5"/>
                    </a:cubicBezTo>
                    <a:cubicBezTo>
                      <a:pt x="102" y="0"/>
                      <a:pt x="105" y="6"/>
                      <a:pt x="108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5" name="Freeform 564"/>
              <p:cNvSpPr>
                <a:spLocks/>
              </p:cNvSpPr>
              <p:nvPr/>
            </p:nvSpPr>
            <p:spPr bwMode="auto">
              <a:xfrm>
                <a:off x="3377" y="2284"/>
                <a:ext cx="297" cy="306"/>
              </a:xfrm>
              <a:custGeom>
                <a:avLst/>
                <a:gdLst/>
                <a:ahLst/>
                <a:cxnLst>
                  <a:cxn ang="0">
                    <a:pos x="50" y="29"/>
                  </a:cxn>
                  <a:cxn ang="0">
                    <a:pos x="79" y="33"/>
                  </a:cxn>
                  <a:cxn ang="0">
                    <a:pos x="79" y="28"/>
                  </a:cxn>
                  <a:cxn ang="0">
                    <a:pos x="99" y="20"/>
                  </a:cxn>
                  <a:cxn ang="0">
                    <a:pos x="106" y="20"/>
                  </a:cxn>
                  <a:cxn ang="0">
                    <a:pos x="118" y="25"/>
                  </a:cxn>
                  <a:cxn ang="0">
                    <a:pos x="131" y="36"/>
                  </a:cxn>
                  <a:cxn ang="0">
                    <a:pos x="137" y="40"/>
                  </a:cxn>
                  <a:cxn ang="0">
                    <a:pos x="137" y="48"/>
                  </a:cxn>
                  <a:cxn ang="0">
                    <a:pos x="134" y="88"/>
                  </a:cxn>
                  <a:cxn ang="0">
                    <a:pos x="134" y="108"/>
                  </a:cxn>
                  <a:cxn ang="0">
                    <a:pos x="147" y="124"/>
                  </a:cxn>
                  <a:cxn ang="0">
                    <a:pos x="149" y="133"/>
                  </a:cxn>
                  <a:cxn ang="0">
                    <a:pos x="152" y="141"/>
                  </a:cxn>
                  <a:cxn ang="0">
                    <a:pos x="141" y="147"/>
                  </a:cxn>
                  <a:cxn ang="0">
                    <a:pos x="137" y="157"/>
                  </a:cxn>
                  <a:cxn ang="0">
                    <a:pos x="131" y="155"/>
                  </a:cxn>
                  <a:cxn ang="0">
                    <a:pos x="115" y="152"/>
                  </a:cxn>
                  <a:cxn ang="0">
                    <a:pos x="105" y="149"/>
                  </a:cxn>
                  <a:cxn ang="0">
                    <a:pos x="94" y="138"/>
                  </a:cxn>
                  <a:cxn ang="0">
                    <a:pos x="83" y="143"/>
                  </a:cxn>
                  <a:cxn ang="0">
                    <a:pos x="68" y="133"/>
                  </a:cxn>
                  <a:cxn ang="0">
                    <a:pos x="55" y="119"/>
                  </a:cxn>
                  <a:cxn ang="0">
                    <a:pos x="45" y="105"/>
                  </a:cxn>
                  <a:cxn ang="0">
                    <a:pos x="36" y="107"/>
                  </a:cxn>
                  <a:cxn ang="0">
                    <a:pos x="30" y="96"/>
                  </a:cxn>
                  <a:cxn ang="0">
                    <a:pos x="18" y="73"/>
                  </a:cxn>
                  <a:cxn ang="0">
                    <a:pos x="17" y="50"/>
                  </a:cxn>
                  <a:cxn ang="0">
                    <a:pos x="11" y="42"/>
                  </a:cxn>
                  <a:cxn ang="0">
                    <a:pos x="4" y="25"/>
                  </a:cxn>
                  <a:cxn ang="0">
                    <a:pos x="4" y="19"/>
                  </a:cxn>
                  <a:cxn ang="0">
                    <a:pos x="3" y="12"/>
                  </a:cxn>
                  <a:cxn ang="0">
                    <a:pos x="1" y="9"/>
                  </a:cxn>
                  <a:cxn ang="0">
                    <a:pos x="3" y="6"/>
                  </a:cxn>
                  <a:cxn ang="0">
                    <a:pos x="6" y="3"/>
                  </a:cxn>
                  <a:cxn ang="0">
                    <a:pos x="18" y="12"/>
                  </a:cxn>
                  <a:cxn ang="0">
                    <a:pos x="20" y="12"/>
                  </a:cxn>
                  <a:cxn ang="0">
                    <a:pos x="23" y="9"/>
                  </a:cxn>
                  <a:cxn ang="0">
                    <a:pos x="27" y="6"/>
                  </a:cxn>
                  <a:cxn ang="0">
                    <a:pos x="35" y="6"/>
                  </a:cxn>
                  <a:cxn ang="0">
                    <a:pos x="35" y="9"/>
                  </a:cxn>
                  <a:cxn ang="0">
                    <a:pos x="32" y="12"/>
                  </a:cxn>
                  <a:cxn ang="0">
                    <a:pos x="35" y="15"/>
                  </a:cxn>
                  <a:cxn ang="0">
                    <a:pos x="39" y="17"/>
                  </a:cxn>
                </a:cxnLst>
                <a:rect l="0" t="0" r="r" b="b"/>
                <a:pathLst>
                  <a:path w="153" h="158">
                    <a:moveTo>
                      <a:pt x="39" y="17"/>
                    </a:moveTo>
                    <a:cubicBezTo>
                      <a:pt x="39" y="33"/>
                      <a:pt x="47" y="23"/>
                      <a:pt x="50" y="29"/>
                    </a:cubicBezTo>
                    <a:cubicBezTo>
                      <a:pt x="52" y="34"/>
                      <a:pt x="62" y="37"/>
                      <a:pt x="64" y="37"/>
                    </a:cubicBezTo>
                    <a:cubicBezTo>
                      <a:pt x="67" y="36"/>
                      <a:pt x="77" y="33"/>
                      <a:pt x="79" y="33"/>
                    </a:cubicBezTo>
                    <a:cubicBezTo>
                      <a:pt x="79" y="34"/>
                      <a:pt x="74" y="34"/>
                      <a:pt x="79" y="34"/>
                    </a:cubicBezTo>
                    <a:cubicBezTo>
                      <a:pt x="82" y="34"/>
                      <a:pt x="79" y="31"/>
                      <a:pt x="79" y="28"/>
                    </a:cubicBezTo>
                    <a:cubicBezTo>
                      <a:pt x="90" y="28"/>
                      <a:pt x="82" y="25"/>
                      <a:pt x="90" y="22"/>
                    </a:cubicBezTo>
                    <a:cubicBezTo>
                      <a:pt x="94" y="19"/>
                      <a:pt x="97" y="23"/>
                      <a:pt x="99" y="20"/>
                    </a:cubicBezTo>
                    <a:cubicBezTo>
                      <a:pt x="99" y="19"/>
                      <a:pt x="102" y="17"/>
                      <a:pt x="103" y="19"/>
                    </a:cubicBezTo>
                    <a:cubicBezTo>
                      <a:pt x="103" y="20"/>
                      <a:pt x="105" y="17"/>
                      <a:pt x="106" y="20"/>
                    </a:cubicBezTo>
                    <a:cubicBezTo>
                      <a:pt x="106" y="23"/>
                      <a:pt x="112" y="22"/>
                      <a:pt x="112" y="25"/>
                    </a:cubicBezTo>
                    <a:cubicBezTo>
                      <a:pt x="114" y="26"/>
                      <a:pt x="114" y="23"/>
                      <a:pt x="118" y="25"/>
                    </a:cubicBezTo>
                    <a:cubicBezTo>
                      <a:pt x="124" y="26"/>
                      <a:pt x="120" y="29"/>
                      <a:pt x="124" y="31"/>
                    </a:cubicBezTo>
                    <a:cubicBezTo>
                      <a:pt x="129" y="33"/>
                      <a:pt x="127" y="36"/>
                      <a:pt x="131" y="36"/>
                    </a:cubicBezTo>
                    <a:cubicBezTo>
                      <a:pt x="134" y="36"/>
                      <a:pt x="135" y="36"/>
                      <a:pt x="137" y="37"/>
                    </a:cubicBezTo>
                    <a:cubicBezTo>
                      <a:pt x="137" y="39"/>
                      <a:pt x="135" y="37"/>
                      <a:pt x="137" y="40"/>
                    </a:cubicBezTo>
                    <a:cubicBezTo>
                      <a:pt x="137" y="42"/>
                      <a:pt x="135" y="43"/>
                      <a:pt x="137" y="43"/>
                    </a:cubicBezTo>
                    <a:cubicBezTo>
                      <a:pt x="138" y="45"/>
                      <a:pt x="137" y="46"/>
                      <a:pt x="137" y="48"/>
                    </a:cubicBezTo>
                    <a:cubicBezTo>
                      <a:pt x="135" y="62"/>
                      <a:pt x="131" y="57"/>
                      <a:pt x="131" y="65"/>
                    </a:cubicBezTo>
                    <a:cubicBezTo>
                      <a:pt x="132" y="73"/>
                      <a:pt x="134" y="81"/>
                      <a:pt x="134" y="88"/>
                    </a:cubicBezTo>
                    <a:cubicBezTo>
                      <a:pt x="132" y="96"/>
                      <a:pt x="141" y="88"/>
                      <a:pt x="141" y="95"/>
                    </a:cubicBezTo>
                    <a:cubicBezTo>
                      <a:pt x="143" y="101"/>
                      <a:pt x="134" y="104"/>
                      <a:pt x="134" y="108"/>
                    </a:cubicBezTo>
                    <a:cubicBezTo>
                      <a:pt x="137" y="112"/>
                      <a:pt x="138" y="113"/>
                      <a:pt x="140" y="118"/>
                    </a:cubicBezTo>
                    <a:cubicBezTo>
                      <a:pt x="141" y="124"/>
                      <a:pt x="146" y="121"/>
                      <a:pt x="147" y="124"/>
                    </a:cubicBezTo>
                    <a:cubicBezTo>
                      <a:pt x="149" y="127"/>
                      <a:pt x="149" y="122"/>
                      <a:pt x="149" y="126"/>
                    </a:cubicBezTo>
                    <a:cubicBezTo>
                      <a:pt x="149" y="129"/>
                      <a:pt x="150" y="132"/>
                      <a:pt x="149" y="133"/>
                    </a:cubicBezTo>
                    <a:cubicBezTo>
                      <a:pt x="147" y="136"/>
                      <a:pt x="152" y="135"/>
                      <a:pt x="153" y="135"/>
                    </a:cubicBezTo>
                    <a:cubicBezTo>
                      <a:pt x="153" y="136"/>
                      <a:pt x="152" y="138"/>
                      <a:pt x="152" y="141"/>
                    </a:cubicBezTo>
                    <a:cubicBezTo>
                      <a:pt x="152" y="143"/>
                      <a:pt x="146" y="141"/>
                      <a:pt x="146" y="143"/>
                    </a:cubicBezTo>
                    <a:cubicBezTo>
                      <a:pt x="146" y="146"/>
                      <a:pt x="143" y="144"/>
                      <a:pt x="141" y="147"/>
                    </a:cubicBezTo>
                    <a:cubicBezTo>
                      <a:pt x="140" y="150"/>
                      <a:pt x="140" y="153"/>
                      <a:pt x="140" y="157"/>
                    </a:cubicBezTo>
                    <a:cubicBezTo>
                      <a:pt x="138" y="155"/>
                      <a:pt x="140" y="158"/>
                      <a:pt x="137" y="157"/>
                    </a:cubicBezTo>
                    <a:cubicBezTo>
                      <a:pt x="134" y="155"/>
                      <a:pt x="132" y="157"/>
                      <a:pt x="132" y="155"/>
                    </a:cubicBezTo>
                    <a:cubicBezTo>
                      <a:pt x="131" y="153"/>
                      <a:pt x="131" y="153"/>
                      <a:pt x="131" y="155"/>
                    </a:cubicBezTo>
                    <a:cubicBezTo>
                      <a:pt x="131" y="157"/>
                      <a:pt x="123" y="153"/>
                      <a:pt x="121" y="153"/>
                    </a:cubicBezTo>
                    <a:cubicBezTo>
                      <a:pt x="118" y="155"/>
                      <a:pt x="120" y="153"/>
                      <a:pt x="115" y="152"/>
                    </a:cubicBezTo>
                    <a:cubicBezTo>
                      <a:pt x="112" y="152"/>
                      <a:pt x="114" y="153"/>
                      <a:pt x="111" y="152"/>
                    </a:cubicBezTo>
                    <a:cubicBezTo>
                      <a:pt x="109" y="150"/>
                      <a:pt x="106" y="152"/>
                      <a:pt x="105" y="149"/>
                    </a:cubicBezTo>
                    <a:cubicBezTo>
                      <a:pt x="105" y="147"/>
                      <a:pt x="105" y="138"/>
                      <a:pt x="100" y="136"/>
                    </a:cubicBezTo>
                    <a:cubicBezTo>
                      <a:pt x="96" y="135"/>
                      <a:pt x="96" y="138"/>
                      <a:pt x="94" y="138"/>
                    </a:cubicBezTo>
                    <a:cubicBezTo>
                      <a:pt x="91" y="138"/>
                      <a:pt x="93" y="139"/>
                      <a:pt x="91" y="139"/>
                    </a:cubicBezTo>
                    <a:cubicBezTo>
                      <a:pt x="88" y="139"/>
                      <a:pt x="86" y="144"/>
                      <a:pt x="83" y="143"/>
                    </a:cubicBezTo>
                    <a:cubicBezTo>
                      <a:pt x="80" y="139"/>
                      <a:pt x="79" y="143"/>
                      <a:pt x="74" y="138"/>
                    </a:cubicBezTo>
                    <a:cubicBezTo>
                      <a:pt x="73" y="136"/>
                      <a:pt x="68" y="135"/>
                      <a:pt x="68" y="133"/>
                    </a:cubicBezTo>
                    <a:cubicBezTo>
                      <a:pt x="70" y="130"/>
                      <a:pt x="61" y="130"/>
                      <a:pt x="58" y="127"/>
                    </a:cubicBezTo>
                    <a:cubicBezTo>
                      <a:pt x="55" y="122"/>
                      <a:pt x="58" y="122"/>
                      <a:pt x="55" y="119"/>
                    </a:cubicBezTo>
                    <a:cubicBezTo>
                      <a:pt x="53" y="116"/>
                      <a:pt x="55" y="113"/>
                      <a:pt x="52" y="110"/>
                    </a:cubicBezTo>
                    <a:cubicBezTo>
                      <a:pt x="47" y="107"/>
                      <a:pt x="50" y="102"/>
                      <a:pt x="45" y="105"/>
                    </a:cubicBezTo>
                    <a:cubicBezTo>
                      <a:pt x="42" y="108"/>
                      <a:pt x="39" y="101"/>
                      <a:pt x="39" y="104"/>
                    </a:cubicBezTo>
                    <a:cubicBezTo>
                      <a:pt x="39" y="107"/>
                      <a:pt x="38" y="105"/>
                      <a:pt x="36" y="107"/>
                    </a:cubicBezTo>
                    <a:cubicBezTo>
                      <a:pt x="36" y="104"/>
                      <a:pt x="35" y="104"/>
                      <a:pt x="33" y="102"/>
                    </a:cubicBezTo>
                    <a:cubicBezTo>
                      <a:pt x="32" y="102"/>
                      <a:pt x="32" y="99"/>
                      <a:pt x="30" y="96"/>
                    </a:cubicBezTo>
                    <a:cubicBezTo>
                      <a:pt x="29" y="93"/>
                      <a:pt x="32" y="90"/>
                      <a:pt x="29" y="84"/>
                    </a:cubicBezTo>
                    <a:cubicBezTo>
                      <a:pt x="26" y="79"/>
                      <a:pt x="18" y="77"/>
                      <a:pt x="18" y="73"/>
                    </a:cubicBezTo>
                    <a:cubicBezTo>
                      <a:pt x="17" y="67"/>
                      <a:pt x="11" y="68"/>
                      <a:pt x="12" y="62"/>
                    </a:cubicBezTo>
                    <a:cubicBezTo>
                      <a:pt x="12" y="56"/>
                      <a:pt x="20" y="54"/>
                      <a:pt x="17" y="50"/>
                    </a:cubicBezTo>
                    <a:cubicBezTo>
                      <a:pt x="15" y="45"/>
                      <a:pt x="20" y="46"/>
                      <a:pt x="20" y="45"/>
                    </a:cubicBezTo>
                    <a:cubicBezTo>
                      <a:pt x="18" y="43"/>
                      <a:pt x="11" y="45"/>
                      <a:pt x="11" y="42"/>
                    </a:cubicBezTo>
                    <a:cubicBezTo>
                      <a:pt x="11" y="39"/>
                      <a:pt x="8" y="36"/>
                      <a:pt x="6" y="31"/>
                    </a:cubicBezTo>
                    <a:cubicBezTo>
                      <a:pt x="6" y="28"/>
                      <a:pt x="4" y="28"/>
                      <a:pt x="4" y="25"/>
                    </a:cubicBezTo>
                    <a:cubicBezTo>
                      <a:pt x="6" y="23"/>
                      <a:pt x="1" y="23"/>
                      <a:pt x="1" y="22"/>
                    </a:cubicBezTo>
                    <a:cubicBezTo>
                      <a:pt x="1" y="20"/>
                      <a:pt x="4" y="20"/>
                      <a:pt x="4" y="19"/>
                    </a:cubicBezTo>
                    <a:cubicBezTo>
                      <a:pt x="4" y="17"/>
                      <a:pt x="3" y="17"/>
                      <a:pt x="3" y="17"/>
                    </a:cubicBezTo>
                    <a:cubicBezTo>
                      <a:pt x="3" y="15"/>
                      <a:pt x="3" y="14"/>
                      <a:pt x="3" y="12"/>
                    </a:cubicBezTo>
                    <a:cubicBezTo>
                      <a:pt x="3" y="11"/>
                      <a:pt x="1" y="11"/>
                      <a:pt x="1" y="11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8"/>
                      <a:pt x="0" y="8"/>
                      <a:pt x="0" y="6"/>
                    </a:cubicBezTo>
                    <a:cubicBezTo>
                      <a:pt x="0" y="5"/>
                      <a:pt x="3" y="6"/>
                      <a:pt x="3" y="6"/>
                    </a:cubicBezTo>
                    <a:cubicBezTo>
                      <a:pt x="4" y="5"/>
                      <a:pt x="3" y="0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9" y="6"/>
                      <a:pt x="11" y="11"/>
                      <a:pt x="15" y="12"/>
                    </a:cubicBezTo>
                    <a:cubicBezTo>
                      <a:pt x="17" y="12"/>
                      <a:pt x="17" y="12"/>
                      <a:pt x="18" y="12"/>
                    </a:cubicBezTo>
                    <a:cubicBezTo>
                      <a:pt x="18" y="12"/>
                      <a:pt x="18" y="11"/>
                      <a:pt x="20" y="11"/>
                    </a:cubicBezTo>
                    <a:cubicBezTo>
                      <a:pt x="20" y="12"/>
                      <a:pt x="20" y="12"/>
                      <a:pt x="20" y="12"/>
                    </a:cubicBezTo>
                    <a:cubicBezTo>
                      <a:pt x="21" y="12"/>
                      <a:pt x="21" y="12"/>
                      <a:pt x="21" y="11"/>
                    </a:cubicBezTo>
                    <a:cubicBezTo>
                      <a:pt x="23" y="9"/>
                      <a:pt x="23" y="9"/>
                      <a:pt x="23" y="9"/>
                    </a:cubicBezTo>
                    <a:cubicBezTo>
                      <a:pt x="24" y="8"/>
                      <a:pt x="24" y="8"/>
                      <a:pt x="24" y="8"/>
                    </a:cubicBezTo>
                    <a:cubicBezTo>
                      <a:pt x="24" y="8"/>
                      <a:pt x="26" y="6"/>
                      <a:pt x="27" y="6"/>
                    </a:cubicBezTo>
                    <a:cubicBezTo>
                      <a:pt x="27" y="5"/>
                      <a:pt x="30" y="2"/>
                      <a:pt x="32" y="3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3" y="6"/>
                      <a:pt x="33" y="8"/>
                    </a:cubicBezTo>
                    <a:cubicBezTo>
                      <a:pt x="33" y="9"/>
                      <a:pt x="35" y="9"/>
                      <a:pt x="35" y="9"/>
                    </a:cubicBezTo>
                    <a:cubicBezTo>
                      <a:pt x="35" y="11"/>
                      <a:pt x="32" y="11"/>
                      <a:pt x="32" y="11"/>
                    </a:cubicBezTo>
                    <a:cubicBezTo>
                      <a:pt x="32" y="12"/>
                      <a:pt x="32" y="12"/>
                      <a:pt x="32" y="12"/>
                    </a:cubicBezTo>
                    <a:cubicBezTo>
                      <a:pt x="33" y="12"/>
                      <a:pt x="33" y="12"/>
                      <a:pt x="33" y="14"/>
                    </a:cubicBezTo>
                    <a:cubicBezTo>
                      <a:pt x="33" y="14"/>
                      <a:pt x="33" y="15"/>
                      <a:pt x="35" y="15"/>
                    </a:cubicBezTo>
                    <a:cubicBezTo>
                      <a:pt x="35" y="14"/>
                      <a:pt x="35" y="14"/>
                      <a:pt x="35" y="14"/>
                    </a:cubicBezTo>
                    <a:cubicBezTo>
                      <a:pt x="36" y="15"/>
                      <a:pt x="35" y="19"/>
                      <a:pt x="39" y="1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6" name="Freeform 565"/>
              <p:cNvSpPr>
                <a:spLocks/>
              </p:cNvSpPr>
              <p:nvPr/>
            </p:nvSpPr>
            <p:spPr bwMode="auto">
              <a:xfrm>
                <a:off x="3102" y="2232"/>
                <a:ext cx="287" cy="139"/>
              </a:xfrm>
              <a:custGeom>
                <a:avLst/>
                <a:gdLst/>
                <a:ahLst/>
                <a:cxnLst>
                  <a:cxn ang="0">
                    <a:pos x="139" y="14"/>
                  </a:cxn>
                  <a:cxn ang="0">
                    <a:pos x="140" y="19"/>
                  </a:cxn>
                  <a:cxn ang="0">
                    <a:pos x="140" y="24"/>
                  </a:cxn>
                  <a:cxn ang="0">
                    <a:pos x="146" y="27"/>
                  </a:cxn>
                  <a:cxn ang="0">
                    <a:pos x="148" y="30"/>
                  </a:cxn>
                  <a:cxn ang="0">
                    <a:pos x="142" y="33"/>
                  </a:cxn>
                  <a:cxn ang="0">
                    <a:pos x="143" y="38"/>
                  </a:cxn>
                  <a:cxn ang="0">
                    <a:pos x="145" y="44"/>
                  </a:cxn>
                  <a:cxn ang="0">
                    <a:pos x="143" y="49"/>
                  </a:cxn>
                  <a:cxn ang="0">
                    <a:pos x="148" y="58"/>
                  </a:cxn>
                  <a:cxn ang="0">
                    <a:pos x="145" y="60"/>
                  </a:cxn>
                  <a:cxn ang="0">
                    <a:pos x="139" y="56"/>
                  </a:cxn>
                  <a:cxn ang="0">
                    <a:pos x="134" y="55"/>
                  </a:cxn>
                  <a:cxn ang="0">
                    <a:pos x="133" y="55"/>
                  </a:cxn>
                  <a:cxn ang="0">
                    <a:pos x="133" y="55"/>
                  </a:cxn>
                  <a:cxn ang="0">
                    <a:pos x="130" y="56"/>
                  </a:cxn>
                  <a:cxn ang="0">
                    <a:pos x="124" y="58"/>
                  </a:cxn>
                  <a:cxn ang="0">
                    <a:pos x="104" y="63"/>
                  </a:cxn>
                  <a:cxn ang="0">
                    <a:pos x="90" y="63"/>
                  </a:cxn>
                  <a:cxn ang="0">
                    <a:pos x="84" y="61"/>
                  </a:cxn>
                  <a:cxn ang="0">
                    <a:pos x="84" y="67"/>
                  </a:cxn>
                  <a:cxn ang="0">
                    <a:pos x="79" y="72"/>
                  </a:cxn>
                  <a:cxn ang="0">
                    <a:pos x="78" y="67"/>
                  </a:cxn>
                  <a:cxn ang="0">
                    <a:pos x="75" y="63"/>
                  </a:cxn>
                  <a:cxn ang="0">
                    <a:pos x="55" y="70"/>
                  </a:cxn>
                  <a:cxn ang="0">
                    <a:pos x="35" y="67"/>
                  </a:cxn>
                  <a:cxn ang="0">
                    <a:pos x="24" y="64"/>
                  </a:cxn>
                  <a:cxn ang="0">
                    <a:pos x="15" y="63"/>
                  </a:cxn>
                  <a:cxn ang="0">
                    <a:pos x="15" y="60"/>
                  </a:cxn>
                  <a:cxn ang="0">
                    <a:pos x="11" y="56"/>
                  </a:cxn>
                  <a:cxn ang="0">
                    <a:pos x="9" y="50"/>
                  </a:cxn>
                  <a:cxn ang="0">
                    <a:pos x="3" y="46"/>
                  </a:cxn>
                  <a:cxn ang="0">
                    <a:pos x="6" y="42"/>
                  </a:cxn>
                  <a:cxn ang="0">
                    <a:pos x="5" y="35"/>
                  </a:cxn>
                  <a:cxn ang="0">
                    <a:pos x="0" y="28"/>
                  </a:cxn>
                  <a:cxn ang="0">
                    <a:pos x="11" y="22"/>
                  </a:cxn>
                  <a:cxn ang="0">
                    <a:pos x="15" y="21"/>
                  </a:cxn>
                  <a:cxn ang="0">
                    <a:pos x="26" y="19"/>
                  </a:cxn>
                  <a:cxn ang="0">
                    <a:pos x="24" y="14"/>
                  </a:cxn>
                  <a:cxn ang="0">
                    <a:pos x="37" y="13"/>
                  </a:cxn>
                  <a:cxn ang="0">
                    <a:pos x="55" y="5"/>
                  </a:cxn>
                  <a:cxn ang="0">
                    <a:pos x="76" y="7"/>
                  </a:cxn>
                  <a:cxn ang="0">
                    <a:pos x="89" y="14"/>
                  </a:cxn>
                  <a:cxn ang="0">
                    <a:pos x="108" y="14"/>
                  </a:cxn>
                  <a:cxn ang="0">
                    <a:pos x="127" y="10"/>
                  </a:cxn>
                  <a:cxn ang="0">
                    <a:pos x="131" y="8"/>
                  </a:cxn>
                  <a:cxn ang="0">
                    <a:pos x="136" y="11"/>
                  </a:cxn>
                  <a:cxn ang="0">
                    <a:pos x="139" y="13"/>
                  </a:cxn>
                </a:cxnLst>
                <a:rect l="0" t="0" r="r" b="b"/>
                <a:pathLst>
                  <a:path w="148" h="72">
                    <a:moveTo>
                      <a:pt x="139" y="14"/>
                    </a:moveTo>
                    <a:cubicBezTo>
                      <a:pt x="139" y="14"/>
                      <a:pt x="139" y="14"/>
                      <a:pt x="139" y="14"/>
                    </a:cubicBezTo>
                    <a:cubicBezTo>
                      <a:pt x="139" y="14"/>
                      <a:pt x="137" y="14"/>
                      <a:pt x="139" y="14"/>
                    </a:cubicBezTo>
                    <a:cubicBezTo>
                      <a:pt x="139" y="16"/>
                      <a:pt x="140" y="18"/>
                      <a:pt x="140" y="19"/>
                    </a:cubicBezTo>
                    <a:cubicBezTo>
                      <a:pt x="140" y="21"/>
                      <a:pt x="139" y="21"/>
                      <a:pt x="139" y="22"/>
                    </a:cubicBezTo>
                    <a:cubicBezTo>
                      <a:pt x="139" y="24"/>
                      <a:pt x="140" y="24"/>
                      <a:pt x="140" y="24"/>
                    </a:cubicBezTo>
                    <a:cubicBezTo>
                      <a:pt x="140" y="25"/>
                      <a:pt x="139" y="25"/>
                      <a:pt x="139" y="25"/>
                    </a:cubicBezTo>
                    <a:cubicBezTo>
                      <a:pt x="142" y="27"/>
                      <a:pt x="145" y="25"/>
                      <a:pt x="146" y="27"/>
                    </a:cubicBezTo>
                    <a:cubicBezTo>
                      <a:pt x="148" y="28"/>
                      <a:pt x="148" y="28"/>
                      <a:pt x="148" y="30"/>
                    </a:cubicBezTo>
                    <a:cubicBezTo>
                      <a:pt x="148" y="30"/>
                      <a:pt x="148" y="30"/>
                      <a:pt x="148" y="30"/>
                    </a:cubicBezTo>
                    <a:cubicBezTo>
                      <a:pt x="145" y="27"/>
                      <a:pt x="146" y="32"/>
                      <a:pt x="145" y="33"/>
                    </a:cubicBezTo>
                    <a:cubicBezTo>
                      <a:pt x="145" y="33"/>
                      <a:pt x="142" y="32"/>
                      <a:pt x="142" y="33"/>
                    </a:cubicBezTo>
                    <a:cubicBezTo>
                      <a:pt x="142" y="35"/>
                      <a:pt x="143" y="35"/>
                      <a:pt x="143" y="36"/>
                    </a:cubicBezTo>
                    <a:cubicBezTo>
                      <a:pt x="143" y="38"/>
                      <a:pt x="143" y="38"/>
                      <a:pt x="143" y="38"/>
                    </a:cubicBezTo>
                    <a:cubicBezTo>
                      <a:pt x="143" y="38"/>
                      <a:pt x="145" y="38"/>
                      <a:pt x="145" y="39"/>
                    </a:cubicBezTo>
                    <a:cubicBezTo>
                      <a:pt x="145" y="41"/>
                      <a:pt x="145" y="42"/>
                      <a:pt x="145" y="44"/>
                    </a:cubicBezTo>
                    <a:cubicBezTo>
                      <a:pt x="145" y="44"/>
                      <a:pt x="146" y="44"/>
                      <a:pt x="146" y="46"/>
                    </a:cubicBezTo>
                    <a:cubicBezTo>
                      <a:pt x="146" y="47"/>
                      <a:pt x="143" y="47"/>
                      <a:pt x="143" y="49"/>
                    </a:cubicBezTo>
                    <a:cubicBezTo>
                      <a:pt x="143" y="50"/>
                      <a:pt x="148" y="50"/>
                      <a:pt x="146" y="52"/>
                    </a:cubicBezTo>
                    <a:cubicBezTo>
                      <a:pt x="146" y="55"/>
                      <a:pt x="148" y="55"/>
                      <a:pt x="148" y="58"/>
                    </a:cubicBezTo>
                    <a:cubicBezTo>
                      <a:pt x="148" y="58"/>
                      <a:pt x="148" y="58"/>
                      <a:pt x="146" y="58"/>
                    </a:cubicBezTo>
                    <a:cubicBezTo>
                      <a:pt x="145" y="60"/>
                      <a:pt x="145" y="60"/>
                      <a:pt x="145" y="60"/>
                    </a:cubicBezTo>
                    <a:cubicBezTo>
                      <a:pt x="143" y="58"/>
                      <a:pt x="145" y="56"/>
                      <a:pt x="143" y="56"/>
                    </a:cubicBezTo>
                    <a:cubicBezTo>
                      <a:pt x="142" y="55"/>
                      <a:pt x="142" y="58"/>
                      <a:pt x="139" y="56"/>
                    </a:cubicBezTo>
                    <a:cubicBezTo>
                      <a:pt x="137" y="56"/>
                      <a:pt x="137" y="55"/>
                      <a:pt x="136" y="55"/>
                    </a:cubicBezTo>
                    <a:cubicBezTo>
                      <a:pt x="136" y="55"/>
                      <a:pt x="136" y="55"/>
                      <a:pt x="134" y="55"/>
                    </a:cubicBezTo>
                    <a:cubicBezTo>
                      <a:pt x="134" y="56"/>
                      <a:pt x="134" y="56"/>
                      <a:pt x="134" y="56"/>
                    </a:cubicBezTo>
                    <a:cubicBezTo>
                      <a:pt x="134" y="56"/>
                      <a:pt x="134" y="55"/>
                      <a:pt x="133" y="55"/>
                    </a:cubicBezTo>
                    <a:cubicBezTo>
                      <a:pt x="133" y="55"/>
                      <a:pt x="133" y="55"/>
                      <a:pt x="133" y="55"/>
                    </a:cubicBezTo>
                    <a:cubicBezTo>
                      <a:pt x="133" y="55"/>
                      <a:pt x="133" y="55"/>
                      <a:pt x="133" y="55"/>
                    </a:cubicBezTo>
                    <a:cubicBezTo>
                      <a:pt x="131" y="56"/>
                      <a:pt x="131" y="58"/>
                      <a:pt x="130" y="58"/>
                    </a:cubicBezTo>
                    <a:cubicBezTo>
                      <a:pt x="130" y="56"/>
                      <a:pt x="130" y="56"/>
                      <a:pt x="130" y="56"/>
                    </a:cubicBezTo>
                    <a:cubicBezTo>
                      <a:pt x="130" y="56"/>
                      <a:pt x="128" y="55"/>
                      <a:pt x="128" y="56"/>
                    </a:cubicBezTo>
                    <a:cubicBezTo>
                      <a:pt x="127" y="58"/>
                      <a:pt x="125" y="58"/>
                      <a:pt x="124" y="58"/>
                    </a:cubicBezTo>
                    <a:cubicBezTo>
                      <a:pt x="121" y="58"/>
                      <a:pt x="119" y="58"/>
                      <a:pt x="117" y="58"/>
                    </a:cubicBezTo>
                    <a:cubicBezTo>
                      <a:pt x="113" y="60"/>
                      <a:pt x="110" y="63"/>
                      <a:pt x="104" y="63"/>
                    </a:cubicBezTo>
                    <a:cubicBezTo>
                      <a:pt x="101" y="63"/>
                      <a:pt x="101" y="61"/>
                      <a:pt x="98" y="60"/>
                    </a:cubicBezTo>
                    <a:cubicBezTo>
                      <a:pt x="95" y="60"/>
                      <a:pt x="93" y="63"/>
                      <a:pt x="90" y="63"/>
                    </a:cubicBezTo>
                    <a:cubicBezTo>
                      <a:pt x="89" y="63"/>
                      <a:pt x="89" y="63"/>
                      <a:pt x="89" y="63"/>
                    </a:cubicBezTo>
                    <a:cubicBezTo>
                      <a:pt x="87" y="63"/>
                      <a:pt x="84" y="61"/>
                      <a:pt x="84" y="61"/>
                    </a:cubicBezTo>
                    <a:cubicBezTo>
                      <a:pt x="84" y="61"/>
                      <a:pt x="82" y="64"/>
                      <a:pt x="84" y="66"/>
                    </a:cubicBezTo>
                    <a:cubicBezTo>
                      <a:pt x="84" y="67"/>
                      <a:pt x="84" y="67"/>
                      <a:pt x="84" y="67"/>
                    </a:cubicBezTo>
                    <a:cubicBezTo>
                      <a:pt x="82" y="67"/>
                      <a:pt x="82" y="67"/>
                      <a:pt x="82" y="67"/>
                    </a:cubicBezTo>
                    <a:cubicBezTo>
                      <a:pt x="81" y="67"/>
                      <a:pt x="81" y="72"/>
                      <a:pt x="79" y="72"/>
                    </a:cubicBezTo>
                    <a:cubicBezTo>
                      <a:pt x="79" y="72"/>
                      <a:pt x="79" y="70"/>
                      <a:pt x="78" y="70"/>
                    </a:cubicBezTo>
                    <a:cubicBezTo>
                      <a:pt x="79" y="69"/>
                      <a:pt x="78" y="69"/>
                      <a:pt x="78" y="67"/>
                    </a:cubicBezTo>
                    <a:cubicBezTo>
                      <a:pt x="76" y="66"/>
                      <a:pt x="81" y="64"/>
                      <a:pt x="81" y="61"/>
                    </a:cubicBezTo>
                    <a:cubicBezTo>
                      <a:pt x="79" y="60"/>
                      <a:pt x="79" y="60"/>
                      <a:pt x="75" y="63"/>
                    </a:cubicBezTo>
                    <a:cubicBezTo>
                      <a:pt x="72" y="67"/>
                      <a:pt x="72" y="56"/>
                      <a:pt x="64" y="64"/>
                    </a:cubicBezTo>
                    <a:cubicBezTo>
                      <a:pt x="60" y="70"/>
                      <a:pt x="60" y="67"/>
                      <a:pt x="55" y="70"/>
                    </a:cubicBezTo>
                    <a:cubicBezTo>
                      <a:pt x="50" y="72"/>
                      <a:pt x="50" y="64"/>
                      <a:pt x="41" y="61"/>
                    </a:cubicBezTo>
                    <a:cubicBezTo>
                      <a:pt x="32" y="58"/>
                      <a:pt x="37" y="66"/>
                      <a:pt x="35" y="67"/>
                    </a:cubicBezTo>
                    <a:cubicBezTo>
                      <a:pt x="34" y="69"/>
                      <a:pt x="34" y="66"/>
                      <a:pt x="31" y="69"/>
                    </a:cubicBezTo>
                    <a:cubicBezTo>
                      <a:pt x="29" y="70"/>
                      <a:pt x="24" y="67"/>
                      <a:pt x="24" y="64"/>
                    </a:cubicBezTo>
                    <a:cubicBezTo>
                      <a:pt x="23" y="60"/>
                      <a:pt x="23" y="64"/>
                      <a:pt x="20" y="63"/>
                    </a:cubicBezTo>
                    <a:cubicBezTo>
                      <a:pt x="18" y="60"/>
                      <a:pt x="15" y="66"/>
                      <a:pt x="15" y="63"/>
                    </a:cubicBezTo>
                    <a:cubicBezTo>
                      <a:pt x="15" y="61"/>
                      <a:pt x="11" y="64"/>
                      <a:pt x="11" y="63"/>
                    </a:cubicBezTo>
                    <a:cubicBezTo>
                      <a:pt x="9" y="61"/>
                      <a:pt x="14" y="63"/>
                      <a:pt x="15" y="60"/>
                    </a:cubicBezTo>
                    <a:cubicBezTo>
                      <a:pt x="17" y="58"/>
                      <a:pt x="11" y="61"/>
                      <a:pt x="9" y="60"/>
                    </a:cubicBezTo>
                    <a:cubicBezTo>
                      <a:pt x="8" y="56"/>
                      <a:pt x="12" y="60"/>
                      <a:pt x="11" y="56"/>
                    </a:cubicBezTo>
                    <a:cubicBezTo>
                      <a:pt x="11" y="55"/>
                      <a:pt x="9" y="56"/>
                      <a:pt x="9" y="55"/>
                    </a:cubicBezTo>
                    <a:cubicBezTo>
                      <a:pt x="9" y="52"/>
                      <a:pt x="8" y="53"/>
                      <a:pt x="9" y="50"/>
                    </a:cubicBezTo>
                    <a:cubicBezTo>
                      <a:pt x="11" y="47"/>
                      <a:pt x="8" y="49"/>
                      <a:pt x="6" y="47"/>
                    </a:cubicBezTo>
                    <a:cubicBezTo>
                      <a:pt x="5" y="46"/>
                      <a:pt x="5" y="49"/>
                      <a:pt x="3" y="46"/>
                    </a:cubicBezTo>
                    <a:cubicBezTo>
                      <a:pt x="2" y="44"/>
                      <a:pt x="3" y="39"/>
                      <a:pt x="5" y="42"/>
                    </a:cubicBezTo>
                    <a:cubicBezTo>
                      <a:pt x="5" y="47"/>
                      <a:pt x="9" y="44"/>
                      <a:pt x="6" y="42"/>
                    </a:cubicBezTo>
                    <a:cubicBezTo>
                      <a:pt x="3" y="41"/>
                      <a:pt x="9" y="39"/>
                      <a:pt x="6" y="38"/>
                    </a:cubicBezTo>
                    <a:cubicBezTo>
                      <a:pt x="5" y="38"/>
                      <a:pt x="8" y="36"/>
                      <a:pt x="5" y="35"/>
                    </a:cubicBezTo>
                    <a:cubicBezTo>
                      <a:pt x="3" y="33"/>
                      <a:pt x="9" y="30"/>
                      <a:pt x="5" y="32"/>
                    </a:cubicBezTo>
                    <a:cubicBezTo>
                      <a:pt x="0" y="33"/>
                      <a:pt x="0" y="33"/>
                      <a:pt x="0" y="28"/>
                    </a:cubicBezTo>
                    <a:cubicBezTo>
                      <a:pt x="2" y="25"/>
                      <a:pt x="2" y="27"/>
                      <a:pt x="3" y="25"/>
                    </a:cubicBezTo>
                    <a:cubicBezTo>
                      <a:pt x="6" y="21"/>
                      <a:pt x="9" y="21"/>
                      <a:pt x="11" y="22"/>
                    </a:cubicBezTo>
                    <a:cubicBezTo>
                      <a:pt x="11" y="24"/>
                      <a:pt x="14" y="24"/>
                      <a:pt x="12" y="22"/>
                    </a:cubicBezTo>
                    <a:cubicBezTo>
                      <a:pt x="11" y="21"/>
                      <a:pt x="17" y="19"/>
                      <a:pt x="15" y="21"/>
                    </a:cubicBezTo>
                    <a:cubicBezTo>
                      <a:pt x="15" y="22"/>
                      <a:pt x="23" y="22"/>
                      <a:pt x="23" y="22"/>
                    </a:cubicBezTo>
                    <a:cubicBezTo>
                      <a:pt x="24" y="21"/>
                      <a:pt x="17" y="21"/>
                      <a:pt x="26" y="19"/>
                    </a:cubicBezTo>
                    <a:cubicBezTo>
                      <a:pt x="34" y="18"/>
                      <a:pt x="28" y="19"/>
                      <a:pt x="26" y="18"/>
                    </a:cubicBezTo>
                    <a:cubicBezTo>
                      <a:pt x="24" y="16"/>
                      <a:pt x="23" y="16"/>
                      <a:pt x="24" y="14"/>
                    </a:cubicBezTo>
                    <a:cubicBezTo>
                      <a:pt x="24" y="13"/>
                      <a:pt x="24" y="13"/>
                      <a:pt x="29" y="13"/>
                    </a:cubicBezTo>
                    <a:cubicBezTo>
                      <a:pt x="32" y="14"/>
                      <a:pt x="32" y="11"/>
                      <a:pt x="37" y="13"/>
                    </a:cubicBezTo>
                    <a:cubicBezTo>
                      <a:pt x="40" y="14"/>
                      <a:pt x="41" y="14"/>
                      <a:pt x="43" y="13"/>
                    </a:cubicBezTo>
                    <a:cubicBezTo>
                      <a:pt x="43" y="11"/>
                      <a:pt x="46" y="8"/>
                      <a:pt x="55" y="5"/>
                    </a:cubicBezTo>
                    <a:cubicBezTo>
                      <a:pt x="63" y="2"/>
                      <a:pt x="66" y="7"/>
                      <a:pt x="70" y="4"/>
                    </a:cubicBezTo>
                    <a:cubicBezTo>
                      <a:pt x="75" y="0"/>
                      <a:pt x="70" y="10"/>
                      <a:pt x="76" y="7"/>
                    </a:cubicBezTo>
                    <a:cubicBezTo>
                      <a:pt x="82" y="5"/>
                      <a:pt x="79" y="13"/>
                      <a:pt x="84" y="11"/>
                    </a:cubicBezTo>
                    <a:cubicBezTo>
                      <a:pt x="87" y="10"/>
                      <a:pt x="84" y="11"/>
                      <a:pt x="89" y="14"/>
                    </a:cubicBezTo>
                    <a:cubicBezTo>
                      <a:pt x="93" y="16"/>
                      <a:pt x="90" y="11"/>
                      <a:pt x="95" y="14"/>
                    </a:cubicBezTo>
                    <a:cubicBezTo>
                      <a:pt x="98" y="19"/>
                      <a:pt x="104" y="11"/>
                      <a:pt x="108" y="14"/>
                    </a:cubicBezTo>
                    <a:cubicBezTo>
                      <a:pt x="113" y="19"/>
                      <a:pt x="122" y="11"/>
                      <a:pt x="122" y="10"/>
                    </a:cubicBezTo>
                    <a:cubicBezTo>
                      <a:pt x="125" y="11"/>
                      <a:pt x="124" y="10"/>
                      <a:pt x="127" y="10"/>
                    </a:cubicBezTo>
                    <a:cubicBezTo>
                      <a:pt x="127" y="10"/>
                      <a:pt x="130" y="11"/>
                      <a:pt x="130" y="10"/>
                    </a:cubicBezTo>
                    <a:cubicBezTo>
                      <a:pt x="131" y="8"/>
                      <a:pt x="131" y="8"/>
                      <a:pt x="131" y="8"/>
                    </a:cubicBezTo>
                    <a:cubicBezTo>
                      <a:pt x="131" y="8"/>
                      <a:pt x="133" y="8"/>
                      <a:pt x="136" y="11"/>
                    </a:cubicBezTo>
                    <a:cubicBezTo>
                      <a:pt x="136" y="11"/>
                      <a:pt x="136" y="11"/>
                      <a:pt x="136" y="11"/>
                    </a:cubicBezTo>
                    <a:cubicBezTo>
                      <a:pt x="136" y="13"/>
                      <a:pt x="136" y="13"/>
                      <a:pt x="136" y="13"/>
                    </a:cubicBezTo>
                    <a:cubicBezTo>
                      <a:pt x="137" y="14"/>
                      <a:pt x="137" y="13"/>
                      <a:pt x="139" y="13"/>
                    </a:cubicBezTo>
                    <a:cubicBezTo>
                      <a:pt x="139" y="14"/>
                      <a:pt x="139" y="14"/>
                      <a:pt x="139" y="1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7" name="Freeform 566"/>
              <p:cNvSpPr>
                <a:spLocks/>
              </p:cNvSpPr>
              <p:nvPr/>
            </p:nvSpPr>
            <p:spPr bwMode="auto">
              <a:xfrm>
                <a:off x="3505" y="2220"/>
                <a:ext cx="224" cy="167"/>
              </a:xfrm>
              <a:custGeom>
                <a:avLst/>
                <a:gdLst/>
                <a:ahLst/>
                <a:cxnLst>
                  <a:cxn ang="0">
                    <a:pos x="2" y="16"/>
                  </a:cxn>
                  <a:cxn ang="0">
                    <a:pos x="5" y="14"/>
                  </a:cxn>
                  <a:cxn ang="0">
                    <a:pos x="13" y="11"/>
                  </a:cxn>
                  <a:cxn ang="0">
                    <a:pos x="17" y="24"/>
                  </a:cxn>
                  <a:cxn ang="0">
                    <a:pos x="11" y="24"/>
                  </a:cxn>
                  <a:cxn ang="0">
                    <a:pos x="7" y="24"/>
                  </a:cxn>
                  <a:cxn ang="0">
                    <a:pos x="3" y="30"/>
                  </a:cxn>
                  <a:cxn ang="0">
                    <a:pos x="7" y="33"/>
                  </a:cxn>
                  <a:cxn ang="0">
                    <a:pos x="9" y="36"/>
                  </a:cxn>
                  <a:cxn ang="0">
                    <a:pos x="8" y="36"/>
                  </a:cxn>
                  <a:cxn ang="0">
                    <a:pos x="8" y="39"/>
                  </a:cxn>
                  <a:cxn ang="0">
                    <a:pos x="13" y="45"/>
                  </a:cxn>
                  <a:cxn ang="0">
                    <a:pos x="13" y="61"/>
                  </a:cxn>
                  <a:cxn ang="0">
                    <a:pos x="32" y="53"/>
                  </a:cxn>
                  <a:cxn ang="0">
                    <a:pos x="40" y="53"/>
                  </a:cxn>
                  <a:cxn ang="0">
                    <a:pos x="52" y="58"/>
                  </a:cxn>
                  <a:cxn ang="0">
                    <a:pos x="64" y="68"/>
                  </a:cxn>
                  <a:cxn ang="0">
                    <a:pos x="71" y="73"/>
                  </a:cxn>
                  <a:cxn ang="0">
                    <a:pos x="71" y="81"/>
                  </a:cxn>
                  <a:cxn ang="0">
                    <a:pos x="81" y="84"/>
                  </a:cxn>
                  <a:cxn ang="0">
                    <a:pos x="98" y="68"/>
                  </a:cxn>
                  <a:cxn ang="0">
                    <a:pos x="113" y="61"/>
                  </a:cxn>
                  <a:cxn ang="0">
                    <a:pos x="107" y="51"/>
                  </a:cxn>
                  <a:cxn ang="0">
                    <a:pos x="84" y="34"/>
                  </a:cxn>
                  <a:cxn ang="0">
                    <a:pos x="75" y="19"/>
                  </a:cxn>
                  <a:cxn ang="0">
                    <a:pos x="63" y="17"/>
                  </a:cxn>
                  <a:cxn ang="0">
                    <a:pos x="63" y="11"/>
                  </a:cxn>
                  <a:cxn ang="0">
                    <a:pos x="54" y="5"/>
                  </a:cxn>
                  <a:cxn ang="0">
                    <a:pos x="46" y="4"/>
                  </a:cxn>
                  <a:cxn ang="0">
                    <a:pos x="37" y="11"/>
                  </a:cxn>
                  <a:cxn ang="0">
                    <a:pos x="29" y="17"/>
                  </a:cxn>
                  <a:cxn ang="0">
                    <a:pos x="19" y="10"/>
                  </a:cxn>
                  <a:cxn ang="0">
                    <a:pos x="5" y="10"/>
                  </a:cxn>
                </a:cxnLst>
                <a:rect l="0" t="0" r="r" b="b"/>
                <a:pathLst>
                  <a:path w="115" h="86">
                    <a:moveTo>
                      <a:pt x="0" y="13"/>
                    </a:moveTo>
                    <a:cubicBezTo>
                      <a:pt x="3" y="14"/>
                      <a:pt x="2" y="14"/>
                      <a:pt x="2" y="16"/>
                    </a:cubicBezTo>
                    <a:cubicBezTo>
                      <a:pt x="3" y="17"/>
                      <a:pt x="3" y="21"/>
                      <a:pt x="3" y="17"/>
                    </a:cubicBezTo>
                    <a:cubicBezTo>
                      <a:pt x="3" y="16"/>
                      <a:pt x="5" y="14"/>
                      <a:pt x="5" y="14"/>
                    </a:cubicBezTo>
                    <a:cubicBezTo>
                      <a:pt x="3" y="14"/>
                      <a:pt x="3" y="10"/>
                      <a:pt x="8" y="10"/>
                    </a:cubicBezTo>
                    <a:cubicBezTo>
                      <a:pt x="11" y="8"/>
                      <a:pt x="13" y="8"/>
                      <a:pt x="13" y="11"/>
                    </a:cubicBezTo>
                    <a:cubicBezTo>
                      <a:pt x="13" y="13"/>
                      <a:pt x="13" y="16"/>
                      <a:pt x="17" y="19"/>
                    </a:cubicBezTo>
                    <a:cubicBezTo>
                      <a:pt x="22" y="21"/>
                      <a:pt x="17" y="25"/>
                      <a:pt x="17" y="24"/>
                    </a:cubicBezTo>
                    <a:cubicBezTo>
                      <a:pt x="16" y="22"/>
                      <a:pt x="14" y="22"/>
                      <a:pt x="16" y="24"/>
                    </a:cubicBezTo>
                    <a:cubicBezTo>
                      <a:pt x="16" y="25"/>
                      <a:pt x="11" y="27"/>
                      <a:pt x="11" y="24"/>
                    </a:cubicBezTo>
                    <a:cubicBezTo>
                      <a:pt x="11" y="21"/>
                      <a:pt x="9" y="25"/>
                      <a:pt x="8" y="24"/>
                    </a:cubicBezTo>
                    <a:cubicBezTo>
                      <a:pt x="8" y="22"/>
                      <a:pt x="7" y="25"/>
                      <a:pt x="7" y="24"/>
                    </a:cubicBezTo>
                    <a:cubicBezTo>
                      <a:pt x="7" y="22"/>
                      <a:pt x="3" y="19"/>
                      <a:pt x="5" y="22"/>
                    </a:cubicBezTo>
                    <a:cubicBezTo>
                      <a:pt x="5" y="25"/>
                      <a:pt x="2" y="28"/>
                      <a:pt x="3" y="30"/>
                    </a:cubicBezTo>
                    <a:cubicBezTo>
                      <a:pt x="3" y="31"/>
                      <a:pt x="5" y="36"/>
                      <a:pt x="5" y="34"/>
                    </a:cubicBezTo>
                    <a:cubicBezTo>
                      <a:pt x="7" y="34"/>
                      <a:pt x="5" y="33"/>
                      <a:pt x="7" y="33"/>
                    </a:cubicBezTo>
                    <a:cubicBezTo>
                      <a:pt x="8" y="33"/>
                      <a:pt x="9" y="31"/>
                      <a:pt x="9" y="33"/>
                    </a:cubicBezTo>
                    <a:cubicBezTo>
                      <a:pt x="8" y="36"/>
                      <a:pt x="8" y="36"/>
                      <a:pt x="9" y="36"/>
                    </a:cubicBezTo>
                    <a:cubicBezTo>
                      <a:pt x="11" y="36"/>
                      <a:pt x="11" y="38"/>
                      <a:pt x="9" y="38"/>
                    </a:cubicBezTo>
                    <a:cubicBezTo>
                      <a:pt x="7" y="38"/>
                      <a:pt x="8" y="36"/>
                      <a:pt x="8" y="36"/>
                    </a:cubicBezTo>
                    <a:cubicBezTo>
                      <a:pt x="7" y="36"/>
                      <a:pt x="5" y="41"/>
                      <a:pt x="7" y="41"/>
                    </a:cubicBezTo>
                    <a:cubicBezTo>
                      <a:pt x="8" y="42"/>
                      <a:pt x="7" y="39"/>
                      <a:pt x="8" y="39"/>
                    </a:cubicBezTo>
                    <a:cubicBezTo>
                      <a:pt x="9" y="41"/>
                      <a:pt x="9" y="41"/>
                      <a:pt x="11" y="42"/>
                    </a:cubicBezTo>
                    <a:cubicBezTo>
                      <a:pt x="11" y="44"/>
                      <a:pt x="14" y="44"/>
                      <a:pt x="13" y="45"/>
                    </a:cubicBezTo>
                    <a:cubicBezTo>
                      <a:pt x="11" y="47"/>
                      <a:pt x="11" y="51"/>
                      <a:pt x="13" y="61"/>
                    </a:cubicBezTo>
                    <a:cubicBezTo>
                      <a:pt x="13" y="61"/>
                      <a:pt x="13" y="61"/>
                      <a:pt x="13" y="61"/>
                    </a:cubicBezTo>
                    <a:cubicBezTo>
                      <a:pt x="23" y="61"/>
                      <a:pt x="16" y="58"/>
                      <a:pt x="23" y="55"/>
                    </a:cubicBezTo>
                    <a:cubicBezTo>
                      <a:pt x="28" y="51"/>
                      <a:pt x="31" y="56"/>
                      <a:pt x="32" y="53"/>
                    </a:cubicBezTo>
                    <a:cubicBezTo>
                      <a:pt x="32" y="51"/>
                      <a:pt x="35" y="50"/>
                      <a:pt x="37" y="51"/>
                    </a:cubicBezTo>
                    <a:cubicBezTo>
                      <a:pt x="37" y="53"/>
                      <a:pt x="39" y="50"/>
                      <a:pt x="40" y="53"/>
                    </a:cubicBezTo>
                    <a:cubicBezTo>
                      <a:pt x="40" y="56"/>
                      <a:pt x="46" y="55"/>
                      <a:pt x="46" y="58"/>
                    </a:cubicBezTo>
                    <a:cubicBezTo>
                      <a:pt x="48" y="59"/>
                      <a:pt x="48" y="56"/>
                      <a:pt x="52" y="58"/>
                    </a:cubicBezTo>
                    <a:cubicBezTo>
                      <a:pt x="58" y="59"/>
                      <a:pt x="54" y="62"/>
                      <a:pt x="58" y="64"/>
                    </a:cubicBezTo>
                    <a:cubicBezTo>
                      <a:pt x="63" y="65"/>
                      <a:pt x="61" y="68"/>
                      <a:pt x="64" y="68"/>
                    </a:cubicBezTo>
                    <a:cubicBezTo>
                      <a:pt x="67" y="68"/>
                      <a:pt x="69" y="68"/>
                      <a:pt x="71" y="70"/>
                    </a:cubicBezTo>
                    <a:cubicBezTo>
                      <a:pt x="71" y="72"/>
                      <a:pt x="69" y="70"/>
                      <a:pt x="71" y="73"/>
                    </a:cubicBezTo>
                    <a:cubicBezTo>
                      <a:pt x="71" y="75"/>
                      <a:pt x="69" y="76"/>
                      <a:pt x="71" y="76"/>
                    </a:cubicBezTo>
                    <a:cubicBezTo>
                      <a:pt x="72" y="78"/>
                      <a:pt x="71" y="79"/>
                      <a:pt x="71" y="81"/>
                    </a:cubicBezTo>
                    <a:cubicBezTo>
                      <a:pt x="74" y="81"/>
                      <a:pt x="72" y="82"/>
                      <a:pt x="75" y="82"/>
                    </a:cubicBezTo>
                    <a:cubicBezTo>
                      <a:pt x="80" y="81"/>
                      <a:pt x="77" y="86"/>
                      <a:pt x="81" y="84"/>
                    </a:cubicBezTo>
                    <a:cubicBezTo>
                      <a:pt x="86" y="82"/>
                      <a:pt x="86" y="78"/>
                      <a:pt x="89" y="76"/>
                    </a:cubicBezTo>
                    <a:cubicBezTo>
                      <a:pt x="92" y="75"/>
                      <a:pt x="96" y="76"/>
                      <a:pt x="98" y="68"/>
                    </a:cubicBezTo>
                    <a:cubicBezTo>
                      <a:pt x="100" y="61"/>
                      <a:pt x="103" y="64"/>
                      <a:pt x="106" y="61"/>
                    </a:cubicBezTo>
                    <a:cubicBezTo>
                      <a:pt x="107" y="58"/>
                      <a:pt x="109" y="62"/>
                      <a:pt x="113" y="61"/>
                    </a:cubicBezTo>
                    <a:cubicBezTo>
                      <a:pt x="112" y="55"/>
                      <a:pt x="115" y="55"/>
                      <a:pt x="113" y="55"/>
                    </a:cubicBezTo>
                    <a:cubicBezTo>
                      <a:pt x="110" y="53"/>
                      <a:pt x="109" y="50"/>
                      <a:pt x="107" y="51"/>
                    </a:cubicBezTo>
                    <a:cubicBezTo>
                      <a:pt x="104" y="53"/>
                      <a:pt x="96" y="44"/>
                      <a:pt x="95" y="44"/>
                    </a:cubicBezTo>
                    <a:cubicBezTo>
                      <a:pt x="92" y="44"/>
                      <a:pt x="89" y="39"/>
                      <a:pt x="84" y="34"/>
                    </a:cubicBezTo>
                    <a:cubicBezTo>
                      <a:pt x="80" y="31"/>
                      <a:pt x="81" y="28"/>
                      <a:pt x="78" y="27"/>
                    </a:cubicBezTo>
                    <a:cubicBezTo>
                      <a:pt x="77" y="25"/>
                      <a:pt x="78" y="21"/>
                      <a:pt x="75" y="19"/>
                    </a:cubicBezTo>
                    <a:cubicBezTo>
                      <a:pt x="71" y="17"/>
                      <a:pt x="72" y="21"/>
                      <a:pt x="71" y="19"/>
                    </a:cubicBezTo>
                    <a:cubicBezTo>
                      <a:pt x="67" y="17"/>
                      <a:pt x="66" y="21"/>
                      <a:pt x="63" y="17"/>
                    </a:cubicBezTo>
                    <a:cubicBezTo>
                      <a:pt x="60" y="14"/>
                      <a:pt x="63" y="16"/>
                      <a:pt x="61" y="14"/>
                    </a:cubicBezTo>
                    <a:cubicBezTo>
                      <a:pt x="60" y="13"/>
                      <a:pt x="64" y="13"/>
                      <a:pt x="63" y="11"/>
                    </a:cubicBezTo>
                    <a:cubicBezTo>
                      <a:pt x="58" y="8"/>
                      <a:pt x="64" y="7"/>
                      <a:pt x="60" y="7"/>
                    </a:cubicBezTo>
                    <a:cubicBezTo>
                      <a:pt x="52" y="7"/>
                      <a:pt x="57" y="5"/>
                      <a:pt x="54" y="5"/>
                    </a:cubicBezTo>
                    <a:cubicBezTo>
                      <a:pt x="51" y="4"/>
                      <a:pt x="51" y="0"/>
                      <a:pt x="49" y="2"/>
                    </a:cubicBezTo>
                    <a:cubicBezTo>
                      <a:pt x="48" y="4"/>
                      <a:pt x="45" y="2"/>
                      <a:pt x="46" y="4"/>
                    </a:cubicBezTo>
                    <a:cubicBezTo>
                      <a:pt x="51" y="7"/>
                      <a:pt x="45" y="4"/>
                      <a:pt x="45" y="7"/>
                    </a:cubicBezTo>
                    <a:cubicBezTo>
                      <a:pt x="45" y="10"/>
                      <a:pt x="39" y="7"/>
                      <a:pt x="37" y="11"/>
                    </a:cubicBezTo>
                    <a:cubicBezTo>
                      <a:pt x="35" y="16"/>
                      <a:pt x="39" y="16"/>
                      <a:pt x="39" y="17"/>
                    </a:cubicBezTo>
                    <a:cubicBezTo>
                      <a:pt x="37" y="19"/>
                      <a:pt x="32" y="17"/>
                      <a:pt x="29" y="17"/>
                    </a:cubicBezTo>
                    <a:cubicBezTo>
                      <a:pt x="26" y="17"/>
                      <a:pt x="25" y="19"/>
                      <a:pt x="25" y="17"/>
                    </a:cubicBezTo>
                    <a:cubicBezTo>
                      <a:pt x="20" y="11"/>
                      <a:pt x="22" y="11"/>
                      <a:pt x="19" y="10"/>
                    </a:cubicBezTo>
                    <a:cubicBezTo>
                      <a:pt x="17" y="8"/>
                      <a:pt x="16" y="5"/>
                      <a:pt x="13" y="7"/>
                    </a:cubicBezTo>
                    <a:cubicBezTo>
                      <a:pt x="9" y="7"/>
                      <a:pt x="7" y="8"/>
                      <a:pt x="5" y="10"/>
                    </a:cubicBezTo>
                    <a:cubicBezTo>
                      <a:pt x="2" y="11"/>
                      <a:pt x="0" y="13"/>
                      <a:pt x="0" y="1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8" name="Freeform 567"/>
              <p:cNvSpPr>
                <a:spLocks/>
              </p:cNvSpPr>
              <p:nvPr/>
            </p:nvSpPr>
            <p:spPr bwMode="auto">
              <a:xfrm>
                <a:off x="3560" y="2160"/>
                <a:ext cx="271" cy="184"/>
              </a:xfrm>
              <a:custGeom>
                <a:avLst/>
                <a:gdLst/>
                <a:ahLst/>
                <a:cxnLst>
                  <a:cxn ang="0">
                    <a:pos x="41" y="20"/>
                  </a:cxn>
                  <a:cxn ang="0">
                    <a:pos x="32" y="25"/>
                  </a:cxn>
                  <a:cxn ang="0">
                    <a:pos x="20" y="22"/>
                  </a:cxn>
                  <a:cxn ang="0">
                    <a:pos x="21" y="0"/>
                  </a:cxn>
                  <a:cxn ang="0">
                    <a:pos x="1" y="11"/>
                  </a:cxn>
                  <a:cxn ang="0">
                    <a:pos x="11" y="48"/>
                  </a:cxn>
                  <a:cxn ang="0">
                    <a:pos x="17" y="37"/>
                  </a:cxn>
                  <a:cxn ang="0">
                    <a:pos x="21" y="33"/>
                  </a:cxn>
                  <a:cxn ang="0">
                    <a:pos x="32" y="37"/>
                  </a:cxn>
                  <a:cxn ang="0">
                    <a:pos x="33" y="45"/>
                  </a:cxn>
                  <a:cxn ang="0">
                    <a:pos x="43" y="50"/>
                  </a:cxn>
                  <a:cxn ang="0">
                    <a:pos x="50" y="58"/>
                  </a:cxn>
                  <a:cxn ang="0">
                    <a:pos x="67" y="75"/>
                  </a:cxn>
                  <a:cxn ang="0">
                    <a:pos x="85" y="86"/>
                  </a:cxn>
                  <a:cxn ang="0">
                    <a:pos x="91" y="93"/>
                  </a:cxn>
                  <a:cxn ang="0">
                    <a:pos x="96" y="89"/>
                  </a:cxn>
                  <a:cxn ang="0">
                    <a:pos x="97" y="75"/>
                  </a:cxn>
                  <a:cxn ang="0">
                    <a:pos x="91" y="72"/>
                  </a:cxn>
                  <a:cxn ang="0">
                    <a:pos x="102" y="65"/>
                  </a:cxn>
                  <a:cxn ang="0">
                    <a:pos x="108" y="54"/>
                  </a:cxn>
                  <a:cxn ang="0">
                    <a:pos x="116" y="51"/>
                  </a:cxn>
                  <a:cxn ang="0">
                    <a:pos x="117" y="56"/>
                  </a:cxn>
                  <a:cxn ang="0">
                    <a:pos x="120" y="61"/>
                  </a:cxn>
                  <a:cxn ang="0">
                    <a:pos x="130" y="59"/>
                  </a:cxn>
                  <a:cxn ang="0">
                    <a:pos x="131" y="51"/>
                  </a:cxn>
                  <a:cxn ang="0">
                    <a:pos x="114" y="47"/>
                  </a:cxn>
                  <a:cxn ang="0">
                    <a:pos x="119" y="39"/>
                  </a:cxn>
                  <a:cxn ang="0">
                    <a:pos x="116" y="40"/>
                  </a:cxn>
                  <a:cxn ang="0">
                    <a:pos x="107" y="47"/>
                  </a:cxn>
                  <a:cxn ang="0">
                    <a:pos x="101" y="54"/>
                  </a:cxn>
                  <a:cxn ang="0">
                    <a:pos x="96" y="54"/>
                  </a:cxn>
                  <a:cxn ang="0">
                    <a:pos x="96" y="51"/>
                  </a:cxn>
                  <a:cxn ang="0">
                    <a:pos x="85" y="47"/>
                  </a:cxn>
                  <a:cxn ang="0">
                    <a:pos x="81" y="40"/>
                  </a:cxn>
                  <a:cxn ang="0">
                    <a:pos x="81" y="31"/>
                  </a:cxn>
                  <a:cxn ang="0">
                    <a:pos x="70" y="22"/>
                  </a:cxn>
                  <a:cxn ang="0">
                    <a:pos x="46" y="22"/>
                  </a:cxn>
                  <a:cxn ang="0">
                    <a:pos x="43" y="14"/>
                  </a:cxn>
                </a:cxnLst>
                <a:rect l="0" t="0" r="r" b="b"/>
                <a:pathLst>
                  <a:path w="140" h="95">
                    <a:moveTo>
                      <a:pt x="43" y="14"/>
                    </a:moveTo>
                    <a:cubicBezTo>
                      <a:pt x="36" y="20"/>
                      <a:pt x="40" y="19"/>
                      <a:pt x="41" y="20"/>
                    </a:cubicBezTo>
                    <a:cubicBezTo>
                      <a:pt x="43" y="22"/>
                      <a:pt x="38" y="23"/>
                      <a:pt x="36" y="23"/>
                    </a:cubicBezTo>
                    <a:cubicBezTo>
                      <a:pt x="33" y="22"/>
                      <a:pt x="35" y="25"/>
                      <a:pt x="32" y="25"/>
                    </a:cubicBezTo>
                    <a:cubicBezTo>
                      <a:pt x="29" y="25"/>
                      <a:pt x="33" y="22"/>
                      <a:pt x="29" y="20"/>
                    </a:cubicBezTo>
                    <a:cubicBezTo>
                      <a:pt x="23" y="20"/>
                      <a:pt x="20" y="25"/>
                      <a:pt x="20" y="22"/>
                    </a:cubicBezTo>
                    <a:cubicBezTo>
                      <a:pt x="20" y="17"/>
                      <a:pt x="18" y="14"/>
                      <a:pt x="20" y="12"/>
                    </a:cubicBezTo>
                    <a:cubicBezTo>
                      <a:pt x="20" y="11"/>
                      <a:pt x="17" y="11"/>
                      <a:pt x="21" y="0"/>
                    </a:cubicBezTo>
                    <a:cubicBezTo>
                      <a:pt x="20" y="0"/>
                      <a:pt x="6" y="5"/>
                      <a:pt x="3" y="6"/>
                    </a:cubicBezTo>
                    <a:cubicBezTo>
                      <a:pt x="0" y="6"/>
                      <a:pt x="1" y="6"/>
                      <a:pt x="1" y="11"/>
                    </a:cubicBezTo>
                    <a:cubicBezTo>
                      <a:pt x="1" y="14"/>
                      <a:pt x="1" y="48"/>
                      <a:pt x="1" y="48"/>
                    </a:cubicBezTo>
                    <a:cubicBezTo>
                      <a:pt x="4" y="48"/>
                      <a:pt x="9" y="50"/>
                      <a:pt x="11" y="48"/>
                    </a:cubicBezTo>
                    <a:cubicBezTo>
                      <a:pt x="11" y="47"/>
                      <a:pt x="7" y="47"/>
                      <a:pt x="9" y="42"/>
                    </a:cubicBezTo>
                    <a:cubicBezTo>
                      <a:pt x="11" y="37"/>
                      <a:pt x="17" y="40"/>
                      <a:pt x="17" y="37"/>
                    </a:cubicBezTo>
                    <a:cubicBezTo>
                      <a:pt x="17" y="34"/>
                      <a:pt x="23" y="37"/>
                      <a:pt x="18" y="34"/>
                    </a:cubicBezTo>
                    <a:cubicBezTo>
                      <a:pt x="17" y="33"/>
                      <a:pt x="20" y="34"/>
                      <a:pt x="21" y="33"/>
                    </a:cubicBezTo>
                    <a:cubicBezTo>
                      <a:pt x="23" y="31"/>
                      <a:pt x="23" y="34"/>
                      <a:pt x="26" y="36"/>
                    </a:cubicBezTo>
                    <a:cubicBezTo>
                      <a:pt x="29" y="36"/>
                      <a:pt x="24" y="37"/>
                      <a:pt x="32" y="37"/>
                    </a:cubicBezTo>
                    <a:cubicBezTo>
                      <a:pt x="36" y="37"/>
                      <a:pt x="30" y="39"/>
                      <a:pt x="35" y="42"/>
                    </a:cubicBezTo>
                    <a:cubicBezTo>
                      <a:pt x="36" y="44"/>
                      <a:pt x="32" y="44"/>
                      <a:pt x="33" y="45"/>
                    </a:cubicBezTo>
                    <a:cubicBezTo>
                      <a:pt x="35" y="47"/>
                      <a:pt x="32" y="45"/>
                      <a:pt x="35" y="48"/>
                    </a:cubicBezTo>
                    <a:cubicBezTo>
                      <a:pt x="38" y="51"/>
                      <a:pt x="40" y="48"/>
                      <a:pt x="43" y="50"/>
                    </a:cubicBezTo>
                    <a:cubicBezTo>
                      <a:pt x="44" y="51"/>
                      <a:pt x="43" y="48"/>
                      <a:pt x="47" y="50"/>
                    </a:cubicBezTo>
                    <a:cubicBezTo>
                      <a:pt x="50" y="51"/>
                      <a:pt x="49" y="56"/>
                      <a:pt x="50" y="58"/>
                    </a:cubicBezTo>
                    <a:cubicBezTo>
                      <a:pt x="53" y="59"/>
                      <a:pt x="52" y="62"/>
                      <a:pt x="56" y="65"/>
                    </a:cubicBezTo>
                    <a:cubicBezTo>
                      <a:pt x="61" y="70"/>
                      <a:pt x="64" y="75"/>
                      <a:pt x="67" y="75"/>
                    </a:cubicBezTo>
                    <a:cubicBezTo>
                      <a:pt x="68" y="75"/>
                      <a:pt x="76" y="84"/>
                      <a:pt x="79" y="83"/>
                    </a:cubicBezTo>
                    <a:cubicBezTo>
                      <a:pt x="81" y="81"/>
                      <a:pt x="82" y="84"/>
                      <a:pt x="85" y="86"/>
                    </a:cubicBezTo>
                    <a:cubicBezTo>
                      <a:pt x="87" y="86"/>
                      <a:pt x="84" y="86"/>
                      <a:pt x="85" y="92"/>
                    </a:cubicBezTo>
                    <a:cubicBezTo>
                      <a:pt x="90" y="90"/>
                      <a:pt x="90" y="95"/>
                      <a:pt x="91" y="93"/>
                    </a:cubicBezTo>
                    <a:cubicBezTo>
                      <a:pt x="93" y="93"/>
                      <a:pt x="93" y="93"/>
                      <a:pt x="94" y="95"/>
                    </a:cubicBezTo>
                    <a:cubicBezTo>
                      <a:pt x="94" y="93"/>
                      <a:pt x="94" y="92"/>
                      <a:pt x="96" y="89"/>
                    </a:cubicBezTo>
                    <a:cubicBezTo>
                      <a:pt x="99" y="84"/>
                      <a:pt x="101" y="84"/>
                      <a:pt x="97" y="81"/>
                    </a:cubicBezTo>
                    <a:cubicBezTo>
                      <a:pt x="96" y="78"/>
                      <a:pt x="99" y="76"/>
                      <a:pt x="97" y="75"/>
                    </a:cubicBezTo>
                    <a:cubicBezTo>
                      <a:pt x="96" y="73"/>
                      <a:pt x="94" y="76"/>
                      <a:pt x="94" y="73"/>
                    </a:cubicBezTo>
                    <a:cubicBezTo>
                      <a:pt x="94" y="72"/>
                      <a:pt x="93" y="72"/>
                      <a:pt x="91" y="72"/>
                    </a:cubicBezTo>
                    <a:cubicBezTo>
                      <a:pt x="90" y="72"/>
                      <a:pt x="93" y="67"/>
                      <a:pt x="96" y="67"/>
                    </a:cubicBezTo>
                    <a:cubicBezTo>
                      <a:pt x="99" y="69"/>
                      <a:pt x="101" y="69"/>
                      <a:pt x="102" y="65"/>
                    </a:cubicBezTo>
                    <a:cubicBezTo>
                      <a:pt x="105" y="61"/>
                      <a:pt x="101" y="61"/>
                      <a:pt x="105" y="61"/>
                    </a:cubicBezTo>
                    <a:cubicBezTo>
                      <a:pt x="108" y="61"/>
                      <a:pt x="105" y="56"/>
                      <a:pt x="108" y="54"/>
                    </a:cubicBezTo>
                    <a:cubicBezTo>
                      <a:pt x="108" y="53"/>
                      <a:pt x="108" y="56"/>
                      <a:pt x="113" y="54"/>
                    </a:cubicBezTo>
                    <a:cubicBezTo>
                      <a:pt x="116" y="53"/>
                      <a:pt x="114" y="51"/>
                      <a:pt x="116" y="51"/>
                    </a:cubicBezTo>
                    <a:cubicBezTo>
                      <a:pt x="117" y="51"/>
                      <a:pt x="117" y="54"/>
                      <a:pt x="117" y="54"/>
                    </a:cubicBezTo>
                    <a:cubicBezTo>
                      <a:pt x="119" y="54"/>
                      <a:pt x="119" y="54"/>
                      <a:pt x="117" y="56"/>
                    </a:cubicBezTo>
                    <a:cubicBezTo>
                      <a:pt x="116" y="58"/>
                      <a:pt x="114" y="59"/>
                      <a:pt x="116" y="59"/>
                    </a:cubicBezTo>
                    <a:cubicBezTo>
                      <a:pt x="117" y="59"/>
                      <a:pt x="116" y="62"/>
                      <a:pt x="120" y="61"/>
                    </a:cubicBezTo>
                    <a:cubicBezTo>
                      <a:pt x="122" y="59"/>
                      <a:pt x="122" y="59"/>
                      <a:pt x="125" y="62"/>
                    </a:cubicBezTo>
                    <a:cubicBezTo>
                      <a:pt x="128" y="64"/>
                      <a:pt x="128" y="58"/>
                      <a:pt x="130" y="59"/>
                    </a:cubicBezTo>
                    <a:cubicBezTo>
                      <a:pt x="133" y="59"/>
                      <a:pt x="133" y="58"/>
                      <a:pt x="136" y="54"/>
                    </a:cubicBezTo>
                    <a:cubicBezTo>
                      <a:pt x="140" y="53"/>
                      <a:pt x="136" y="54"/>
                      <a:pt x="131" y="51"/>
                    </a:cubicBezTo>
                    <a:cubicBezTo>
                      <a:pt x="125" y="48"/>
                      <a:pt x="126" y="44"/>
                      <a:pt x="123" y="48"/>
                    </a:cubicBezTo>
                    <a:cubicBezTo>
                      <a:pt x="122" y="53"/>
                      <a:pt x="117" y="48"/>
                      <a:pt x="114" y="47"/>
                    </a:cubicBezTo>
                    <a:cubicBezTo>
                      <a:pt x="111" y="45"/>
                      <a:pt x="126" y="39"/>
                      <a:pt x="120" y="37"/>
                    </a:cubicBezTo>
                    <a:cubicBezTo>
                      <a:pt x="119" y="39"/>
                      <a:pt x="119" y="39"/>
                      <a:pt x="119" y="39"/>
                    </a:cubicBezTo>
                    <a:cubicBezTo>
                      <a:pt x="117" y="39"/>
                      <a:pt x="119" y="40"/>
                      <a:pt x="117" y="40"/>
                    </a:cubicBezTo>
                    <a:cubicBezTo>
                      <a:pt x="116" y="40"/>
                      <a:pt x="117" y="39"/>
                      <a:pt x="116" y="40"/>
                    </a:cubicBezTo>
                    <a:cubicBezTo>
                      <a:pt x="113" y="42"/>
                      <a:pt x="111" y="44"/>
                      <a:pt x="110" y="45"/>
                    </a:cubicBezTo>
                    <a:cubicBezTo>
                      <a:pt x="108" y="47"/>
                      <a:pt x="108" y="47"/>
                      <a:pt x="107" y="47"/>
                    </a:cubicBezTo>
                    <a:cubicBezTo>
                      <a:pt x="104" y="48"/>
                      <a:pt x="105" y="50"/>
                      <a:pt x="104" y="50"/>
                    </a:cubicBezTo>
                    <a:cubicBezTo>
                      <a:pt x="102" y="51"/>
                      <a:pt x="101" y="53"/>
                      <a:pt x="101" y="54"/>
                    </a:cubicBezTo>
                    <a:cubicBezTo>
                      <a:pt x="102" y="56"/>
                      <a:pt x="101" y="58"/>
                      <a:pt x="99" y="56"/>
                    </a:cubicBezTo>
                    <a:cubicBezTo>
                      <a:pt x="96" y="54"/>
                      <a:pt x="96" y="54"/>
                      <a:pt x="96" y="54"/>
                    </a:cubicBezTo>
                    <a:cubicBezTo>
                      <a:pt x="97" y="51"/>
                      <a:pt x="97" y="51"/>
                      <a:pt x="97" y="51"/>
                    </a:cubicBezTo>
                    <a:cubicBezTo>
                      <a:pt x="97" y="51"/>
                      <a:pt x="97" y="53"/>
                      <a:pt x="96" y="51"/>
                    </a:cubicBezTo>
                    <a:cubicBezTo>
                      <a:pt x="96" y="50"/>
                      <a:pt x="96" y="50"/>
                      <a:pt x="90" y="50"/>
                    </a:cubicBezTo>
                    <a:cubicBezTo>
                      <a:pt x="85" y="51"/>
                      <a:pt x="85" y="50"/>
                      <a:pt x="85" y="47"/>
                    </a:cubicBezTo>
                    <a:cubicBezTo>
                      <a:pt x="85" y="44"/>
                      <a:pt x="85" y="40"/>
                      <a:pt x="84" y="40"/>
                    </a:cubicBezTo>
                    <a:cubicBezTo>
                      <a:pt x="81" y="40"/>
                      <a:pt x="81" y="40"/>
                      <a:pt x="81" y="40"/>
                    </a:cubicBezTo>
                    <a:cubicBezTo>
                      <a:pt x="81" y="40"/>
                      <a:pt x="81" y="39"/>
                      <a:pt x="81" y="36"/>
                    </a:cubicBezTo>
                    <a:cubicBezTo>
                      <a:pt x="82" y="31"/>
                      <a:pt x="82" y="28"/>
                      <a:pt x="81" y="31"/>
                    </a:cubicBezTo>
                    <a:cubicBezTo>
                      <a:pt x="78" y="33"/>
                      <a:pt x="79" y="26"/>
                      <a:pt x="76" y="25"/>
                    </a:cubicBezTo>
                    <a:cubicBezTo>
                      <a:pt x="73" y="23"/>
                      <a:pt x="73" y="20"/>
                      <a:pt x="70" y="22"/>
                    </a:cubicBezTo>
                    <a:cubicBezTo>
                      <a:pt x="65" y="25"/>
                      <a:pt x="62" y="22"/>
                      <a:pt x="55" y="23"/>
                    </a:cubicBezTo>
                    <a:cubicBezTo>
                      <a:pt x="49" y="25"/>
                      <a:pt x="49" y="25"/>
                      <a:pt x="46" y="22"/>
                    </a:cubicBezTo>
                    <a:cubicBezTo>
                      <a:pt x="44" y="19"/>
                      <a:pt x="43" y="17"/>
                      <a:pt x="43" y="16"/>
                    </a:cubicBezTo>
                    <a:cubicBezTo>
                      <a:pt x="41" y="16"/>
                      <a:pt x="43" y="14"/>
                      <a:pt x="43" y="1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69" name="Freeform 568"/>
              <p:cNvSpPr>
                <a:spLocks/>
              </p:cNvSpPr>
              <p:nvPr/>
            </p:nvSpPr>
            <p:spPr bwMode="auto">
              <a:xfrm>
                <a:off x="3767" y="2212"/>
                <a:ext cx="167" cy="89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7" y="20"/>
                  </a:cxn>
                  <a:cxn ang="0">
                    <a:pos x="16" y="21"/>
                  </a:cxn>
                  <a:cxn ang="0">
                    <a:pos x="24" y="24"/>
                  </a:cxn>
                  <a:cxn ang="0">
                    <a:pos x="29" y="27"/>
                  </a:cxn>
                  <a:cxn ang="0">
                    <a:pos x="22" y="32"/>
                  </a:cxn>
                  <a:cxn ang="0">
                    <a:pos x="18" y="35"/>
                  </a:cxn>
                  <a:cxn ang="0">
                    <a:pos x="13" y="34"/>
                  </a:cxn>
                  <a:cxn ang="0">
                    <a:pos x="10" y="37"/>
                  </a:cxn>
                  <a:cxn ang="0">
                    <a:pos x="9" y="35"/>
                  </a:cxn>
                  <a:cxn ang="0">
                    <a:pos x="1" y="35"/>
                  </a:cxn>
                  <a:cxn ang="0">
                    <a:pos x="0" y="38"/>
                  </a:cxn>
                  <a:cxn ang="0">
                    <a:pos x="10" y="41"/>
                  </a:cxn>
                  <a:cxn ang="0">
                    <a:pos x="18" y="41"/>
                  </a:cxn>
                  <a:cxn ang="0">
                    <a:pos x="22" y="44"/>
                  </a:cxn>
                  <a:cxn ang="0">
                    <a:pos x="29" y="43"/>
                  </a:cxn>
                  <a:cxn ang="0">
                    <a:pos x="35" y="43"/>
                  </a:cxn>
                  <a:cxn ang="0">
                    <a:pos x="39" y="35"/>
                  </a:cxn>
                  <a:cxn ang="0">
                    <a:pos x="45" y="31"/>
                  </a:cxn>
                  <a:cxn ang="0">
                    <a:pos x="50" y="31"/>
                  </a:cxn>
                  <a:cxn ang="0">
                    <a:pos x="54" y="32"/>
                  </a:cxn>
                  <a:cxn ang="0">
                    <a:pos x="59" y="26"/>
                  </a:cxn>
                  <a:cxn ang="0">
                    <a:pos x="71" y="21"/>
                  </a:cxn>
                  <a:cxn ang="0">
                    <a:pos x="83" y="15"/>
                  </a:cxn>
                  <a:cxn ang="0">
                    <a:pos x="86" y="12"/>
                  </a:cxn>
                  <a:cxn ang="0">
                    <a:pos x="79" y="7"/>
                  </a:cxn>
                  <a:cxn ang="0">
                    <a:pos x="62" y="4"/>
                  </a:cxn>
                  <a:cxn ang="0">
                    <a:pos x="47" y="4"/>
                  </a:cxn>
                  <a:cxn ang="0">
                    <a:pos x="36" y="1"/>
                  </a:cxn>
                  <a:cxn ang="0">
                    <a:pos x="32" y="9"/>
                  </a:cxn>
                  <a:cxn ang="0">
                    <a:pos x="18" y="4"/>
                  </a:cxn>
                  <a:cxn ang="0">
                    <a:pos x="13" y="10"/>
                  </a:cxn>
                </a:cxnLst>
                <a:rect l="0" t="0" r="r" b="b"/>
                <a:pathLst>
                  <a:path w="86" h="46">
                    <a:moveTo>
                      <a:pt x="13" y="10"/>
                    </a:moveTo>
                    <a:cubicBezTo>
                      <a:pt x="19" y="12"/>
                      <a:pt x="4" y="18"/>
                      <a:pt x="7" y="20"/>
                    </a:cubicBezTo>
                    <a:cubicBezTo>
                      <a:pt x="10" y="21"/>
                      <a:pt x="15" y="26"/>
                      <a:pt x="16" y="21"/>
                    </a:cubicBezTo>
                    <a:cubicBezTo>
                      <a:pt x="19" y="17"/>
                      <a:pt x="18" y="21"/>
                      <a:pt x="24" y="24"/>
                    </a:cubicBezTo>
                    <a:cubicBezTo>
                      <a:pt x="29" y="27"/>
                      <a:pt x="33" y="26"/>
                      <a:pt x="29" y="27"/>
                    </a:cubicBezTo>
                    <a:cubicBezTo>
                      <a:pt x="25" y="31"/>
                      <a:pt x="25" y="32"/>
                      <a:pt x="22" y="32"/>
                    </a:cubicBezTo>
                    <a:cubicBezTo>
                      <a:pt x="21" y="31"/>
                      <a:pt x="21" y="37"/>
                      <a:pt x="18" y="35"/>
                    </a:cubicBezTo>
                    <a:cubicBezTo>
                      <a:pt x="15" y="32"/>
                      <a:pt x="15" y="32"/>
                      <a:pt x="13" y="34"/>
                    </a:cubicBezTo>
                    <a:cubicBezTo>
                      <a:pt x="12" y="35"/>
                      <a:pt x="12" y="34"/>
                      <a:pt x="10" y="37"/>
                    </a:cubicBezTo>
                    <a:cubicBezTo>
                      <a:pt x="9" y="38"/>
                      <a:pt x="10" y="35"/>
                      <a:pt x="9" y="35"/>
                    </a:cubicBezTo>
                    <a:cubicBezTo>
                      <a:pt x="6" y="34"/>
                      <a:pt x="1" y="34"/>
                      <a:pt x="1" y="35"/>
                    </a:cubicBezTo>
                    <a:cubicBezTo>
                      <a:pt x="1" y="38"/>
                      <a:pt x="0" y="35"/>
                      <a:pt x="0" y="38"/>
                    </a:cubicBezTo>
                    <a:cubicBezTo>
                      <a:pt x="0" y="43"/>
                      <a:pt x="10" y="40"/>
                      <a:pt x="10" y="41"/>
                    </a:cubicBezTo>
                    <a:cubicBezTo>
                      <a:pt x="12" y="44"/>
                      <a:pt x="16" y="38"/>
                      <a:pt x="18" y="41"/>
                    </a:cubicBezTo>
                    <a:cubicBezTo>
                      <a:pt x="19" y="46"/>
                      <a:pt x="21" y="43"/>
                      <a:pt x="22" y="44"/>
                    </a:cubicBezTo>
                    <a:cubicBezTo>
                      <a:pt x="24" y="46"/>
                      <a:pt x="24" y="41"/>
                      <a:pt x="29" y="43"/>
                    </a:cubicBezTo>
                    <a:cubicBezTo>
                      <a:pt x="33" y="44"/>
                      <a:pt x="32" y="41"/>
                      <a:pt x="35" y="43"/>
                    </a:cubicBezTo>
                    <a:cubicBezTo>
                      <a:pt x="41" y="41"/>
                      <a:pt x="32" y="37"/>
                      <a:pt x="39" y="35"/>
                    </a:cubicBezTo>
                    <a:cubicBezTo>
                      <a:pt x="45" y="34"/>
                      <a:pt x="42" y="31"/>
                      <a:pt x="45" y="31"/>
                    </a:cubicBezTo>
                    <a:cubicBezTo>
                      <a:pt x="50" y="32"/>
                      <a:pt x="48" y="26"/>
                      <a:pt x="50" y="31"/>
                    </a:cubicBezTo>
                    <a:cubicBezTo>
                      <a:pt x="51" y="35"/>
                      <a:pt x="53" y="31"/>
                      <a:pt x="54" y="32"/>
                    </a:cubicBezTo>
                    <a:cubicBezTo>
                      <a:pt x="57" y="34"/>
                      <a:pt x="57" y="31"/>
                      <a:pt x="59" y="26"/>
                    </a:cubicBezTo>
                    <a:cubicBezTo>
                      <a:pt x="60" y="23"/>
                      <a:pt x="69" y="27"/>
                      <a:pt x="71" y="21"/>
                    </a:cubicBezTo>
                    <a:cubicBezTo>
                      <a:pt x="72" y="18"/>
                      <a:pt x="80" y="17"/>
                      <a:pt x="83" y="15"/>
                    </a:cubicBezTo>
                    <a:cubicBezTo>
                      <a:pt x="85" y="13"/>
                      <a:pt x="85" y="15"/>
                      <a:pt x="86" y="12"/>
                    </a:cubicBezTo>
                    <a:cubicBezTo>
                      <a:pt x="83" y="7"/>
                      <a:pt x="80" y="10"/>
                      <a:pt x="79" y="7"/>
                    </a:cubicBezTo>
                    <a:cubicBezTo>
                      <a:pt x="79" y="4"/>
                      <a:pt x="72" y="4"/>
                      <a:pt x="62" y="4"/>
                    </a:cubicBezTo>
                    <a:cubicBezTo>
                      <a:pt x="50" y="3"/>
                      <a:pt x="50" y="6"/>
                      <a:pt x="47" y="4"/>
                    </a:cubicBezTo>
                    <a:cubicBezTo>
                      <a:pt x="45" y="3"/>
                      <a:pt x="41" y="0"/>
                      <a:pt x="36" y="1"/>
                    </a:cubicBezTo>
                    <a:cubicBezTo>
                      <a:pt x="30" y="3"/>
                      <a:pt x="35" y="10"/>
                      <a:pt x="32" y="9"/>
                    </a:cubicBezTo>
                    <a:cubicBezTo>
                      <a:pt x="29" y="7"/>
                      <a:pt x="22" y="4"/>
                      <a:pt x="18" y="4"/>
                    </a:cubicBezTo>
                    <a:cubicBezTo>
                      <a:pt x="13" y="6"/>
                      <a:pt x="13" y="9"/>
                      <a:pt x="13" y="1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0" name="Freeform 569"/>
              <p:cNvSpPr>
                <a:spLocks/>
              </p:cNvSpPr>
              <p:nvPr/>
            </p:nvSpPr>
            <p:spPr bwMode="auto">
              <a:xfrm>
                <a:off x="3734" y="2259"/>
                <a:ext cx="124" cy="97"/>
              </a:xfrm>
              <a:custGeom>
                <a:avLst/>
                <a:gdLst/>
                <a:ahLst/>
                <a:cxnLst>
                  <a:cxn ang="0">
                    <a:pos x="31" y="9"/>
                  </a:cxn>
                  <a:cxn ang="0">
                    <a:pos x="26" y="8"/>
                  </a:cxn>
                  <a:cxn ang="0">
                    <a:pos x="27" y="5"/>
                  </a:cxn>
                  <a:cxn ang="0">
                    <a:pos x="27" y="3"/>
                  </a:cxn>
                  <a:cxn ang="0">
                    <a:pos x="26" y="0"/>
                  </a:cxn>
                  <a:cxn ang="0">
                    <a:pos x="23" y="3"/>
                  </a:cxn>
                  <a:cxn ang="0">
                    <a:pos x="18" y="3"/>
                  </a:cxn>
                  <a:cxn ang="0">
                    <a:pos x="15" y="9"/>
                  </a:cxn>
                  <a:cxn ang="0">
                    <a:pos x="12" y="14"/>
                  </a:cxn>
                  <a:cxn ang="0">
                    <a:pos x="6" y="16"/>
                  </a:cxn>
                  <a:cxn ang="0">
                    <a:pos x="1" y="20"/>
                  </a:cxn>
                  <a:cxn ang="0">
                    <a:pos x="4" y="22"/>
                  </a:cxn>
                  <a:cxn ang="0">
                    <a:pos x="7" y="23"/>
                  </a:cxn>
                  <a:cxn ang="0">
                    <a:pos x="7" y="30"/>
                  </a:cxn>
                  <a:cxn ang="0">
                    <a:pos x="6" y="37"/>
                  </a:cxn>
                  <a:cxn ang="0">
                    <a:pos x="4" y="44"/>
                  </a:cxn>
                  <a:cxn ang="0">
                    <a:pos x="7" y="44"/>
                  </a:cxn>
                  <a:cxn ang="0">
                    <a:pos x="14" y="42"/>
                  </a:cxn>
                  <a:cxn ang="0">
                    <a:pos x="17" y="44"/>
                  </a:cxn>
                  <a:cxn ang="0">
                    <a:pos x="18" y="39"/>
                  </a:cxn>
                  <a:cxn ang="0">
                    <a:pos x="24" y="39"/>
                  </a:cxn>
                  <a:cxn ang="0">
                    <a:pos x="24" y="34"/>
                  </a:cxn>
                  <a:cxn ang="0">
                    <a:pos x="31" y="30"/>
                  </a:cxn>
                  <a:cxn ang="0">
                    <a:pos x="32" y="34"/>
                  </a:cxn>
                  <a:cxn ang="0">
                    <a:pos x="35" y="37"/>
                  </a:cxn>
                  <a:cxn ang="0">
                    <a:pos x="38" y="47"/>
                  </a:cxn>
                  <a:cxn ang="0">
                    <a:pos x="44" y="44"/>
                  </a:cxn>
                  <a:cxn ang="0">
                    <a:pos x="47" y="41"/>
                  </a:cxn>
                  <a:cxn ang="0">
                    <a:pos x="52" y="41"/>
                  </a:cxn>
                  <a:cxn ang="0">
                    <a:pos x="55" y="41"/>
                  </a:cxn>
                  <a:cxn ang="0">
                    <a:pos x="60" y="42"/>
                  </a:cxn>
                  <a:cxn ang="0">
                    <a:pos x="63" y="39"/>
                  </a:cxn>
                  <a:cxn ang="0">
                    <a:pos x="61" y="33"/>
                  </a:cxn>
                  <a:cxn ang="0">
                    <a:pos x="61" y="28"/>
                  </a:cxn>
                  <a:cxn ang="0">
                    <a:pos x="55" y="28"/>
                  </a:cxn>
                  <a:cxn ang="0">
                    <a:pos x="54" y="23"/>
                  </a:cxn>
                  <a:cxn ang="0">
                    <a:pos x="52" y="19"/>
                  </a:cxn>
                  <a:cxn ang="0">
                    <a:pos x="46" y="19"/>
                  </a:cxn>
                  <a:cxn ang="0">
                    <a:pos x="40" y="20"/>
                  </a:cxn>
                  <a:cxn ang="0">
                    <a:pos x="35" y="17"/>
                  </a:cxn>
                  <a:cxn ang="0">
                    <a:pos x="27" y="17"/>
                  </a:cxn>
                  <a:cxn ang="0">
                    <a:pos x="17" y="14"/>
                  </a:cxn>
                  <a:cxn ang="0">
                    <a:pos x="18" y="11"/>
                  </a:cxn>
                  <a:cxn ang="0">
                    <a:pos x="26" y="11"/>
                  </a:cxn>
                  <a:cxn ang="0">
                    <a:pos x="27" y="13"/>
                  </a:cxn>
                  <a:cxn ang="0">
                    <a:pos x="31" y="9"/>
                  </a:cxn>
                </a:cxnLst>
                <a:rect l="0" t="0" r="r" b="b"/>
                <a:pathLst>
                  <a:path w="64" h="50">
                    <a:moveTo>
                      <a:pt x="31" y="9"/>
                    </a:moveTo>
                    <a:cubicBezTo>
                      <a:pt x="26" y="11"/>
                      <a:pt x="27" y="8"/>
                      <a:pt x="26" y="8"/>
                    </a:cubicBezTo>
                    <a:cubicBezTo>
                      <a:pt x="24" y="8"/>
                      <a:pt x="26" y="6"/>
                      <a:pt x="27" y="5"/>
                    </a:cubicBezTo>
                    <a:cubicBezTo>
                      <a:pt x="29" y="3"/>
                      <a:pt x="29" y="3"/>
                      <a:pt x="27" y="3"/>
                    </a:cubicBezTo>
                    <a:cubicBezTo>
                      <a:pt x="27" y="3"/>
                      <a:pt x="27" y="0"/>
                      <a:pt x="26" y="0"/>
                    </a:cubicBezTo>
                    <a:cubicBezTo>
                      <a:pt x="24" y="0"/>
                      <a:pt x="26" y="2"/>
                      <a:pt x="23" y="3"/>
                    </a:cubicBezTo>
                    <a:cubicBezTo>
                      <a:pt x="18" y="5"/>
                      <a:pt x="18" y="2"/>
                      <a:pt x="18" y="3"/>
                    </a:cubicBezTo>
                    <a:cubicBezTo>
                      <a:pt x="15" y="5"/>
                      <a:pt x="18" y="9"/>
                      <a:pt x="15" y="9"/>
                    </a:cubicBezTo>
                    <a:cubicBezTo>
                      <a:pt x="10" y="9"/>
                      <a:pt x="15" y="9"/>
                      <a:pt x="12" y="14"/>
                    </a:cubicBezTo>
                    <a:cubicBezTo>
                      <a:pt x="10" y="17"/>
                      <a:pt x="9" y="17"/>
                      <a:pt x="6" y="16"/>
                    </a:cubicBezTo>
                    <a:cubicBezTo>
                      <a:pt x="3" y="16"/>
                      <a:pt x="0" y="20"/>
                      <a:pt x="1" y="20"/>
                    </a:cubicBezTo>
                    <a:cubicBezTo>
                      <a:pt x="3" y="20"/>
                      <a:pt x="4" y="20"/>
                      <a:pt x="4" y="22"/>
                    </a:cubicBezTo>
                    <a:cubicBezTo>
                      <a:pt x="4" y="25"/>
                      <a:pt x="6" y="22"/>
                      <a:pt x="7" y="23"/>
                    </a:cubicBezTo>
                    <a:cubicBezTo>
                      <a:pt x="9" y="25"/>
                      <a:pt x="6" y="27"/>
                      <a:pt x="7" y="30"/>
                    </a:cubicBezTo>
                    <a:cubicBezTo>
                      <a:pt x="10" y="33"/>
                      <a:pt x="9" y="33"/>
                      <a:pt x="6" y="37"/>
                    </a:cubicBezTo>
                    <a:cubicBezTo>
                      <a:pt x="4" y="41"/>
                      <a:pt x="4" y="42"/>
                      <a:pt x="4" y="44"/>
                    </a:cubicBezTo>
                    <a:cubicBezTo>
                      <a:pt x="6" y="47"/>
                      <a:pt x="7" y="47"/>
                      <a:pt x="7" y="44"/>
                    </a:cubicBezTo>
                    <a:cubicBezTo>
                      <a:pt x="9" y="42"/>
                      <a:pt x="10" y="42"/>
                      <a:pt x="14" y="42"/>
                    </a:cubicBezTo>
                    <a:cubicBezTo>
                      <a:pt x="15" y="41"/>
                      <a:pt x="17" y="44"/>
                      <a:pt x="17" y="44"/>
                    </a:cubicBezTo>
                    <a:cubicBezTo>
                      <a:pt x="18" y="44"/>
                      <a:pt x="17" y="41"/>
                      <a:pt x="18" y="39"/>
                    </a:cubicBezTo>
                    <a:cubicBezTo>
                      <a:pt x="21" y="37"/>
                      <a:pt x="23" y="41"/>
                      <a:pt x="24" y="39"/>
                    </a:cubicBezTo>
                    <a:cubicBezTo>
                      <a:pt x="26" y="37"/>
                      <a:pt x="23" y="36"/>
                      <a:pt x="24" y="34"/>
                    </a:cubicBezTo>
                    <a:cubicBezTo>
                      <a:pt x="27" y="33"/>
                      <a:pt x="26" y="28"/>
                      <a:pt x="31" y="30"/>
                    </a:cubicBezTo>
                    <a:cubicBezTo>
                      <a:pt x="35" y="31"/>
                      <a:pt x="32" y="33"/>
                      <a:pt x="32" y="34"/>
                    </a:cubicBezTo>
                    <a:cubicBezTo>
                      <a:pt x="33" y="36"/>
                      <a:pt x="35" y="31"/>
                      <a:pt x="35" y="37"/>
                    </a:cubicBezTo>
                    <a:cubicBezTo>
                      <a:pt x="33" y="47"/>
                      <a:pt x="35" y="50"/>
                      <a:pt x="38" y="47"/>
                    </a:cubicBezTo>
                    <a:cubicBezTo>
                      <a:pt x="41" y="45"/>
                      <a:pt x="44" y="45"/>
                      <a:pt x="44" y="44"/>
                    </a:cubicBezTo>
                    <a:cubicBezTo>
                      <a:pt x="44" y="42"/>
                      <a:pt x="46" y="42"/>
                      <a:pt x="47" y="41"/>
                    </a:cubicBezTo>
                    <a:cubicBezTo>
                      <a:pt x="49" y="39"/>
                      <a:pt x="54" y="39"/>
                      <a:pt x="52" y="41"/>
                    </a:cubicBezTo>
                    <a:cubicBezTo>
                      <a:pt x="50" y="44"/>
                      <a:pt x="52" y="44"/>
                      <a:pt x="55" y="41"/>
                    </a:cubicBezTo>
                    <a:cubicBezTo>
                      <a:pt x="58" y="39"/>
                      <a:pt x="61" y="41"/>
                      <a:pt x="60" y="42"/>
                    </a:cubicBezTo>
                    <a:cubicBezTo>
                      <a:pt x="63" y="42"/>
                      <a:pt x="64" y="41"/>
                      <a:pt x="63" y="39"/>
                    </a:cubicBezTo>
                    <a:cubicBezTo>
                      <a:pt x="60" y="37"/>
                      <a:pt x="63" y="34"/>
                      <a:pt x="61" y="33"/>
                    </a:cubicBezTo>
                    <a:cubicBezTo>
                      <a:pt x="60" y="31"/>
                      <a:pt x="61" y="30"/>
                      <a:pt x="61" y="28"/>
                    </a:cubicBezTo>
                    <a:cubicBezTo>
                      <a:pt x="60" y="27"/>
                      <a:pt x="55" y="25"/>
                      <a:pt x="55" y="28"/>
                    </a:cubicBezTo>
                    <a:cubicBezTo>
                      <a:pt x="55" y="30"/>
                      <a:pt x="52" y="27"/>
                      <a:pt x="54" y="23"/>
                    </a:cubicBezTo>
                    <a:cubicBezTo>
                      <a:pt x="54" y="22"/>
                      <a:pt x="50" y="22"/>
                      <a:pt x="52" y="19"/>
                    </a:cubicBezTo>
                    <a:cubicBezTo>
                      <a:pt x="49" y="17"/>
                      <a:pt x="50" y="20"/>
                      <a:pt x="46" y="19"/>
                    </a:cubicBezTo>
                    <a:cubicBezTo>
                      <a:pt x="41" y="17"/>
                      <a:pt x="41" y="22"/>
                      <a:pt x="40" y="20"/>
                    </a:cubicBezTo>
                    <a:cubicBezTo>
                      <a:pt x="38" y="19"/>
                      <a:pt x="37" y="22"/>
                      <a:pt x="35" y="17"/>
                    </a:cubicBezTo>
                    <a:cubicBezTo>
                      <a:pt x="33" y="14"/>
                      <a:pt x="29" y="20"/>
                      <a:pt x="27" y="17"/>
                    </a:cubicBezTo>
                    <a:cubicBezTo>
                      <a:pt x="27" y="16"/>
                      <a:pt x="17" y="19"/>
                      <a:pt x="17" y="14"/>
                    </a:cubicBezTo>
                    <a:cubicBezTo>
                      <a:pt x="17" y="11"/>
                      <a:pt x="18" y="14"/>
                      <a:pt x="18" y="11"/>
                    </a:cubicBezTo>
                    <a:cubicBezTo>
                      <a:pt x="18" y="9"/>
                      <a:pt x="23" y="9"/>
                      <a:pt x="26" y="11"/>
                    </a:cubicBezTo>
                    <a:cubicBezTo>
                      <a:pt x="27" y="11"/>
                      <a:pt x="26" y="14"/>
                      <a:pt x="27" y="13"/>
                    </a:cubicBezTo>
                    <a:cubicBezTo>
                      <a:pt x="29" y="9"/>
                      <a:pt x="29" y="11"/>
                      <a:pt x="31" y="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1" name="Freeform 570"/>
              <p:cNvSpPr>
                <a:spLocks/>
              </p:cNvSpPr>
              <p:nvPr/>
            </p:nvSpPr>
            <p:spPr bwMode="auto">
              <a:xfrm>
                <a:off x="4545" y="2583"/>
                <a:ext cx="33" cy="79"/>
              </a:xfrm>
              <a:custGeom>
                <a:avLst/>
                <a:gdLst/>
                <a:ahLst/>
                <a:cxnLst>
                  <a:cxn ang="0">
                    <a:pos x="3" y="12"/>
                  </a:cxn>
                  <a:cxn ang="0">
                    <a:pos x="11" y="3"/>
                  </a:cxn>
                  <a:cxn ang="0">
                    <a:pos x="14" y="3"/>
                  </a:cxn>
                  <a:cxn ang="0">
                    <a:pos x="16" y="9"/>
                  </a:cxn>
                  <a:cxn ang="0">
                    <a:pos x="13" y="22"/>
                  </a:cxn>
                  <a:cxn ang="0">
                    <a:pos x="8" y="34"/>
                  </a:cxn>
                  <a:cxn ang="0">
                    <a:pos x="5" y="33"/>
                  </a:cxn>
                  <a:cxn ang="0">
                    <a:pos x="2" y="26"/>
                  </a:cxn>
                  <a:cxn ang="0">
                    <a:pos x="3" y="12"/>
                  </a:cxn>
                </a:cxnLst>
                <a:rect l="0" t="0" r="r" b="b"/>
                <a:pathLst>
                  <a:path w="17" h="41">
                    <a:moveTo>
                      <a:pt x="3" y="12"/>
                    </a:moveTo>
                    <a:cubicBezTo>
                      <a:pt x="8" y="6"/>
                      <a:pt x="10" y="4"/>
                      <a:pt x="11" y="3"/>
                    </a:cubicBezTo>
                    <a:cubicBezTo>
                      <a:pt x="13" y="3"/>
                      <a:pt x="13" y="0"/>
                      <a:pt x="14" y="3"/>
                    </a:cubicBezTo>
                    <a:cubicBezTo>
                      <a:pt x="17" y="6"/>
                      <a:pt x="14" y="6"/>
                      <a:pt x="16" y="9"/>
                    </a:cubicBezTo>
                    <a:cubicBezTo>
                      <a:pt x="16" y="11"/>
                      <a:pt x="14" y="14"/>
                      <a:pt x="13" y="22"/>
                    </a:cubicBezTo>
                    <a:cubicBezTo>
                      <a:pt x="11" y="31"/>
                      <a:pt x="8" y="28"/>
                      <a:pt x="8" y="34"/>
                    </a:cubicBezTo>
                    <a:cubicBezTo>
                      <a:pt x="8" y="41"/>
                      <a:pt x="7" y="36"/>
                      <a:pt x="5" y="33"/>
                    </a:cubicBezTo>
                    <a:cubicBezTo>
                      <a:pt x="5" y="30"/>
                      <a:pt x="3" y="33"/>
                      <a:pt x="2" y="26"/>
                    </a:cubicBezTo>
                    <a:cubicBezTo>
                      <a:pt x="0" y="22"/>
                      <a:pt x="0" y="19"/>
                      <a:pt x="3" y="1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2" name="Freeform 571"/>
              <p:cNvSpPr>
                <a:spLocks/>
              </p:cNvSpPr>
              <p:nvPr/>
            </p:nvSpPr>
            <p:spPr bwMode="auto">
              <a:xfrm>
                <a:off x="4615" y="2218"/>
                <a:ext cx="97" cy="11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3" y="37"/>
                  </a:cxn>
                  <a:cxn ang="0">
                    <a:pos x="7" y="42"/>
                  </a:cxn>
                  <a:cxn ang="0">
                    <a:pos x="6" y="48"/>
                  </a:cxn>
                  <a:cxn ang="0">
                    <a:pos x="4" y="51"/>
                  </a:cxn>
                  <a:cxn ang="0">
                    <a:pos x="4" y="54"/>
                  </a:cxn>
                  <a:cxn ang="0">
                    <a:pos x="6" y="57"/>
                  </a:cxn>
                  <a:cxn ang="0">
                    <a:pos x="9" y="59"/>
                  </a:cxn>
                  <a:cxn ang="0">
                    <a:pos x="12" y="57"/>
                  </a:cxn>
                  <a:cxn ang="0">
                    <a:pos x="14" y="57"/>
                  </a:cxn>
                  <a:cxn ang="0">
                    <a:pos x="18" y="57"/>
                  </a:cxn>
                  <a:cxn ang="0">
                    <a:pos x="21" y="53"/>
                  </a:cxn>
                  <a:cxn ang="0">
                    <a:pos x="30" y="51"/>
                  </a:cxn>
                  <a:cxn ang="0">
                    <a:pos x="32" y="48"/>
                  </a:cxn>
                  <a:cxn ang="0">
                    <a:pos x="27" y="45"/>
                  </a:cxn>
                  <a:cxn ang="0">
                    <a:pos x="24" y="42"/>
                  </a:cxn>
                  <a:cxn ang="0">
                    <a:pos x="24" y="39"/>
                  </a:cxn>
                  <a:cxn ang="0">
                    <a:pos x="27" y="34"/>
                  </a:cxn>
                  <a:cxn ang="0">
                    <a:pos x="33" y="31"/>
                  </a:cxn>
                  <a:cxn ang="0">
                    <a:pos x="41" y="25"/>
                  </a:cxn>
                  <a:cxn ang="0">
                    <a:pos x="43" y="19"/>
                  </a:cxn>
                  <a:cxn ang="0">
                    <a:pos x="43" y="14"/>
                  </a:cxn>
                  <a:cxn ang="0">
                    <a:pos x="47" y="8"/>
                  </a:cxn>
                  <a:cxn ang="0">
                    <a:pos x="50" y="8"/>
                  </a:cxn>
                  <a:cxn ang="0">
                    <a:pos x="49" y="6"/>
                  </a:cxn>
                  <a:cxn ang="0">
                    <a:pos x="47" y="5"/>
                  </a:cxn>
                  <a:cxn ang="0">
                    <a:pos x="44" y="0"/>
                  </a:cxn>
                  <a:cxn ang="0">
                    <a:pos x="41" y="6"/>
                  </a:cxn>
                  <a:cxn ang="0">
                    <a:pos x="36" y="11"/>
                  </a:cxn>
                  <a:cxn ang="0">
                    <a:pos x="33" y="11"/>
                  </a:cxn>
                  <a:cxn ang="0">
                    <a:pos x="29" y="12"/>
                  </a:cxn>
                  <a:cxn ang="0">
                    <a:pos x="30" y="17"/>
                  </a:cxn>
                  <a:cxn ang="0">
                    <a:pos x="27" y="17"/>
                  </a:cxn>
                  <a:cxn ang="0">
                    <a:pos x="23" y="17"/>
                  </a:cxn>
                  <a:cxn ang="0">
                    <a:pos x="20" y="14"/>
                  </a:cxn>
                  <a:cxn ang="0">
                    <a:pos x="18" y="15"/>
                  </a:cxn>
                  <a:cxn ang="0">
                    <a:pos x="17" y="19"/>
                  </a:cxn>
                  <a:cxn ang="0">
                    <a:pos x="12" y="23"/>
                  </a:cxn>
                  <a:cxn ang="0">
                    <a:pos x="9" y="25"/>
                  </a:cxn>
                  <a:cxn ang="0">
                    <a:pos x="7" y="26"/>
                  </a:cxn>
                  <a:cxn ang="0">
                    <a:pos x="4" y="28"/>
                  </a:cxn>
                  <a:cxn ang="0">
                    <a:pos x="0" y="33"/>
                  </a:cxn>
                  <a:cxn ang="0">
                    <a:pos x="0" y="34"/>
                  </a:cxn>
                </a:cxnLst>
                <a:rect l="0" t="0" r="r" b="b"/>
                <a:pathLst>
                  <a:path w="50" h="61">
                    <a:moveTo>
                      <a:pt x="0" y="34"/>
                    </a:moveTo>
                    <a:cubicBezTo>
                      <a:pt x="0" y="36"/>
                      <a:pt x="1" y="39"/>
                      <a:pt x="3" y="37"/>
                    </a:cubicBezTo>
                    <a:cubicBezTo>
                      <a:pt x="4" y="36"/>
                      <a:pt x="9" y="39"/>
                      <a:pt x="7" y="42"/>
                    </a:cubicBezTo>
                    <a:cubicBezTo>
                      <a:pt x="7" y="45"/>
                      <a:pt x="4" y="47"/>
                      <a:pt x="6" y="48"/>
                    </a:cubicBezTo>
                    <a:cubicBezTo>
                      <a:pt x="7" y="50"/>
                      <a:pt x="4" y="48"/>
                      <a:pt x="4" y="51"/>
                    </a:cubicBezTo>
                    <a:cubicBezTo>
                      <a:pt x="3" y="54"/>
                      <a:pt x="0" y="54"/>
                      <a:pt x="4" y="54"/>
                    </a:cubicBezTo>
                    <a:cubicBezTo>
                      <a:pt x="7" y="56"/>
                      <a:pt x="1" y="56"/>
                      <a:pt x="6" y="57"/>
                    </a:cubicBezTo>
                    <a:cubicBezTo>
                      <a:pt x="9" y="57"/>
                      <a:pt x="6" y="61"/>
                      <a:pt x="9" y="59"/>
                    </a:cubicBezTo>
                    <a:cubicBezTo>
                      <a:pt x="11" y="57"/>
                      <a:pt x="9" y="54"/>
                      <a:pt x="12" y="57"/>
                    </a:cubicBezTo>
                    <a:cubicBezTo>
                      <a:pt x="14" y="59"/>
                      <a:pt x="14" y="59"/>
                      <a:pt x="14" y="57"/>
                    </a:cubicBezTo>
                    <a:cubicBezTo>
                      <a:pt x="15" y="56"/>
                      <a:pt x="17" y="57"/>
                      <a:pt x="18" y="57"/>
                    </a:cubicBezTo>
                    <a:cubicBezTo>
                      <a:pt x="18" y="56"/>
                      <a:pt x="18" y="54"/>
                      <a:pt x="21" y="53"/>
                    </a:cubicBezTo>
                    <a:cubicBezTo>
                      <a:pt x="26" y="51"/>
                      <a:pt x="27" y="53"/>
                      <a:pt x="30" y="51"/>
                    </a:cubicBezTo>
                    <a:cubicBezTo>
                      <a:pt x="32" y="51"/>
                      <a:pt x="29" y="50"/>
                      <a:pt x="32" y="48"/>
                    </a:cubicBezTo>
                    <a:cubicBezTo>
                      <a:pt x="30" y="47"/>
                      <a:pt x="30" y="48"/>
                      <a:pt x="27" y="45"/>
                    </a:cubicBezTo>
                    <a:cubicBezTo>
                      <a:pt x="26" y="42"/>
                      <a:pt x="24" y="43"/>
                      <a:pt x="24" y="42"/>
                    </a:cubicBezTo>
                    <a:cubicBezTo>
                      <a:pt x="23" y="40"/>
                      <a:pt x="26" y="43"/>
                      <a:pt x="24" y="39"/>
                    </a:cubicBezTo>
                    <a:cubicBezTo>
                      <a:pt x="24" y="34"/>
                      <a:pt x="26" y="37"/>
                      <a:pt x="27" y="34"/>
                    </a:cubicBezTo>
                    <a:cubicBezTo>
                      <a:pt x="29" y="31"/>
                      <a:pt x="29" y="36"/>
                      <a:pt x="33" y="31"/>
                    </a:cubicBezTo>
                    <a:cubicBezTo>
                      <a:pt x="38" y="28"/>
                      <a:pt x="40" y="25"/>
                      <a:pt x="41" y="25"/>
                    </a:cubicBezTo>
                    <a:cubicBezTo>
                      <a:pt x="43" y="25"/>
                      <a:pt x="43" y="20"/>
                      <a:pt x="43" y="19"/>
                    </a:cubicBezTo>
                    <a:cubicBezTo>
                      <a:pt x="43" y="17"/>
                      <a:pt x="41" y="17"/>
                      <a:pt x="43" y="14"/>
                    </a:cubicBezTo>
                    <a:cubicBezTo>
                      <a:pt x="46" y="11"/>
                      <a:pt x="46" y="9"/>
                      <a:pt x="47" y="8"/>
                    </a:cubicBezTo>
                    <a:cubicBezTo>
                      <a:pt x="49" y="8"/>
                      <a:pt x="49" y="9"/>
                      <a:pt x="50" y="8"/>
                    </a:cubicBezTo>
                    <a:cubicBezTo>
                      <a:pt x="49" y="6"/>
                      <a:pt x="49" y="6"/>
                      <a:pt x="49" y="6"/>
                    </a:cubicBezTo>
                    <a:cubicBezTo>
                      <a:pt x="49" y="3"/>
                      <a:pt x="49" y="6"/>
                      <a:pt x="47" y="5"/>
                    </a:cubicBezTo>
                    <a:cubicBezTo>
                      <a:pt x="46" y="3"/>
                      <a:pt x="47" y="2"/>
                      <a:pt x="44" y="0"/>
                    </a:cubicBezTo>
                    <a:cubicBezTo>
                      <a:pt x="41" y="0"/>
                      <a:pt x="44" y="8"/>
                      <a:pt x="41" y="6"/>
                    </a:cubicBezTo>
                    <a:cubicBezTo>
                      <a:pt x="38" y="6"/>
                      <a:pt x="40" y="9"/>
                      <a:pt x="36" y="11"/>
                    </a:cubicBezTo>
                    <a:cubicBezTo>
                      <a:pt x="35" y="12"/>
                      <a:pt x="36" y="11"/>
                      <a:pt x="33" y="11"/>
                    </a:cubicBezTo>
                    <a:cubicBezTo>
                      <a:pt x="32" y="12"/>
                      <a:pt x="29" y="9"/>
                      <a:pt x="29" y="12"/>
                    </a:cubicBezTo>
                    <a:cubicBezTo>
                      <a:pt x="29" y="15"/>
                      <a:pt x="32" y="15"/>
                      <a:pt x="30" y="17"/>
                    </a:cubicBezTo>
                    <a:cubicBezTo>
                      <a:pt x="29" y="19"/>
                      <a:pt x="29" y="17"/>
                      <a:pt x="27" y="17"/>
                    </a:cubicBezTo>
                    <a:cubicBezTo>
                      <a:pt x="26" y="19"/>
                      <a:pt x="24" y="17"/>
                      <a:pt x="23" y="17"/>
                    </a:cubicBezTo>
                    <a:cubicBezTo>
                      <a:pt x="21" y="17"/>
                      <a:pt x="21" y="12"/>
                      <a:pt x="20" y="14"/>
                    </a:cubicBezTo>
                    <a:cubicBezTo>
                      <a:pt x="18" y="15"/>
                      <a:pt x="20" y="14"/>
                      <a:pt x="18" y="15"/>
                    </a:cubicBezTo>
                    <a:cubicBezTo>
                      <a:pt x="17" y="17"/>
                      <a:pt x="18" y="17"/>
                      <a:pt x="17" y="19"/>
                    </a:cubicBezTo>
                    <a:cubicBezTo>
                      <a:pt x="15" y="20"/>
                      <a:pt x="14" y="23"/>
                      <a:pt x="12" y="23"/>
                    </a:cubicBezTo>
                    <a:cubicBezTo>
                      <a:pt x="9" y="23"/>
                      <a:pt x="11" y="25"/>
                      <a:pt x="9" y="25"/>
                    </a:cubicBezTo>
                    <a:cubicBezTo>
                      <a:pt x="7" y="25"/>
                      <a:pt x="9" y="26"/>
                      <a:pt x="7" y="26"/>
                    </a:cubicBezTo>
                    <a:cubicBezTo>
                      <a:pt x="4" y="28"/>
                      <a:pt x="6" y="28"/>
                      <a:pt x="4" y="28"/>
                    </a:cubicBezTo>
                    <a:cubicBezTo>
                      <a:pt x="3" y="28"/>
                      <a:pt x="1" y="31"/>
                      <a:pt x="0" y="33"/>
                    </a:cubicBezTo>
                    <a:cubicBezTo>
                      <a:pt x="0" y="34"/>
                      <a:pt x="0" y="34"/>
                      <a:pt x="0" y="34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3" name="Freeform 572"/>
              <p:cNvSpPr>
                <a:spLocks/>
              </p:cNvSpPr>
              <p:nvPr/>
            </p:nvSpPr>
            <p:spPr bwMode="auto">
              <a:xfrm>
                <a:off x="4640" y="2311"/>
                <a:ext cx="55" cy="93"/>
              </a:xfrm>
              <a:custGeom>
                <a:avLst/>
                <a:gdLst/>
                <a:ahLst/>
                <a:cxnLst>
                  <a:cxn ang="0">
                    <a:pos x="5" y="9"/>
                  </a:cxn>
                  <a:cxn ang="0">
                    <a:pos x="3" y="10"/>
                  </a:cxn>
                  <a:cxn ang="0">
                    <a:pos x="5" y="15"/>
                  </a:cxn>
                  <a:cxn ang="0">
                    <a:pos x="6" y="20"/>
                  </a:cxn>
                  <a:cxn ang="0">
                    <a:pos x="5" y="18"/>
                  </a:cxn>
                  <a:cxn ang="0">
                    <a:pos x="2" y="18"/>
                  </a:cxn>
                  <a:cxn ang="0">
                    <a:pos x="2" y="20"/>
                  </a:cxn>
                  <a:cxn ang="0">
                    <a:pos x="0" y="21"/>
                  </a:cxn>
                  <a:cxn ang="0">
                    <a:pos x="3" y="23"/>
                  </a:cxn>
                  <a:cxn ang="0">
                    <a:pos x="3" y="28"/>
                  </a:cxn>
                  <a:cxn ang="0">
                    <a:pos x="5" y="31"/>
                  </a:cxn>
                  <a:cxn ang="0">
                    <a:pos x="3" y="34"/>
                  </a:cxn>
                  <a:cxn ang="0">
                    <a:pos x="2" y="39"/>
                  </a:cxn>
                  <a:cxn ang="0">
                    <a:pos x="2" y="42"/>
                  </a:cxn>
                  <a:cxn ang="0">
                    <a:pos x="2" y="43"/>
                  </a:cxn>
                  <a:cxn ang="0">
                    <a:pos x="3" y="45"/>
                  </a:cxn>
                  <a:cxn ang="0">
                    <a:pos x="5" y="45"/>
                  </a:cxn>
                  <a:cxn ang="0">
                    <a:pos x="6" y="47"/>
                  </a:cxn>
                  <a:cxn ang="0">
                    <a:pos x="8" y="43"/>
                  </a:cxn>
                  <a:cxn ang="0">
                    <a:pos x="9" y="43"/>
                  </a:cxn>
                  <a:cxn ang="0">
                    <a:pos x="11" y="45"/>
                  </a:cxn>
                  <a:cxn ang="0">
                    <a:pos x="11" y="43"/>
                  </a:cxn>
                  <a:cxn ang="0">
                    <a:pos x="11" y="42"/>
                  </a:cxn>
                  <a:cxn ang="0">
                    <a:pos x="13" y="43"/>
                  </a:cxn>
                  <a:cxn ang="0">
                    <a:pos x="13" y="40"/>
                  </a:cxn>
                  <a:cxn ang="0">
                    <a:pos x="19" y="42"/>
                  </a:cxn>
                  <a:cxn ang="0">
                    <a:pos x="20" y="39"/>
                  </a:cxn>
                  <a:cxn ang="0">
                    <a:pos x="25" y="39"/>
                  </a:cxn>
                  <a:cxn ang="0">
                    <a:pos x="28" y="29"/>
                  </a:cxn>
                  <a:cxn ang="0">
                    <a:pos x="26" y="28"/>
                  </a:cxn>
                  <a:cxn ang="0">
                    <a:pos x="26" y="20"/>
                  </a:cxn>
                  <a:cxn ang="0">
                    <a:pos x="22" y="7"/>
                  </a:cxn>
                  <a:cxn ang="0">
                    <a:pos x="19" y="0"/>
                  </a:cxn>
                  <a:cxn ang="0">
                    <a:pos x="17" y="3"/>
                  </a:cxn>
                  <a:cxn ang="0">
                    <a:pos x="8" y="4"/>
                  </a:cxn>
                  <a:cxn ang="0">
                    <a:pos x="5" y="9"/>
                  </a:cxn>
                </a:cxnLst>
                <a:rect l="0" t="0" r="r" b="b"/>
                <a:pathLst>
                  <a:path w="28" h="48">
                    <a:moveTo>
                      <a:pt x="5" y="9"/>
                    </a:moveTo>
                    <a:cubicBezTo>
                      <a:pt x="5" y="10"/>
                      <a:pt x="5" y="9"/>
                      <a:pt x="3" y="10"/>
                    </a:cubicBezTo>
                    <a:cubicBezTo>
                      <a:pt x="3" y="12"/>
                      <a:pt x="6" y="14"/>
                      <a:pt x="5" y="15"/>
                    </a:cubicBezTo>
                    <a:cubicBezTo>
                      <a:pt x="3" y="17"/>
                      <a:pt x="8" y="17"/>
                      <a:pt x="6" y="20"/>
                    </a:cubicBezTo>
                    <a:cubicBezTo>
                      <a:pt x="6" y="21"/>
                      <a:pt x="6" y="18"/>
                      <a:pt x="5" y="18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3" y="20"/>
                      <a:pt x="2" y="20"/>
                      <a:pt x="2" y="20"/>
                    </a:cubicBezTo>
                    <a:cubicBezTo>
                      <a:pt x="0" y="18"/>
                      <a:pt x="0" y="21"/>
                      <a:pt x="0" y="21"/>
                    </a:cubicBezTo>
                    <a:cubicBezTo>
                      <a:pt x="2" y="23"/>
                      <a:pt x="3" y="20"/>
                      <a:pt x="3" y="23"/>
                    </a:cubicBezTo>
                    <a:cubicBezTo>
                      <a:pt x="3" y="25"/>
                      <a:pt x="3" y="28"/>
                      <a:pt x="3" y="28"/>
                    </a:cubicBezTo>
                    <a:cubicBezTo>
                      <a:pt x="5" y="29"/>
                      <a:pt x="3" y="29"/>
                      <a:pt x="5" y="31"/>
                    </a:cubicBezTo>
                    <a:cubicBezTo>
                      <a:pt x="6" y="32"/>
                      <a:pt x="3" y="31"/>
                      <a:pt x="3" y="34"/>
                    </a:cubicBezTo>
                    <a:cubicBezTo>
                      <a:pt x="2" y="37"/>
                      <a:pt x="0" y="39"/>
                      <a:pt x="2" y="39"/>
                    </a:cubicBezTo>
                    <a:cubicBezTo>
                      <a:pt x="2" y="40"/>
                      <a:pt x="2" y="40"/>
                      <a:pt x="2" y="42"/>
                    </a:cubicBezTo>
                    <a:cubicBezTo>
                      <a:pt x="3" y="43"/>
                      <a:pt x="2" y="42"/>
                      <a:pt x="2" y="43"/>
                    </a:cubicBezTo>
                    <a:cubicBezTo>
                      <a:pt x="2" y="45"/>
                      <a:pt x="3" y="43"/>
                      <a:pt x="3" y="45"/>
                    </a:cubicBezTo>
                    <a:cubicBezTo>
                      <a:pt x="3" y="48"/>
                      <a:pt x="3" y="48"/>
                      <a:pt x="5" y="45"/>
                    </a:cubicBezTo>
                    <a:cubicBezTo>
                      <a:pt x="6" y="42"/>
                      <a:pt x="5" y="47"/>
                      <a:pt x="6" y="47"/>
                    </a:cubicBezTo>
                    <a:cubicBezTo>
                      <a:pt x="6" y="47"/>
                      <a:pt x="6" y="45"/>
                      <a:pt x="8" y="43"/>
                    </a:cubicBezTo>
                    <a:cubicBezTo>
                      <a:pt x="9" y="42"/>
                      <a:pt x="11" y="42"/>
                      <a:pt x="9" y="43"/>
                    </a:cubicBezTo>
                    <a:cubicBezTo>
                      <a:pt x="8" y="45"/>
                      <a:pt x="9" y="47"/>
                      <a:pt x="11" y="45"/>
                    </a:cubicBezTo>
                    <a:cubicBezTo>
                      <a:pt x="11" y="43"/>
                      <a:pt x="11" y="43"/>
                      <a:pt x="11" y="43"/>
                    </a:cubicBezTo>
                    <a:cubicBezTo>
                      <a:pt x="11" y="42"/>
                      <a:pt x="11" y="40"/>
                      <a:pt x="11" y="42"/>
                    </a:cubicBezTo>
                    <a:cubicBezTo>
                      <a:pt x="13" y="43"/>
                      <a:pt x="13" y="43"/>
                      <a:pt x="13" y="43"/>
                    </a:cubicBezTo>
                    <a:cubicBezTo>
                      <a:pt x="14" y="42"/>
                      <a:pt x="11" y="42"/>
                      <a:pt x="13" y="40"/>
                    </a:cubicBezTo>
                    <a:cubicBezTo>
                      <a:pt x="16" y="40"/>
                      <a:pt x="17" y="42"/>
                      <a:pt x="19" y="42"/>
                    </a:cubicBezTo>
                    <a:cubicBezTo>
                      <a:pt x="20" y="40"/>
                      <a:pt x="19" y="40"/>
                      <a:pt x="20" y="39"/>
                    </a:cubicBezTo>
                    <a:cubicBezTo>
                      <a:pt x="22" y="39"/>
                      <a:pt x="23" y="40"/>
                      <a:pt x="25" y="39"/>
                    </a:cubicBezTo>
                    <a:cubicBezTo>
                      <a:pt x="25" y="37"/>
                      <a:pt x="28" y="32"/>
                      <a:pt x="28" y="29"/>
                    </a:cubicBezTo>
                    <a:cubicBezTo>
                      <a:pt x="28" y="26"/>
                      <a:pt x="26" y="31"/>
                      <a:pt x="26" y="28"/>
                    </a:cubicBezTo>
                    <a:cubicBezTo>
                      <a:pt x="26" y="23"/>
                      <a:pt x="28" y="23"/>
                      <a:pt x="26" y="20"/>
                    </a:cubicBezTo>
                    <a:cubicBezTo>
                      <a:pt x="26" y="15"/>
                      <a:pt x="23" y="10"/>
                      <a:pt x="22" y="7"/>
                    </a:cubicBezTo>
                    <a:cubicBezTo>
                      <a:pt x="20" y="4"/>
                      <a:pt x="19" y="1"/>
                      <a:pt x="19" y="0"/>
                    </a:cubicBezTo>
                    <a:cubicBezTo>
                      <a:pt x="16" y="1"/>
                      <a:pt x="19" y="3"/>
                      <a:pt x="17" y="3"/>
                    </a:cubicBezTo>
                    <a:cubicBezTo>
                      <a:pt x="14" y="4"/>
                      <a:pt x="13" y="3"/>
                      <a:pt x="8" y="4"/>
                    </a:cubicBezTo>
                    <a:cubicBezTo>
                      <a:pt x="5" y="6"/>
                      <a:pt x="5" y="7"/>
                      <a:pt x="5" y="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4" name="Freeform 573"/>
              <p:cNvSpPr>
                <a:spLocks/>
              </p:cNvSpPr>
              <p:nvPr/>
            </p:nvSpPr>
            <p:spPr bwMode="auto">
              <a:xfrm>
                <a:off x="4638" y="2418"/>
                <a:ext cx="18" cy="11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8" y="1"/>
                  </a:cxn>
                  <a:cxn ang="0">
                    <a:pos x="1" y="4"/>
                  </a:cxn>
                </a:cxnLst>
                <a:rect l="0" t="0" r="r" b="b"/>
                <a:pathLst>
                  <a:path w="9" h="6">
                    <a:moveTo>
                      <a:pt x="1" y="4"/>
                    </a:moveTo>
                    <a:cubicBezTo>
                      <a:pt x="0" y="1"/>
                      <a:pt x="8" y="0"/>
                      <a:pt x="8" y="1"/>
                    </a:cubicBezTo>
                    <a:cubicBezTo>
                      <a:pt x="9" y="3"/>
                      <a:pt x="3" y="6"/>
                      <a:pt x="1" y="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5" name="Freeform 574"/>
              <p:cNvSpPr>
                <a:spLocks/>
              </p:cNvSpPr>
              <p:nvPr/>
            </p:nvSpPr>
            <p:spPr bwMode="auto">
              <a:xfrm>
                <a:off x="4689" y="2394"/>
                <a:ext cx="6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0" y="3"/>
                  </a:cxn>
                  <a:cxn ang="0">
                    <a:pos x="1" y="0"/>
                  </a:cxn>
                  <a:cxn ang="0">
                    <a:pos x="1" y="3"/>
                  </a:cxn>
                  <a:cxn ang="0">
                    <a:pos x="0" y="7"/>
                  </a:cxn>
                </a:cxnLst>
                <a:rect l="0" t="0" r="r" b="b"/>
                <a:pathLst>
                  <a:path w="3" h="7">
                    <a:moveTo>
                      <a:pt x="0" y="7"/>
                    </a:moveTo>
                    <a:cubicBezTo>
                      <a:pt x="0" y="7"/>
                      <a:pt x="0" y="5"/>
                      <a:pt x="0" y="3"/>
                    </a:cubicBezTo>
                    <a:cubicBezTo>
                      <a:pt x="1" y="2"/>
                      <a:pt x="0" y="0"/>
                      <a:pt x="1" y="0"/>
                    </a:cubicBezTo>
                    <a:cubicBezTo>
                      <a:pt x="3" y="0"/>
                      <a:pt x="3" y="2"/>
                      <a:pt x="1" y="3"/>
                    </a:cubicBezTo>
                    <a:cubicBezTo>
                      <a:pt x="0" y="5"/>
                      <a:pt x="1" y="7"/>
                      <a:pt x="0" y="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6" name="Freeform 575"/>
              <p:cNvSpPr>
                <a:spLocks/>
              </p:cNvSpPr>
              <p:nvPr/>
            </p:nvSpPr>
            <p:spPr bwMode="auto">
              <a:xfrm>
                <a:off x="4638" y="2398"/>
                <a:ext cx="8" cy="4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3" y="0"/>
                  </a:cxn>
                  <a:cxn ang="0">
                    <a:pos x="1" y="2"/>
                  </a:cxn>
                </a:cxnLst>
                <a:rect l="0" t="0" r="r" b="b"/>
                <a:pathLst>
                  <a:path w="4" h="2">
                    <a:moveTo>
                      <a:pt x="1" y="2"/>
                    </a:moveTo>
                    <a:cubicBezTo>
                      <a:pt x="0" y="2"/>
                      <a:pt x="3" y="0"/>
                      <a:pt x="3" y="0"/>
                    </a:cubicBezTo>
                    <a:cubicBezTo>
                      <a:pt x="4" y="2"/>
                      <a:pt x="1" y="2"/>
                      <a:pt x="1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7" name="Freeform 576"/>
              <p:cNvSpPr>
                <a:spLocks/>
              </p:cNvSpPr>
              <p:nvPr/>
            </p:nvSpPr>
            <p:spPr bwMode="auto">
              <a:xfrm>
                <a:off x="4638" y="2389"/>
                <a:ext cx="2" cy="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3"/>
                    </a:moveTo>
                    <a:cubicBezTo>
                      <a:pt x="1" y="2"/>
                      <a:pt x="0" y="2"/>
                      <a:pt x="1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3"/>
                      <a:pt x="1" y="3"/>
                      <a:pt x="1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8" name="Freeform 577"/>
              <p:cNvSpPr>
                <a:spLocks/>
              </p:cNvSpPr>
              <p:nvPr/>
            </p:nvSpPr>
            <p:spPr bwMode="auto">
              <a:xfrm>
                <a:off x="4644" y="2356"/>
                <a:ext cx="2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79" name="Freeform 578"/>
              <p:cNvSpPr>
                <a:spLocks/>
              </p:cNvSpPr>
              <p:nvPr/>
            </p:nvSpPr>
            <p:spPr bwMode="auto">
              <a:xfrm>
                <a:off x="4677" y="2389"/>
                <a:ext cx="6" cy="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0"/>
                  </a:cxn>
                  <a:cxn ang="0">
                    <a:pos x="1" y="3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0" y="3"/>
                      <a:pt x="0" y="0"/>
                      <a:pt x="1" y="0"/>
                    </a:cubicBezTo>
                    <a:cubicBezTo>
                      <a:pt x="3" y="0"/>
                      <a:pt x="3" y="2"/>
                      <a:pt x="1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0" name="Freeform 579"/>
              <p:cNvSpPr>
                <a:spLocks/>
              </p:cNvSpPr>
              <p:nvPr/>
            </p:nvSpPr>
            <p:spPr bwMode="auto">
              <a:xfrm>
                <a:off x="4667" y="2389"/>
                <a:ext cx="4" cy="5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0" y="2"/>
                      <a:pt x="0" y="2"/>
                      <a:pt x="0" y="0"/>
                    </a:cubicBezTo>
                    <a:cubicBezTo>
                      <a:pt x="0" y="0"/>
                      <a:pt x="2" y="0"/>
                      <a:pt x="2" y="2"/>
                    </a:cubicBezTo>
                    <a:cubicBezTo>
                      <a:pt x="2" y="3"/>
                      <a:pt x="2" y="3"/>
                      <a:pt x="2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1" name="Freeform 580"/>
              <p:cNvSpPr>
                <a:spLocks/>
              </p:cNvSpPr>
              <p:nvPr/>
            </p:nvSpPr>
            <p:spPr bwMode="auto">
              <a:xfrm>
                <a:off x="4646" y="2404"/>
                <a:ext cx="4" cy="4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0"/>
                  </a:cxn>
                  <a:cxn ang="0">
                    <a:pos x="2" y="2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cubicBezTo>
                      <a:pt x="0" y="2"/>
                      <a:pt x="0" y="2"/>
                      <a:pt x="0" y="0"/>
                    </a:cubicBezTo>
                    <a:cubicBezTo>
                      <a:pt x="2" y="0"/>
                      <a:pt x="2" y="2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2" name="Freeform 581"/>
              <p:cNvSpPr>
                <a:spLocks/>
              </p:cNvSpPr>
              <p:nvPr/>
            </p:nvSpPr>
            <p:spPr bwMode="auto">
              <a:xfrm>
                <a:off x="4644" y="2329"/>
                <a:ext cx="2" cy="7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1" y="4"/>
                    </a:moveTo>
                    <a:cubicBezTo>
                      <a:pt x="0" y="4"/>
                      <a:pt x="0" y="0"/>
                      <a:pt x="0" y="0"/>
                    </a:cubicBezTo>
                    <a:cubicBezTo>
                      <a:pt x="1" y="0"/>
                      <a:pt x="1" y="4"/>
                      <a:pt x="1" y="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3" name="Freeform 582"/>
              <p:cNvSpPr>
                <a:spLocks/>
              </p:cNvSpPr>
              <p:nvPr/>
            </p:nvSpPr>
            <p:spPr bwMode="auto">
              <a:xfrm>
                <a:off x="4369" y="2687"/>
                <a:ext cx="38" cy="41"/>
              </a:xfrm>
              <a:custGeom>
                <a:avLst/>
                <a:gdLst/>
                <a:ahLst/>
                <a:cxnLst>
                  <a:cxn ang="0">
                    <a:pos x="3" y="6"/>
                  </a:cxn>
                  <a:cxn ang="0">
                    <a:pos x="6" y="3"/>
                  </a:cxn>
                  <a:cxn ang="0">
                    <a:pos x="9" y="2"/>
                  </a:cxn>
                  <a:cxn ang="0">
                    <a:pos x="12" y="2"/>
                  </a:cxn>
                  <a:cxn ang="0">
                    <a:pos x="17" y="2"/>
                  </a:cxn>
                  <a:cxn ang="0">
                    <a:pos x="18" y="2"/>
                  </a:cxn>
                  <a:cxn ang="0">
                    <a:pos x="20" y="6"/>
                  </a:cxn>
                  <a:cxn ang="0">
                    <a:pos x="17" y="13"/>
                  </a:cxn>
                  <a:cxn ang="0">
                    <a:pos x="12" y="17"/>
                  </a:cxn>
                  <a:cxn ang="0">
                    <a:pos x="9" y="19"/>
                  </a:cxn>
                  <a:cxn ang="0">
                    <a:pos x="8" y="19"/>
                  </a:cxn>
                  <a:cxn ang="0">
                    <a:pos x="3" y="17"/>
                  </a:cxn>
                  <a:cxn ang="0">
                    <a:pos x="2" y="13"/>
                  </a:cxn>
                  <a:cxn ang="0">
                    <a:pos x="3" y="6"/>
                  </a:cxn>
                </a:cxnLst>
                <a:rect l="0" t="0" r="r" b="b"/>
                <a:pathLst>
                  <a:path w="20" h="21">
                    <a:moveTo>
                      <a:pt x="3" y="6"/>
                    </a:moveTo>
                    <a:cubicBezTo>
                      <a:pt x="6" y="3"/>
                      <a:pt x="5" y="5"/>
                      <a:pt x="6" y="3"/>
                    </a:cubicBezTo>
                    <a:cubicBezTo>
                      <a:pt x="8" y="2"/>
                      <a:pt x="8" y="5"/>
                      <a:pt x="9" y="2"/>
                    </a:cubicBezTo>
                    <a:cubicBezTo>
                      <a:pt x="9" y="0"/>
                      <a:pt x="11" y="3"/>
                      <a:pt x="12" y="2"/>
                    </a:cubicBezTo>
                    <a:cubicBezTo>
                      <a:pt x="14" y="0"/>
                      <a:pt x="15" y="2"/>
                      <a:pt x="17" y="2"/>
                    </a:cubicBezTo>
                    <a:cubicBezTo>
                      <a:pt x="17" y="0"/>
                      <a:pt x="18" y="2"/>
                      <a:pt x="18" y="2"/>
                    </a:cubicBezTo>
                    <a:cubicBezTo>
                      <a:pt x="20" y="2"/>
                      <a:pt x="20" y="5"/>
                      <a:pt x="20" y="6"/>
                    </a:cubicBezTo>
                    <a:cubicBezTo>
                      <a:pt x="18" y="6"/>
                      <a:pt x="17" y="10"/>
                      <a:pt x="17" y="13"/>
                    </a:cubicBezTo>
                    <a:cubicBezTo>
                      <a:pt x="17" y="16"/>
                      <a:pt x="14" y="14"/>
                      <a:pt x="12" y="17"/>
                    </a:cubicBezTo>
                    <a:cubicBezTo>
                      <a:pt x="12" y="19"/>
                      <a:pt x="11" y="17"/>
                      <a:pt x="9" y="19"/>
                    </a:cubicBezTo>
                    <a:cubicBezTo>
                      <a:pt x="9" y="21"/>
                      <a:pt x="8" y="21"/>
                      <a:pt x="8" y="19"/>
                    </a:cubicBezTo>
                    <a:cubicBezTo>
                      <a:pt x="6" y="19"/>
                      <a:pt x="6" y="21"/>
                      <a:pt x="3" y="17"/>
                    </a:cubicBezTo>
                    <a:cubicBezTo>
                      <a:pt x="0" y="16"/>
                      <a:pt x="2" y="16"/>
                      <a:pt x="2" y="13"/>
                    </a:cubicBezTo>
                    <a:cubicBezTo>
                      <a:pt x="0" y="8"/>
                      <a:pt x="3" y="8"/>
                      <a:pt x="3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4" name="Freeform 583"/>
              <p:cNvSpPr>
                <a:spLocks/>
              </p:cNvSpPr>
              <p:nvPr/>
            </p:nvSpPr>
            <p:spPr bwMode="auto">
              <a:xfrm>
                <a:off x="3926" y="2887"/>
                <a:ext cx="35" cy="78"/>
              </a:xfrm>
              <a:custGeom>
                <a:avLst/>
                <a:gdLst/>
                <a:ahLst/>
                <a:cxnLst>
                  <a:cxn ang="0">
                    <a:pos x="4" y="37"/>
                  </a:cxn>
                  <a:cxn ang="0">
                    <a:pos x="0" y="18"/>
                  </a:cxn>
                  <a:cxn ang="0">
                    <a:pos x="1" y="15"/>
                  </a:cxn>
                  <a:cxn ang="0">
                    <a:pos x="1" y="9"/>
                  </a:cxn>
                  <a:cxn ang="0">
                    <a:pos x="3" y="4"/>
                  </a:cxn>
                  <a:cxn ang="0">
                    <a:pos x="1" y="0"/>
                  </a:cxn>
                  <a:cxn ang="0">
                    <a:pos x="7" y="1"/>
                  </a:cxn>
                  <a:cxn ang="0">
                    <a:pos x="11" y="9"/>
                  </a:cxn>
                  <a:cxn ang="0">
                    <a:pos x="15" y="18"/>
                  </a:cxn>
                  <a:cxn ang="0">
                    <a:pos x="17" y="21"/>
                  </a:cxn>
                  <a:cxn ang="0">
                    <a:pos x="13" y="34"/>
                  </a:cxn>
                  <a:cxn ang="0">
                    <a:pos x="4" y="37"/>
                  </a:cxn>
                </a:cxnLst>
                <a:rect l="0" t="0" r="r" b="b"/>
                <a:pathLst>
                  <a:path w="18" h="40">
                    <a:moveTo>
                      <a:pt x="4" y="37"/>
                    </a:moveTo>
                    <a:cubicBezTo>
                      <a:pt x="0" y="32"/>
                      <a:pt x="1" y="23"/>
                      <a:pt x="0" y="18"/>
                    </a:cubicBezTo>
                    <a:cubicBezTo>
                      <a:pt x="0" y="14"/>
                      <a:pt x="1" y="14"/>
                      <a:pt x="1" y="15"/>
                    </a:cubicBezTo>
                    <a:cubicBezTo>
                      <a:pt x="1" y="17"/>
                      <a:pt x="1" y="12"/>
                      <a:pt x="1" y="9"/>
                    </a:cubicBezTo>
                    <a:cubicBezTo>
                      <a:pt x="1" y="8"/>
                      <a:pt x="3" y="8"/>
                      <a:pt x="3" y="4"/>
                    </a:cubicBezTo>
                    <a:cubicBezTo>
                      <a:pt x="3" y="1"/>
                      <a:pt x="1" y="1"/>
                      <a:pt x="1" y="0"/>
                    </a:cubicBezTo>
                    <a:cubicBezTo>
                      <a:pt x="1" y="0"/>
                      <a:pt x="4" y="0"/>
                      <a:pt x="7" y="1"/>
                    </a:cubicBezTo>
                    <a:cubicBezTo>
                      <a:pt x="9" y="4"/>
                      <a:pt x="9" y="6"/>
                      <a:pt x="11" y="9"/>
                    </a:cubicBezTo>
                    <a:cubicBezTo>
                      <a:pt x="13" y="11"/>
                      <a:pt x="13" y="17"/>
                      <a:pt x="15" y="18"/>
                    </a:cubicBezTo>
                    <a:cubicBezTo>
                      <a:pt x="17" y="20"/>
                      <a:pt x="15" y="20"/>
                      <a:pt x="17" y="21"/>
                    </a:cubicBezTo>
                    <a:cubicBezTo>
                      <a:pt x="18" y="25"/>
                      <a:pt x="18" y="32"/>
                      <a:pt x="13" y="34"/>
                    </a:cubicBezTo>
                    <a:cubicBezTo>
                      <a:pt x="11" y="37"/>
                      <a:pt x="7" y="40"/>
                      <a:pt x="4" y="3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5" name="Freeform 584"/>
              <p:cNvSpPr>
                <a:spLocks/>
              </p:cNvSpPr>
              <p:nvPr/>
            </p:nvSpPr>
            <p:spPr bwMode="auto">
              <a:xfrm>
                <a:off x="4118" y="2517"/>
                <a:ext cx="140" cy="370"/>
              </a:xfrm>
              <a:custGeom>
                <a:avLst/>
                <a:gdLst/>
                <a:ahLst/>
                <a:cxnLst>
                  <a:cxn ang="0">
                    <a:pos x="7" y="68"/>
                  </a:cxn>
                  <a:cxn ang="0">
                    <a:pos x="9" y="52"/>
                  </a:cxn>
                  <a:cxn ang="0">
                    <a:pos x="16" y="46"/>
                  </a:cxn>
                  <a:cxn ang="0">
                    <a:pos x="24" y="29"/>
                  </a:cxn>
                  <a:cxn ang="0">
                    <a:pos x="27" y="20"/>
                  </a:cxn>
                  <a:cxn ang="0">
                    <a:pos x="38" y="14"/>
                  </a:cxn>
                  <a:cxn ang="0">
                    <a:pos x="46" y="4"/>
                  </a:cxn>
                  <a:cxn ang="0">
                    <a:pos x="52" y="15"/>
                  </a:cxn>
                  <a:cxn ang="0">
                    <a:pos x="52" y="31"/>
                  </a:cxn>
                  <a:cxn ang="0">
                    <a:pos x="46" y="35"/>
                  </a:cxn>
                  <a:cxn ang="0">
                    <a:pos x="44" y="48"/>
                  </a:cxn>
                  <a:cxn ang="0">
                    <a:pos x="52" y="48"/>
                  </a:cxn>
                  <a:cxn ang="0">
                    <a:pos x="56" y="59"/>
                  </a:cxn>
                  <a:cxn ang="0">
                    <a:pos x="56" y="66"/>
                  </a:cxn>
                  <a:cxn ang="0">
                    <a:pos x="62" y="73"/>
                  </a:cxn>
                  <a:cxn ang="0">
                    <a:pos x="68" y="73"/>
                  </a:cxn>
                  <a:cxn ang="0">
                    <a:pos x="67" y="79"/>
                  </a:cxn>
                  <a:cxn ang="0">
                    <a:pos x="59" y="87"/>
                  </a:cxn>
                  <a:cxn ang="0">
                    <a:pos x="55" y="90"/>
                  </a:cxn>
                  <a:cxn ang="0">
                    <a:pos x="47" y="93"/>
                  </a:cxn>
                  <a:cxn ang="0">
                    <a:pos x="44" y="102"/>
                  </a:cxn>
                  <a:cxn ang="0">
                    <a:pos x="44" y="108"/>
                  </a:cxn>
                  <a:cxn ang="0">
                    <a:pos x="50" y="121"/>
                  </a:cxn>
                  <a:cxn ang="0">
                    <a:pos x="52" y="129"/>
                  </a:cxn>
                  <a:cxn ang="0">
                    <a:pos x="49" y="136"/>
                  </a:cxn>
                  <a:cxn ang="0">
                    <a:pos x="55" y="158"/>
                  </a:cxn>
                  <a:cxn ang="0">
                    <a:pos x="59" y="169"/>
                  </a:cxn>
                  <a:cxn ang="0">
                    <a:pos x="55" y="180"/>
                  </a:cxn>
                  <a:cxn ang="0">
                    <a:pos x="50" y="188"/>
                  </a:cxn>
                  <a:cxn ang="0">
                    <a:pos x="52" y="172"/>
                  </a:cxn>
                  <a:cxn ang="0">
                    <a:pos x="52" y="161"/>
                  </a:cxn>
                  <a:cxn ang="0">
                    <a:pos x="47" y="149"/>
                  </a:cxn>
                  <a:cxn ang="0">
                    <a:pos x="42" y="127"/>
                  </a:cxn>
                  <a:cxn ang="0">
                    <a:pos x="41" y="122"/>
                  </a:cxn>
                  <a:cxn ang="0">
                    <a:pos x="38" y="115"/>
                  </a:cxn>
                  <a:cxn ang="0">
                    <a:pos x="24" y="132"/>
                  </a:cxn>
                  <a:cxn ang="0">
                    <a:pos x="20" y="127"/>
                  </a:cxn>
                  <a:cxn ang="0">
                    <a:pos x="20" y="116"/>
                  </a:cxn>
                  <a:cxn ang="0">
                    <a:pos x="13" y="101"/>
                  </a:cxn>
                  <a:cxn ang="0">
                    <a:pos x="13" y="96"/>
                  </a:cxn>
                  <a:cxn ang="0">
                    <a:pos x="7" y="90"/>
                  </a:cxn>
                  <a:cxn ang="0">
                    <a:pos x="0" y="79"/>
                  </a:cxn>
                </a:cxnLst>
                <a:rect l="0" t="0" r="r" b="b"/>
                <a:pathLst>
                  <a:path w="72" h="191">
                    <a:moveTo>
                      <a:pt x="3" y="69"/>
                    </a:moveTo>
                    <a:cubicBezTo>
                      <a:pt x="6" y="65"/>
                      <a:pt x="4" y="73"/>
                      <a:pt x="7" y="68"/>
                    </a:cubicBezTo>
                    <a:cubicBezTo>
                      <a:pt x="9" y="63"/>
                      <a:pt x="7" y="65"/>
                      <a:pt x="7" y="62"/>
                    </a:cubicBezTo>
                    <a:cubicBezTo>
                      <a:pt x="7" y="54"/>
                      <a:pt x="10" y="65"/>
                      <a:pt x="9" y="52"/>
                    </a:cubicBezTo>
                    <a:cubicBezTo>
                      <a:pt x="9" y="45"/>
                      <a:pt x="9" y="48"/>
                      <a:pt x="12" y="49"/>
                    </a:cubicBezTo>
                    <a:cubicBezTo>
                      <a:pt x="15" y="49"/>
                      <a:pt x="15" y="54"/>
                      <a:pt x="16" y="46"/>
                    </a:cubicBezTo>
                    <a:cubicBezTo>
                      <a:pt x="18" y="40"/>
                      <a:pt x="23" y="40"/>
                      <a:pt x="20" y="37"/>
                    </a:cubicBezTo>
                    <a:cubicBezTo>
                      <a:pt x="18" y="35"/>
                      <a:pt x="21" y="35"/>
                      <a:pt x="24" y="29"/>
                    </a:cubicBezTo>
                    <a:cubicBezTo>
                      <a:pt x="26" y="24"/>
                      <a:pt x="23" y="26"/>
                      <a:pt x="24" y="23"/>
                    </a:cubicBezTo>
                    <a:cubicBezTo>
                      <a:pt x="24" y="20"/>
                      <a:pt x="24" y="23"/>
                      <a:pt x="27" y="20"/>
                    </a:cubicBezTo>
                    <a:cubicBezTo>
                      <a:pt x="30" y="17"/>
                      <a:pt x="35" y="12"/>
                      <a:pt x="38" y="15"/>
                    </a:cubicBezTo>
                    <a:cubicBezTo>
                      <a:pt x="39" y="18"/>
                      <a:pt x="41" y="18"/>
                      <a:pt x="38" y="14"/>
                    </a:cubicBezTo>
                    <a:cubicBezTo>
                      <a:pt x="36" y="11"/>
                      <a:pt x="42" y="11"/>
                      <a:pt x="41" y="6"/>
                    </a:cubicBezTo>
                    <a:cubicBezTo>
                      <a:pt x="42" y="4"/>
                      <a:pt x="41" y="0"/>
                      <a:pt x="46" y="4"/>
                    </a:cubicBezTo>
                    <a:cubicBezTo>
                      <a:pt x="50" y="7"/>
                      <a:pt x="47" y="14"/>
                      <a:pt x="50" y="12"/>
                    </a:cubicBezTo>
                    <a:cubicBezTo>
                      <a:pt x="52" y="11"/>
                      <a:pt x="53" y="14"/>
                      <a:pt x="52" y="15"/>
                    </a:cubicBezTo>
                    <a:cubicBezTo>
                      <a:pt x="50" y="17"/>
                      <a:pt x="53" y="18"/>
                      <a:pt x="52" y="23"/>
                    </a:cubicBezTo>
                    <a:cubicBezTo>
                      <a:pt x="50" y="28"/>
                      <a:pt x="53" y="31"/>
                      <a:pt x="52" y="31"/>
                    </a:cubicBezTo>
                    <a:cubicBezTo>
                      <a:pt x="49" y="31"/>
                      <a:pt x="50" y="34"/>
                      <a:pt x="49" y="32"/>
                    </a:cubicBezTo>
                    <a:cubicBezTo>
                      <a:pt x="47" y="32"/>
                      <a:pt x="49" y="35"/>
                      <a:pt x="46" y="35"/>
                    </a:cubicBezTo>
                    <a:cubicBezTo>
                      <a:pt x="42" y="37"/>
                      <a:pt x="46" y="40"/>
                      <a:pt x="44" y="41"/>
                    </a:cubicBezTo>
                    <a:cubicBezTo>
                      <a:pt x="39" y="43"/>
                      <a:pt x="46" y="46"/>
                      <a:pt x="44" y="48"/>
                    </a:cubicBezTo>
                    <a:cubicBezTo>
                      <a:pt x="42" y="49"/>
                      <a:pt x="42" y="51"/>
                      <a:pt x="46" y="49"/>
                    </a:cubicBezTo>
                    <a:cubicBezTo>
                      <a:pt x="49" y="46"/>
                      <a:pt x="50" y="49"/>
                      <a:pt x="52" y="48"/>
                    </a:cubicBezTo>
                    <a:cubicBezTo>
                      <a:pt x="55" y="46"/>
                      <a:pt x="50" y="49"/>
                      <a:pt x="52" y="52"/>
                    </a:cubicBezTo>
                    <a:cubicBezTo>
                      <a:pt x="53" y="56"/>
                      <a:pt x="52" y="59"/>
                      <a:pt x="56" y="59"/>
                    </a:cubicBezTo>
                    <a:cubicBezTo>
                      <a:pt x="61" y="59"/>
                      <a:pt x="58" y="59"/>
                      <a:pt x="56" y="60"/>
                    </a:cubicBezTo>
                    <a:cubicBezTo>
                      <a:pt x="56" y="63"/>
                      <a:pt x="58" y="62"/>
                      <a:pt x="56" y="66"/>
                    </a:cubicBezTo>
                    <a:cubicBezTo>
                      <a:pt x="55" y="69"/>
                      <a:pt x="59" y="68"/>
                      <a:pt x="61" y="68"/>
                    </a:cubicBezTo>
                    <a:cubicBezTo>
                      <a:pt x="62" y="69"/>
                      <a:pt x="61" y="71"/>
                      <a:pt x="62" y="73"/>
                    </a:cubicBezTo>
                    <a:cubicBezTo>
                      <a:pt x="64" y="73"/>
                      <a:pt x="62" y="76"/>
                      <a:pt x="64" y="74"/>
                    </a:cubicBezTo>
                    <a:cubicBezTo>
                      <a:pt x="65" y="74"/>
                      <a:pt x="65" y="77"/>
                      <a:pt x="68" y="73"/>
                    </a:cubicBezTo>
                    <a:cubicBezTo>
                      <a:pt x="72" y="69"/>
                      <a:pt x="72" y="73"/>
                      <a:pt x="72" y="74"/>
                    </a:cubicBezTo>
                    <a:cubicBezTo>
                      <a:pt x="70" y="76"/>
                      <a:pt x="67" y="74"/>
                      <a:pt x="67" y="79"/>
                    </a:cubicBezTo>
                    <a:cubicBezTo>
                      <a:pt x="65" y="84"/>
                      <a:pt x="64" y="79"/>
                      <a:pt x="64" y="85"/>
                    </a:cubicBezTo>
                    <a:cubicBezTo>
                      <a:pt x="61" y="85"/>
                      <a:pt x="62" y="87"/>
                      <a:pt x="59" y="87"/>
                    </a:cubicBezTo>
                    <a:cubicBezTo>
                      <a:pt x="56" y="85"/>
                      <a:pt x="59" y="88"/>
                      <a:pt x="58" y="88"/>
                    </a:cubicBezTo>
                    <a:cubicBezTo>
                      <a:pt x="56" y="90"/>
                      <a:pt x="56" y="87"/>
                      <a:pt x="55" y="90"/>
                    </a:cubicBezTo>
                    <a:cubicBezTo>
                      <a:pt x="55" y="93"/>
                      <a:pt x="53" y="91"/>
                      <a:pt x="50" y="93"/>
                    </a:cubicBezTo>
                    <a:cubicBezTo>
                      <a:pt x="47" y="94"/>
                      <a:pt x="47" y="90"/>
                      <a:pt x="47" y="93"/>
                    </a:cubicBezTo>
                    <a:cubicBezTo>
                      <a:pt x="46" y="96"/>
                      <a:pt x="44" y="94"/>
                      <a:pt x="46" y="97"/>
                    </a:cubicBezTo>
                    <a:cubicBezTo>
                      <a:pt x="47" y="101"/>
                      <a:pt x="42" y="97"/>
                      <a:pt x="44" y="102"/>
                    </a:cubicBezTo>
                    <a:cubicBezTo>
                      <a:pt x="46" y="107"/>
                      <a:pt x="41" y="102"/>
                      <a:pt x="41" y="105"/>
                    </a:cubicBezTo>
                    <a:cubicBezTo>
                      <a:pt x="42" y="108"/>
                      <a:pt x="44" y="104"/>
                      <a:pt x="44" y="108"/>
                    </a:cubicBezTo>
                    <a:cubicBezTo>
                      <a:pt x="44" y="113"/>
                      <a:pt x="46" y="115"/>
                      <a:pt x="49" y="118"/>
                    </a:cubicBezTo>
                    <a:cubicBezTo>
                      <a:pt x="50" y="121"/>
                      <a:pt x="50" y="118"/>
                      <a:pt x="50" y="121"/>
                    </a:cubicBezTo>
                    <a:cubicBezTo>
                      <a:pt x="50" y="124"/>
                      <a:pt x="52" y="127"/>
                      <a:pt x="52" y="127"/>
                    </a:cubicBezTo>
                    <a:cubicBezTo>
                      <a:pt x="55" y="122"/>
                      <a:pt x="55" y="129"/>
                      <a:pt x="52" y="129"/>
                    </a:cubicBezTo>
                    <a:cubicBezTo>
                      <a:pt x="50" y="129"/>
                      <a:pt x="52" y="136"/>
                      <a:pt x="50" y="136"/>
                    </a:cubicBezTo>
                    <a:cubicBezTo>
                      <a:pt x="49" y="135"/>
                      <a:pt x="50" y="138"/>
                      <a:pt x="49" y="136"/>
                    </a:cubicBezTo>
                    <a:cubicBezTo>
                      <a:pt x="47" y="136"/>
                      <a:pt x="47" y="141"/>
                      <a:pt x="52" y="146"/>
                    </a:cubicBezTo>
                    <a:cubicBezTo>
                      <a:pt x="56" y="150"/>
                      <a:pt x="58" y="153"/>
                      <a:pt x="55" y="158"/>
                    </a:cubicBezTo>
                    <a:cubicBezTo>
                      <a:pt x="58" y="163"/>
                      <a:pt x="58" y="166"/>
                      <a:pt x="58" y="167"/>
                    </a:cubicBezTo>
                    <a:cubicBezTo>
                      <a:pt x="58" y="169"/>
                      <a:pt x="59" y="167"/>
                      <a:pt x="59" y="169"/>
                    </a:cubicBezTo>
                    <a:cubicBezTo>
                      <a:pt x="59" y="172"/>
                      <a:pt x="61" y="170"/>
                      <a:pt x="59" y="172"/>
                    </a:cubicBezTo>
                    <a:cubicBezTo>
                      <a:pt x="56" y="175"/>
                      <a:pt x="58" y="175"/>
                      <a:pt x="55" y="180"/>
                    </a:cubicBezTo>
                    <a:cubicBezTo>
                      <a:pt x="52" y="183"/>
                      <a:pt x="53" y="183"/>
                      <a:pt x="52" y="186"/>
                    </a:cubicBezTo>
                    <a:cubicBezTo>
                      <a:pt x="52" y="189"/>
                      <a:pt x="50" y="191"/>
                      <a:pt x="50" y="188"/>
                    </a:cubicBezTo>
                    <a:cubicBezTo>
                      <a:pt x="50" y="178"/>
                      <a:pt x="52" y="181"/>
                      <a:pt x="52" y="178"/>
                    </a:cubicBezTo>
                    <a:cubicBezTo>
                      <a:pt x="52" y="175"/>
                      <a:pt x="55" y="172"/>
                      <a:pt x="52" y="172"/>
                    </a:cubicBezTo>
                    <a:cubicBezTo>
                      <a:pt x="49" y="172"/>
                      <a:pt x="53" y="169"/>
                      <a:pt x="52" y="167"/>
                    </a:cubicBezTo>
                    <a:cubicBezTo>
                      <a:pt x="50" y="166"/>
                      <a:pt x="52" y="164"/>
                      <a:pt x="52" y="161"/>
                    </a:cubicBezTo>
                    <a:cubicBezTo>
                      <a:pt x="50" y="160"/>
                      <a:pt x="50" y="157"/>
                      <a:pt x="49" y="153"/>
                    </a:cubicBezTo>
                    <a:cubicBezTo>
                      <a:pt x="47" y="149"/>
                      <a:pt x="47" y="158"/>
                      <a:pt x="47" y="149"/>
                    </a:cubicBezTo>
                    <a:cubicBezTo>
                      <a:pt x="47" y="146"/>
                      <a:pt x="44" y="144"/>
                      <a:pt x="44" y="136"/>
                    </a:cubicBezTo>
                    <a:cubicBezTo>
                      <a:pt x="44" y="130"/>
                      <a:pt x="42" y="130"/>
                      <a:pt x="42" y="127"/>
                    </a:cubicBezTo>
                    <a:cubicBezTo>
                      <a:pt x="42" y="125"/>
                      <a:pt x="46" y="124"/>
                      <a:pt x="44" y="124"/>
                    </a:cubicBezTo>
                    <a:cubicBezTo>
                      <a:pt x="42" y="124"/>
                      <a:pt x="41" y="125"/>
                      <a:pt x="41" y="122"/>
                    </a:cubicBezTo>
                    <a:cubicBezTo>
                      <a:pt x="39" y="118"/>
                      <a:pt x="39" y="119"/>
                      <a:pt x="39" y="118"/>
                    </a:cubicBezTo>
                    <a:cubicBezTo>
                      <a:pt x="39" y="116"/>
                      <a:pt x="38" y="116"/>
                      <a:pt x="38" y="115"/>
                    </a:cubicBezTo>
                    <a:cubicBezTo>
                      <a:pt x="39" y="122"/>
                      <a:pt x="35" y="124"/>
                      <a:pt x="32" y="125"/>
                    </a:cubicBezTo>
                    <a:cubicBezTo>
                      <a:pt x="27" y="127"/>
                      <a:pt x="27" y="135"/>
                      <a:pt x="24" y="132"/>
                    </a:cubicBezTo>
                    <a:cubicBezTo>
                      <a:pt x="21" y="129"/>
                      <a:pt x="23" y="133"/>
                      <a:pt x="20" y="130"/>
                    </a:cubicBezTo>
                    <a:cubicBezTo>
                      <a:pt x="18" y="129"/>
                      <a:pt x="21" y="127"/>
                      <a:pt x="20" y="127"/>
                    </a:cubicBezTo>
                    <a:cubicBezTo>
                      <a:pt x="18" y="125"/>
                      <a:pt x="18" y="130"/>
                      <a:pt x="16" y="130"/>
                    </a:cubicBezTo>
                    <a:cubicBezTo>
                      <a:pt x="15" y="130"/>
                      <a:pt x="18" y="122"/>
                      <a:pt x="20" y="116"/>
                    </a:cubicBezTo>
                    <a:cubicBezTo>
                      <a:pt x="21" y="111"/>
                      <a:pt x="16" y="105"/>
                      <a:pt x="15" y="101"/>
                    </a:cubicBezTo>
                    <a:cubicBezTo>
                      <a:pt x="15" y="96"/>
                      <a:pt x="13" y="99"/>
                      <a:pt x="13" y="101"/>
                    </a:cubicBezTo>
                    <a:cubicBezTo>
                      <a:pt x="13" y="102"/>
                      <a:pt x="9" y="97"/>
                      <a:pt x="10" y="96"/>
                    </a:cubicBezTo>
                    <a:cubicBezTo>
                      <a:pt x="12" y="94"/>
                      <a:pt x="12" y="97"/>
                      <a:pt x="13" y="96"/>
                    </a:cubicBezTo>
                    <a:cubicBezTo>
                      <a:pt x="16" y="94"/>
                      <a:pt x="13" y="94"/>
                      <a:pt x="12" y="93"/>
                    </a:cubicBezTo>
                    <a:cubicBezTo>
                      <a:pt x="10" y="90"/>
                      <a:pt x="9" y="87"/>
                      <a:pt x="7" y="90"/>
                    </a:cubicBezTo>
                    <a:cubicBezTo>
                      <a:pt x="7" y="93"/>
                      <a:pt x="7" y="90"/>
                      <a:pt x="4" y="87"/>
                    </a:cubicBezTo>
                    <a:cubicBezTo>
                      <a:pt x="1" y="84"/>
                      <a:pt x="1" y="79"/>
                      <a:pt x="0" y="79"/>
                    </a:cubicBezTo>
                    <a:cubicBezTo>
                      <a:pt x="0" y="68"/>
                      <a:pt x="4" y="85"/>
                      <a:pt x="3" y="6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6" name="Freeform 585"/>
              <p:cNvSpPr>
                <a:spLocks/>
              </p:cNvSpPr>
              <p:nvPr/>
            </p:nvSpPr>
            <p:spPr bwMode="auto">
              <a:xfrm>
                <a:off x="4198" y="2682"/>
                <a:ext cx="130" cy="287"/>
              </a:xfrm>
              <a:custGeom>
                <a:avLst/>
                <a:gdLst/>
                <a:ahLst/>
                <a:cxnLst>
                  <a:cxn ang="0">
                    <a:pos x="41" y="82"/>
                  </a:cxn>
                  <a:cxn ang="0">
                    <a:pos x="32" y="78"/>
                  </a:cxn>
                  <a:cxn ang="0">
                    <a:pos x="26" y="69"/>
                  </a:cxn>
                  <a:cxn ang="0">
                    <a:pos x="18" y="89"/>
                  </a:cxn>
                  <a:cxn ang="0">
                    <a:pos x="15" y="110"/>
                  </a:cxn>
                  <a:cxn ang="0">
                    <a:pos x="23" y="120"/>
                  </a:cxn>
                  <a:cxn ang="0">
                    <a:pos x="34" y="135"/>
                  </a:cxn>
                  <a:cxn ang="0">
                    <a:pos x="35" y="145"/>
                  </a:cxn>
                  <a:cxn ang="0">
                    <a:pos x="30" y="142"/>
                  </a:cxn>
                  <a:cxn ang="0">
                    <a:pos x="24" y="137"/>
                  </a:cxn>
                  <a:cxn ang="0">
                    <a:pos x="20" y="135"/>
                  </a:cxn>
                  <a:cxn ang="0">
                    <a:pos x="15" y="129"/>
                  </a:cxn>
                  <a:cxn ang="0">
                    <a:pos x="8" y="121"/>
                  </a:cxn>
                  <a:cxn ang="0">
                    <a:pos x="9" y="109"/>
                  </a:cxn>
                  <a:cxn ang="0">
                    <a:pos x="11" y="101"/>
                  </a:cxn>
                  <a:cxn ang="0">
                    <a:pos x="18" y="87"/>
                  </a:cxn>
                  <a:cxn ang="0">
                    <a:pos x="17" y="82"/>
                  </a:cxn>
                  <a:cxn ang="0">
                    <a:pos x="11" y="61"/>
                  </a:cxn>
                  <a:cxn ang="0">
                    <a:pos x="9" y="51"/>
                  </a:cxn>
                  <a:cxn ang="0">
                    <a:pos x="11" y="42"/>
                  </a:cxn>
                  <a:cxn ang="0">
                    <a:pos x="8" y="33"/>
                  </a:cxn>
                  <a:cxn ang="0">
                    <a:pos x="0" y="20"/>
                  </a:cxn>
                  <a:cxn ang="0">
                    <a:pos x="5" y="13"/>
                  </a:cxn>
                  <a:cxn ang="0">
                    <a:pos x="9" y="8"/>
                  </a:cxn>
                  <a:cxn ang="0">
                    <a:pos x="17" y="3"/>
                  </a:cxn>
                  <a:cxn ang="0">
                    <a:pos x="23" y="0"/>
                  </a:cxn>
                  <a:cxn ang="0">
                    <a:pos x="26" y="9"/>
                  </a:cxn>
                  <a:cxn ang="0">
                    <a:pos x="32" y="13"/>
                  </a:cxn>
                  <a:cxn ang="0">
                    <a:pos x="29" y="30"/>
                  </a:cxn>
                  <a:cxn ang="0">
                    <a:pos x="41" y="25"/>
                  </a:cxn>
                  <a:cxn ang="0">
                    <a:pos x="50" y="20"/>
                  </a:cxn>
                  <a:cxn ang="0">
                    <a:pos x="59" y="36"/>
                  </a:cxn>
                  <a:cxn ang="0">
                    <a:pos x="65" y="56"/>
                  </a:cxn>
                  <a:cxn ang="0">
                    <a:pos x="58" y="61"/>
                  </a:cxn>
                  <a:cxn ang="0">
                    <a:pos x="41" y="69"/>
                  </a:cxn>
                  <a:cxn ang="0">
                    <a:pos x="43" y="79"/>
                  </a:cxn>
                </a:cxnLst>
                <a:rect l="0" t="0" r="r" b="b"/>
                <a:pathLst>
                  <a:path w="67" h="148">
                    <a:moveTo>
                      <a:pt x="44" y="87"/>
                    </a:moveTo>
                    <a:cubicBezTo>
                      <a:pt x="43" y="87"/>
                      <a:pt x="44" y="84"/>
                      <a:pt x="41" y="82"/>
                    </a:cubicBezTo>
                    <a:cubicBezTo>
                      <a:pt x="40" y="82"/>
                      <a:pt x="38" y="79"/>
                      <a:pt x="35" y="78"/>
                    </a:cubicBezTo>
                    <a:cubicBezTo>
                      <a:pt x="34" y="76"/>
                      <a:pt x="34" y="79"/>
                      <a:pt x="32" y="78"/>
                    </a:cubicBezTo>
                    <a:cubicBezTo>
                      <a:pt x="29" y="76"/>
                      <a:pt x="27" y="81"/>
                      <a:pt x="27" y="76"/>
                    </a:cubicBezTo>
                    <a:cubicBezTo>
                      <a:pt x="29" y="70"/>
                      <a:pt x="30" y="69"/>
                      <a:pt x="26" y="69"/>
                    </a:cubicBezTo>
                    <a:cubicBezTo>
                      <a:pt x="21" y="69"/>
                      <a:pt x="20" y="72"/>
                      <a:pt x="21" y="73"/>
                    </a:cubicBezTo>
                    <a:cubicBezTo>
                      <a:pt x="23" y="73"/>
                      <a:pt x="20" y="86"/>
                      <a:pt x="18" y="89"/>
                    </a:cubicBezTo>
                    <a:cubicBezTo>
                      <a:pt x="18" y="90"/>
                      <a:pt x="18" y="95"/>
                      <a:pt x="17" y="96"/>
                    </a:cubicBezTo>
                    <a:cubicBezTo>
                      <a:pt x="14" y="100"/>
                      <a:pt x="15" y="109"/>
                      <a:pt x="15" y="110"/>
                    </a:cubicBezTo>
                    <a:cubicBezTo>
                      <a:pt x="15" y="115"/>
                      <a:pt x="20" y="109"/>
                      <a:pt x="20" y="112"/>
                    </a:cubicBezTo>
                    <a:cubicBezTo>
                      <a:pt x="20" y="115"/>
                      <a:pt x="21" y="120"/>
                      <a:pt x="23" y="120"/>
                    </a:cubicBezTo>
                    <a:cubicBezTo>
                      <a:pt x="24" y="118"/>
                      <a:pt x="24" y="129"/>
                      <a:pt x="27" y="132"/>
                    </a:cubicBezTo>
                    <a:cubicBezTo>
                      <a:pt x="32" y="138"/>
                      <a:pt x="30" y="132"/>
                      <a:pt x="34" y="135"/>
                    </a:cubicBezTo>
                    <a:cubicBezTo>
                      <a:pt x="37" y="138"/>
                      <a:pt x="37" y="140"/>
                      <a:pt x="38" y="142"/>
                    </a:cubicBezTo>
                    <a:cubicBezTo>
                      <a:pt x="37" y="146"/>
                      <a:pt x="37" y="146"/>
                      <a:pt x="35" y="145"/>
                    </a:cubicBezTo>
                    <a:cubicBezTo>
                      <a:pt x="32" y="142"/>
                      <a:pt x="32" y="148"/>
                      <a:pt x="30" y="146"/>
                    </a:cubicBezTo>
                    <a:cubicBezTo>
                      <a:pt x="29" y="145"/>
                      <a:pt x="30" y="143"/>
                      <a:pt x="30" y="142"/>
                    </a:cubicBezTo>
                    <a:cubicBezTo>
                      <a:pt x="30" y="138"/>
                      <a:pt x="29" y="142"/>
                      <a:pt x="27" y="140"/>
                    </a:cubicBezTo>
                    <a:cubicBezTo>
                      <a:pt x="27" y="137"/>
                      <a:pt x="26" y="138"/>
                      <a:pt x="24" y="137"/>
                    </a:cubicBezTo>
                    <a:cubicBezTo>
                      <a:pt x="23" y="135"/>
                      <a:pt x="23" y="135"/>
                      <a:pt x="23" y="138"/>
                    </a:cubicBezTo>
                    <a:cubicBezTo>
                      <a:pt x="21" y="137"/>
                      <a:pt x="21" y="137"/>
                      <a:pt x="20" y="135"/>
                    </a:cubicBezTo>
                    <a:cubicBezTo>
                      <a:pt x="18" y="134"/>
                      <a:pt x="18" y="132"/>
                      <a:pt x="18" y="131"/>
                    </a:cubicBezTo>
                    <a:cubicBezTo>
                      <a:pt x="18" y="131"/>
                      <a:pt x="17" y="132"/>
                      <a:pt x="15" y="129"/>
                    </a:cubicBezTo>
                    <a:cubicBezTo>
                      <a:pt x="12" y="126"/>
                      <a:pt x="12" y="121"/>
                      <a:pt x="11" y="120"/>
                    </a:cubicBezTo>
                    <a:cubicBezTo>
                      <a:pt x="9" y="120"/>
                      <a:pt x="9" y="124"/>
                      <a:pt x="8" y="121"/>
                    </a:cubicBezTo>
                    <a:cubicBezTo>
                      <a:pt x="8" y="121"/>
                      <a:pt x="6" y="118"/>
                      <a:pt x="8" y="115"/>
                    </a:cubicBezTo>
                    <a:cubicBezTo>
                      <a:pt x="9" y="112"/>
                      <a:pt x="8" y="114"/>
                      <a:pt x="9" y="109"/>
                    </a:cubicBezTo>
                    <a:cubicBezTo>
                      <a:pt x="11" y="107"/>
                      <a:pt x="8" y="109"/>
                      <a:pt x="9" y="106"/>
                    </a:cubicBezTo>
                    <a:cubicBezTo>
                      <a:pt x="11" y="103"/>
                      <a:pt x="12" y="103"/>
                      <a:pt x="11" y="101"/>
                    </a:cubicBezTo>
                    <a:cubicBezTo>
                      <a:pt x="12" y="98"/>
                      <a:pt x="11" y="98"/>
                      <a:pt x="14" y="95"/>
                    </a:cubicBezTo>
                    <a:cubicBezTo>
                      <a:pt x="17" y="90"/>
                      <a:pt x="15" y="90"/>
                      <a:pt x="18" y="87"/>
                    </a:cubicBezTo>
                    <a:cubicBezTo>
                      <a:pt x="20" y="86"/>
                      <a:pt x="18" y="87"/>
                      <a:pt x="18" y="84"/>
                    </a:cubicBezTo>
                    <a:cubicBezTo>
                      <a:pt x="18" y="82"/>
                      <a:pt x="17" y="84"/>
                      <a:pt x="17" y="82"/>
                    </a:cubicBezTo>
                    <a:cubicBezTo>
                      <a:pt x="17" y="81"/>
                      <a:pt x="17" y="78"/>
                      <a:pt x="14" y="73"/>
                    </a:cubicBezTo>
                    <a:cubicBezTo>
                      <a:pt x="17" y="69"/>
                      <a:pt x="15" y="65"/>
                      <a:pt x="11" y="61"/>
                    </a:cubicBezTo>
                    <a:cubicBezTo>
                      <a:pt x="6" y="56"/>
                      <a:pt x="6" y="51"/>
                      <a:pt x="8" y="51"/>
                    </a:cubicBezTo>
                    <a:cubicBezTo>
                      <a:pt x="9" y="53"/>
                      <a:pt x="8" y="50"/>
                      <a:pt x="9" y="51"/>
                    </a:cubicBezTo>
                    <a:cubicBezTo>
                      <a:pt x="11" y="51"/>
                      <a:pt x="9" y="44"/>
                      <a:pt x="11" y="44"/>
                    </a:cubicBezTo>
                    <a:cubicBezTo>
                      <a:pt x="14" y="44"/>
                      <a:pt x="14" y="37"/>
                      <a:pt x="11" y="42"/>
                    </a:cubicBezTo>
                    <a:cubicBezTo>
                      <a:pt x="11" y="42"/>
                      <a:pt x="9" y="39"/>
                      <a:pt x="9" y="36"/>
                    </a:cubicBezTo>
                    <a:cubicBezTo>
                      <a:pt x="9" y="33"/>
                      <a:pt x="9" y="36"/>
                      <a:pt x="8" y="33"/>
                    </a:cubicBezTo>
                    <a:cubicBezTo>
                      <a:pt x="5" y="30"/>
                      <a:pt x="3" y="28"/>
                      <a:pt x="3" y="23"/>
                    </a:cubicBezTo>
                    <a:cubicBezTo>
                      <a:pt x="3" y="19"/>
                      <a:pt x="2" y="23"/>
                      <a:pt x="0" y="20"/>
                    </a:cubicBezTo>
                    <a:cubicBezTo>
                      <a:pt x="0" y="17"/>
                      <a:pt x="5" y="22"/>
                      <a:pt x="3" y="17"/>
                    </a:cubicBezTo>
                    <a:cubicBezTo>
                      <a:pt x="2" y="13"/>
                      <a:pt x="6" y="16"/>
                      <a:pt x="5" y="13"/>
                    </a:cubicBezTo>
                    <a:cubicBezTo>
                      <a:pt x="3" y="9"/>
                      <a:pt x="5" y="11"/>
                      <a:pt x="6" y="8"/>
                    </a:cubicBezTo>
                    <a:cubicBezTo>
                      <a:pt x="6" y="5"/>
                      <a:pt x="6" y="9"/>
                      <a:pt x="9" y="8"/>
                    </a:cubicBezTo>
                    <a:cubicBezTo>
                      <a:pt x="12" y="6"/>
                      <a:pt x="14" y="8"/>
                      <a:pt x="14" y="5"/>
                    </a:cubicBezTo>
                    <a:cubicBezTo>
                      <a:pt x="15" y="2"/>
                      <a:pt x="15" y="5"/>
                      <a:pt x="17" y="3"/>
                    </a:cubicBezTo>
                    <a:cubicBezTo>
                      <a:pt x="18" y="3"/>
                      <a:pt x="15" y="0"/>
                      <a:pt x="18" y="2"/>
                    </a:cubicBezTo>
                    <a:cubicBezTo>
                      <a:pt x="21" y="2"/>
                      <a:pt x="20" y="0"/>
                      <a:pt x="23" y="0"/>
                    </a:cubicBezTo>
                    <a:cubicBezTo>
                      <a:pt x="23" y="3"/>
                      <a:pt x="23" y="0"/>
                      <a:pt x="24" y="2"/>
                    </a:cubicBezTo>
                    <a:cubicBezTo>
                      <a:pt x="27" y="5"/>
                      <a:pt x="23" y="9"/>
                      <a:pt x="26" y="9"/>
                    </a:cubicBezTo>
                    <a:cubicBezTo>
                      <a:pt x="29" y="9"/>
                      <a:pt x="27" y="8"/>
                      <a:pt x="30" y="8"/>
                    </a:cubicBezTo>
                    <a:cubicBezTo>
                      <a:pt x="34" y="9"/>
                      <a:pt x="30" y="11"/>
                      <a:pt x="32" y="13"/>
                    </a:cubicBezTo>
                    <a:cubicBezTo>
                      <a:pt x="34" y="16"/>
                      <a:pt x="29" y="20"/>
                      <a:pt x="30" y="22"/>
                    </a:cubicBezTo>
                    <a:cubicBezTo>
                      <a:pt x="32" y="23"/>
                      <a:pt x="27" y="28"/>
                      <a:pt x="29" y="30"/>
                    </a:cubicBezTo>
                    <a:cubicBezTo>
                      <a:pt x="30" y="30"/>
                      <a:pt x="30" y="30"/>
                      <a:pt x="35" y="25"/>
                    </a:cubicBezTo>
                    <a:cubicBezTo>
                      <a:pt x="40" y="20"/>
                      <a:pt x="38" y="25"/>
                      <a:pt x="41" y="25"/>
                    </a:cubicBezTo>
                    <a:cubicBezTo>
                      <a:pt x="43" y="25"/>
                      <a:pt x="41" y="26"/>
                      <a:pt x="43" y="25"/>
                    </a:cubicBezTo>
                    <a:cubicBezTo>
                      <a:pt x="47" y="23"/>
                      <a:pt x="46" y="19"/>
                      <a:pt x="50" y="20"/>
                    </a:cubicBezTo>
                    <a:cubicBezTo>
                      <a:pt x="53" y="22"/>
                      <a:pt x="53" y="20"/>
                      <a:pt x="55" y="23"/>
                    </a:cubicBezTo>
                    <a:cubicBezTo>
                      <a:pt x="56" y="30"/>
                      <a:pt x="61" y="28"/>
                      <a:pt x="59" y="36"/>
                    </a:cubicBezTo>
                    <a:cubicBezTo>
                      <a:pt x="58" y="44"/>
                      <a:pt x="64" y="44"/>
                      <a:pt x="64" y="45"/>
                    </a:cubicBezTo>
                    <a:cubicBezTo>
                      <a:pt x="64" y="47"/>
                      <a:pt x="67" y="47"/>
                      <a:pt x="65" y="56"/>
                    </a:cubicBezTo>
                    <a:cubicBezTo>
                      <a:pt x="65" y="58"/>
                      <a:pt x="67" y="59"/>
                      <a:pt x="62" y="61"/>
                    </a:cubicBezTo>
                    <a:cubicBezTo>
                      <a:pt x="61" y="62"/>
                      <a:pt x="62" y="59"/>
                      <a:pt x="58" y="61"/>
                    </a:cubicBezTo>
                    <a:cubicBezTo>
                      <a:pt x="53" y="61"/>
                      <a:pt x="46" y="59"/>
                      <a:pt x="44" y="64"/>
                    </a:cubicBezTo>
                    <a:cubicBezTo>
                      <a:pt x="43" y="69"/>
                      <a:pt x="41" y="67"/>
                      <a:pt x="41" y="69"/>
                    </a:cubicBezTo>
                    <a:cubicBezTo>
                      <a:pt x="41" y="70"/>
                      <a:pt x="38" y="67"/>
                      <a:pt x="40" y="72"/>
                    </a:cubicBezTo>
                    <a:cubicBezTo>
                      <a:pt x="43" y="76"/>
                      <a:pt x="40" y="78"/>
                      <a:pt x="43" y="79"/>
                    </a:cubicBezTo>
                    <a:cubicBezTo>
                      <a:pt x="44" y="81"/>
                      <a:pt x="41" y="82"/>
                      <a:pt x="44" y="8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7" name="Freeform 586"/>
              <p:cNvSpPr>
                <a:spLocks/>
              </p:cNvSpPr>
              <p:nvPr/>
            </p:nvSpPr>
            <p:spPr bwMode="auto">
              <a:xfrm>
                <a:off x="4124" y="2815"/>
                <a:ext cx="10" cy="4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" y="6"/>
                  </a:cxn>
                  <a:cxn ang="0">
                    <a:pos x="3" y="11"/>
                  </a:cxn>
                  <a:cxn ang="0">
                    <a:pos x="3" y="15"/>
                  </a:cxn>
                  <a:cxn ang="0">
                    <a:pos x="1" y="20"/>
                  </a:cxn>
                  <a:cxn ang="0">
                    <a:pos x="1" y="9"/>
                  </a:cxn>
                  <a:cxn ang="0">
                    <a:pos x="3" y="0"/>
                  </a:cxn>
                </a:cxnLst>
                <a:rect l="0" t="0" r="r" b="b"/>
                <a:pathLst>
                  <a:path w="5" h="23">
                    <a:moveTo>
                      <a:pt x="3" y="0"/>
                    </a:moveTo>
                    <a:cubicBezTo>
                      <a:pt x="5" y="1"/>
                      <a:pt x="5" y="4"/>
                      <a:pt x="3" y="6"/>
                    </a:cubicBezTo>
                    <a:cubicBezTo>
                      <a:pt x="3" y="6"/>
                      <a:pt x="5" y="11"/>
                      <a:pt x="3" y="11"/>
                    </a:cubicBezTo>
                    <a:cubicBezTo>
                      <a:pt x="1" y="12"/>
                      <a:pt x="3" y="12"/>
                      <a:pt x="3" y="15"/>
                    </a:cubicBezTo>
                    <a:cubicBezTo>
                      <a:pt x="1" y="17"/>
                      <a:pt x="1" y="23"/>
                      <a:pt x="1" y="20"/>
                    </a:cubicBezTo>
                    <a:cubicBezTo>
                      <a:pt x="0" y="15"/>
                      <a:pt x="1" y="17"/>
                      <a:pt x="1" y="9"/>
                    </a:cubicBezTo>
                    <a:cubicBezTo>
                      <a:pt x="1" y="3"/>
                      <a:pt x="3" y="0"/>
                      <a:pt x="3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8" name="Freeform 587"/>
              <p:cNvSpPr>
                <a:spLocks/>
              </p:cNvSpPr>
              <p:nvPr/>
            </p:nvSpPr>
            <p:spPr bwMode="auto">
              <a:xfrm>
                <a:off x="4120" y="2866"/>
                <a:ext cx="6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5"/>
                  </a:cxn>
                  <a:cxn ang="0">
                    <a:pos x="2" y="0"/>
                  </a:cxn>
                </a:cxnLst>
                <a:rect l="0" t="0" r="r" b="b"/>
                <a:pathLst>
                  <a:path w="3" h="5">
                    <a:moveTo>
                      <a:pt x="2" y="0"/>
                    </a:moveTo>
                    <a:cubicBezTo>
                      <a:pt x="3" y="0"/>
                      <a:pt x="2" y="5"/>
                      <a:pt x="0" y="5"/>
                    </a:cubicBezTo>
                    <a:cubicBezTo>
                      <a:pt x="0" y="3"/>
                      <a:pt x="0" y="0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89" name="Freeform 588"/>
              <p:cNvSpPr>
                <a:spLocks/>
              </p:cNvSpPr>
              <p:nvPr/>
            </p:nvSpPr>
            <p:spPr bwMode="auto">
              <a:xfrm>
                <a:off x="4140" y="2936"/>
                <a:ext cx="8" cy="11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4"/>
                  </a:cxn>
                  <a:cxn ang="0">
                    <a:pos x="1" y="1"/>
                  </a:cxn>
                </a:cxnLst>
                <a:rect l="0" t="0" r="r" b="b"/>
                <a:pathLst>
                  <a:path w="4" h="6">
                    <a:moveTo>
                      <a:pt x="1" y="1"/>
                    </a:moveTo>
                    <a:cubicBezTo>
                      <a:pt x="3" y="0"/>
                      <a:pt x="4" y="3"/>
                      <a:pt x="3" y="4"/>
                    </a:cubicBezTo>
                    <a:cubicBezTo>
                      <a:pt x="1" y="6"/>
                      <a:pt x="0" y="1"/>
                      <a:pt x="1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0" name="Freeform 589"/>
              <p:cNvSpPr>
                <a:spLocks/>
              </p:cNvSpPr>
              <p:nvPr/>
            </p:nvSpPr>
            <p:spPr bwMode="auto">
              <a:xfrm>
                <a:off x="4124" y="2895"/>
                <a:ext cx="6" cy="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4"/>
                  </a:cxn>
                  <a:cxn ang="0">
                    <a:pos x="1" y="0"/>
                  </a:cxn>
                </a:cxnLst>
                <a:rect l="0" t="0" r="r" b="b"/>
                <a:pathLst>
                  <a:path w="3" h="4">
                    <a:moveTo>
                      <a:pt x="1" y="0"/>
                    </a:moveTo>
                    <a:cubicBezTo>
                      <a:pt x="1" y="0"/>
                      <a:pt x="3" y="2"/>
                      <a:pt x="1" y="4"/>
                    </a:cubicBezTo>
                    <a:cubicBezTo>
                      <a:pt x="1" y="4"/>
                      <a:pt x="0" y="2"/>
                      <a:pt x="1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1" name="Freeform 590"/>
              <p:cNvSpPr>
                <a:spLocks/>
              </p:cNvSpPr>
              <p:nvPr/>
            </p:nvSpPr>
            <p:spPr bwMode="auto">
              <a:xfrm>
                <a:off x="4136" y="292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" y="0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0" y="0"/>
                      <a:pt x="2" y="0"/>
                    </a:cubicBezTo>
                    <a:cubicBezTo>
                      <a:pt x="2" y="2"/>
                      <a:pt x="2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2" name="Freeform 591"/>
              <p:cNvSpPr>
                <a:spLocks/>
              </p:cNvSpPr>
              <p:nvPr/>
            </p:nvSpPr>
            <p:spPr bwMode="auto">
              <a:xfrm>
                <a:off x="4272" y="2621"/>
                <a:ext cx="114" cy="295"/>
              </a:xfrm>
              <a:custGeom>
                <a:avLst/>
                <a:gdLst/>
                <a:ahLst/>
                <a:cxnLst>
                  <a:cxn ang="0">
                    <a:pos x="41" y="25"/>
                  </a:cxn>
                  <a:cxn ang="0">
                    <a:pos x="34" y="34"/>
                  </a:cxn>
                  <a:cxn ang="0">
                    <a:pos x="35" y="56"/>
                  </a:cxn>
                  <a:cxn ang="0">
                    <a:pos x="49" y="76"/>
                  </a:cxn>
                  <a:cxn ang="0">
                    <a:pos x="56" y="104"/>
                  </a:cxn>
                  <a:cxn ang="0">
                    <a:pos x="56" y="118"/>
                  </a:cxn>
                  <a:cxn ang="0">
                    <a:pos x="38" y="129"/>
                  </a:cxn>
                  <a:cxn ang="0">
                    <a:pos x="32" y="141"/>
                  </a:cxn>
                  <a:cxn ang="0">
                    <a:pos x="21" y="143"/>
                  </a:cxn>
                  <a:cxn ang="0">
                    <a:pos x="18" y="130"/>
                  </a:cxn>
                  <a:cxn ang="0">
                    <a:pos x="24" y="126"/>
                  </a:cxn>
                  <a:cxn ang="0">
                    <a:pos x="31" y="124"/>
                  </a:cxn>
                  <a:cxn ang="0">
                    <a:pos x="34" y="118"/>
                  </a:cxn>
                  <a:cxn ang="0">
                    <a:pos x="41" y="112"/>
                  </a:cxn>
                  <a:cxn ang="0">
                    <a:pos x="43" y="99"/>
                  </a:cxn>
                  <a:cxn ang="0">
                    <a:pos x="43" y="89"/>
                  </a:cxn>
                  <a:cxn ang="0">
                    <a:pos x="41" y="76"/>
                  </a:cxn>
                  <a:cxn ang="0">
                    <a:pos x="37" y="72"/>
                  </a:cxn>
                  <a:cxn ang="0">
                    <a:pos x="27" y="56"/>
                  </a:cxn>
                  <a:cxn ang="0">
                    <a:pos x="24" y="48"/>
                  </a:cxn>
                  <a:cxn ang="0">
                    <a:pos x="15" y="40"/>
                  </a:cxn>
                  <a:cxn ang="0">
                    <a:pos x="23" y="34"/>
                  </a:cxn>
                  <a:cxn ang="0">
                    <a:pos x="18" y="31"/>
                  </a:cxn>
                  <a:cxn ang="0">
                    <a:pos x="14" y="27"/>
                  </a:cxn>
                  <a:cxn ang="0">
                    <a:pos x="6" y="23"/>
                  </a:cxn>
                  <a:cxn ang="0">
                    <a:pos x="6" y="19"/>
                  </a:cxn>
                  <a:cxn ang="0">
                    <a:pos x="0" y="11"/>
                  </a:cxn>
                  <a:cxn ang="0">
                    <a:pos x="8" y="11"/>
                  </a:cxn>
                  <a:cxn ang="0">
                    <a:pos x="12" y="8"/>
                  </a:cxn>
                  <a:cxn ang="0">
                    <a:pos x="17" y="8"/>
                  </a:cxn>
                  <a:cxn ang="0">
                    <a:pos x="24" y="2"/>
                  </a:cxn>
                  <a:cxn ang="0">
                    <a:pos x="35" y="6"/>
                  </a:cxn>
                  <a:cxn ang="0">
                    <a:pos x="37" y="14"/>
                  </a:cxn>
                  <a:cxn ang="0">
                    <a:pos x="41" y="19"/>
                  </a:cxn>
                  <a:cxn ang="0">
                    <a:pos x="43" y="22"/>
                  </a:cxn>
                </a:cxnLst>
                <a:rect l="0" t="0" r="r" b="b"/>
                <a:pathLst>
                  <a:path w="59" h="152">
                    <a:moveTo>
                      <a:pt x="43" y="22"/>
                    </a:moveTo>
                    <a:cubicBezTo>
                      <a:pt x="41" y="23"/>
                      <a:pt x="43" y="25"/>
                      <a:pt x="41" y="25"/>
                    </a:cubicBezTo>
                    <a:cubicBezTo>
                      <a:pt x="40" y="27"/>
                      <a:pt x="40" y="25"/>
                      <a:pt x="38" y="27"/>
                    </a:cubicBezTo>
                    <a:cubicBezTo>
                      <a:pt x="35" y="28"/>
                      <a:pt x="38" y="31"/>
                      <a:pt x="34" y="34"/>
                    </a:cubicBezTo>
                    <a:cubicBezTo>
                      <a:pt x="31" y="37"/>
                      <a:pt x="27" y="44"/>
                      <a:pt x="29" y="50"/>
                    </a:cubicBezTo>
                    <a:cubicBezTo>
                      <a:pt x="32" y="54"/>
                      <a:pt x="34" y="53"/>
                      <a:pt x="35" y="56"/>
                    </a:cubicBezTo>
                    <a:cubicBezTo>
                      <a:pt x="35" y="59"/>
                      <a:pt x="38" y="64"/>
                      <a:pt x="43" y="68"/>
                    </a:cubicBezTo>
                    <a:cubicBezTo>
                      <a:pt x="47" y="73"/>
                      <a:pt x="49" y="72"/>
                      <a:pt x="49" y="76"/>
                    </a:cubicBezTo>
                    <a:cubicBezTo>
                      <a:pt x="50" y="79"/>
                      <a:pt x="53" y="79"/>
                      <a:pt x="56" y="89"/>
                    </a:cubicBezTo>
                    <a:cubicBezTo>
                      <a:pt x="58" y="98"/>
                      <a:pt x="56" y="103"/>
                      <a:pt x="56" y="104"/>
                    </a:cubicBezTo>
                    <a:cubicBezTo>
                      <a:pt x="58" y="106"/>
                      <a:pt x="59" y="109"/>
                      <a:pt x="58" y="109"/>
                    </a:cubicBezTo>
                    <a:cubicBezTo>
                      <a:pt x="56" y="109"/>
                      <a:pt x="58" y="113"/>
                      <a:pt x="56" y="118"/>
                    </a:cubicBezTo>
                    <a:cubicBezTo>
                      <a:pt x="55" y="124"/>
                      <a:pt x="50" y="123"/>
                      <a:pt x="46" y="127"/>
                    </a:cubicBezTo>
                    <a:cubicBezTo>
                      <a:pt x="40" y="134"/>
                      <a:pt x="40" y="130"/>
                      <a:pt x="38" y="129"/>
                    </a:cubicBezTo>
                    <a:cubicBezTo>
                      <a:pt x="37" y="127"/>
                      <a:pt x="37" y="138"/>
                      <a:pt x="34" y="140"/>
                    </a:cubicBezTo>
                    <a:cubicBezTo>
                      <a:pt x="32" y="140"/>
                      <a:pt x="35" y="140"/>
                      <a:pt x="32" y="141"/>
                    </a:cubicBezTo>
                    <a:cubicBezTo>
                      <a:pt x="29" y="143"/>
                      <a:pt x="27" y="144"/>
                      <a:pt x="24" y="148"/>
                    </a:cubicBezTo>
                    <a:cubicBezTo>
                      <a:pt x="21" y="152"/>
                      <a:pt x="21" y="149"/>
                      <a:pt x="21" y="143"/>
                    </a:cubicBezTo>
                    <a:cubicBezTo>
                      <a:pt x="21" y="135"/>
                      <a:pt x="24" y="137"/>
                      <a:pt x="23" y="134"/>
                    </a:cubicBezTo>
                    <a:cubicBezTo>
                      <a:pt x="21" y="130"/>
                      <a:pt x="20" y="135"/>
                      <a:pt x="18" y="130"/>
                    </a:cubicBezTo>
                    <a:cubicBezTo>
                      <a:pt x="20" y="129"/>
                      <a:pt x="24" y="130"/>
                      <a:pt x="23" y="127"/>
                    </a:cubicBezTo>
                    <a:cubicBezTo>
                      <a:pt x="23" y="127"/>
                      <a:pt x="24" y="124"/>
                      <a:pt x="24" y="126"/>
                    </a:cubicBezTo>
                    <a:cubicBezTo>
                      <a:pt x="26" y="127"/>
                      <a:pt x="29" y="123"/>
                      <a:pt x="29" y="126"/>
                    </a:cubicBezTo>
                    <a:cubicBezTo>
                      <a:pt x="31" y="127"/>
                      <a:pt x="35" y="127"/>
                      <a:pt x="31" y="124"/>
                    </a:cubicBezTo>
                    <a:cubicBezTo>
                      <a:pt x="29" y="123"/>
                      <a:pt x="31" y="121"/>
                      <a:pt x="31" y="120"/>
                    </a:cubicBezTo>
                    <a:cubicBezTo>
                      <a:pt x="29" y="118"/>
                      <a:pt x="31" y="117"/>
                      <a:pt x="34" y="118"/>
                    </a:cubicBezTo>
                    <a:cubicBezTo>
                      <a:pt x="37" y="120"/>
                      <a:pt x="32" y="115"/>
                      <a:pt x="37" y="115"/>
                    </a:cubicBezTo>
                    <a:cubicBezTo>
                      <a:pt x="40" y="115"/>
                      <a:pt x="40" y="112"/>
                      <a:pt x="41" y="112"/>
                    </a:cubicBezTo>
                    <a:cubicBezTo>
                      <a:pt x="44" y="113"/>
                      <a:pt x="44" y="110"/>
                      <a:pt x="43" y="107"/>
                    </a:cubicBezTo>
                    <a:cubicBezTo>
                      <a:pt x="43" y="104"/>
                      <a:pt x="44" y="103"/>
                      <a:pt x="43" y="99"/>
                    </a:cubicBezTo>
                    <a:cubicBezTo>
                      <a:pt x="43" y="96"/>
                      <a:pt x="43" y="96"/>
                      <a:pt x="41" y="95"/>
                    </a:cubicBezTo>
                    <a:cubicBezTo>
                      <a:pt x="41" y="95"/>
                      <a:pt x="43" y="90"/>
                      <a:pt x="43" y="89"/>
                    </a:cubicBezTo>
                    <a:cubicBezTo>
                      <a:pt x="43" y="85"/>
                      <a:pt x="46" y="84"/>
                      <a:pt x="43" y="81"/>
                    </a:cubicBezTo>
                    <a:cubicBezTo>
                      <a:pt x="40" y="78"/>
                      <a:pt x="40" y="78"/>
                      <a:pt x="41" y="76"/>
                    </a:cubicBezTo>
                    <a:cubicBezTo>
                      <a:pt x="43" y="76"/>
                      <a:pt x="43" y="75"/>
                      <a:pt x="41" y="75"/>
                    </a:cubicBezTo>
                    <a:cubicBezTo>
                      <a:pt x="41" y="76"/>
                      <a:pt x="38" y="70"/>
                      <a:pt x="37" y="72"/>
                    </a:cubicBezTo>
                    <a:cubicBezTo>
                      <a:pt x="35" y="72"/>
                      <a:pt x="37" y="64"/>
                      <a:pt x="34" y="62"/>
                    </a:cubicBezTo>
                    <a:cubicBezTo>
                      <a:pt x="31" y="62"/>
                      <a:pt x="27" y="59"/>
                      <a:pt x="27" y="56"/>
                    </a:cubicBezTo>
                    <a:cubicBezTo>
                      <a:pt x="26" y="51"/>
                      <a:pt x="26" y="54"/>
                      <a:pt x="24" y="51"/>
                    </a:cubicBezTo>
                    <a:cubicBezTo>
                      <a:pt x="23" y="50"/>
                      <a:pt x="24" y="50"/>
                      <a:pt x="24" y="48"/>
                    </a:cubicBezTo>
                    <a:cubicBezTo>
                      <a:pt x="23" y="48"/>
                      <a:pt x="21" y="48"/>
                      <a:pt x="17" y="45"/>
                    </a:cubicBezTo>
                    <a:cubicBezTo>
                      <a:pt x="12" y="40"/>
                      <a:pt x="17" y="42"/>
                      <a:pt x="15" y="40"/>
                    </a:cubicBezTo>
                    <a:cubicBezTo>
                      <a:pt x="14" y="36"/>
                      <a:pt x="20" y="40"/>
                      <a:pt x="21" y="39"/>
                    </a:cubicBezTo>
                    <a:cubicBezTo>
                      <a:pt x="21" y="36"/>
                      <a:pt x="24" y="36"/>
                      <a:pt x="23" y="34"/>
                    </a:cubicBezTo>
                    <a:cubicBezTo>
                      <a:pt x="21" y="33"/>
                      <a:pt x="21" y="34"/>
                      <a:pt x="20" y="33"/>
                    </a:cubicBezTo>
                    <a:cubicBezTo>
                      <a:pt x="20" y="31"/>
                      <a:pt x="17" y="33"/>
                      <a:pt x="18" y="31"/>
                    </a:cubicBezTo>
                    <a:cubicBezTo>
                      <a:pt x="21" y="30"/>
                      <a:pt x="21" y="28"/>
                      <a:pt x="18" y="27"/>
                    </a:cubicBezTo>
                    <a:cubicBezTo>
                      <a:pt x="15" y="25"/>
                      <a:pt x="15" y="25"/>
                      <a:pt x="14" y="27"/>
                    </a:cubicBezTo>
                    <a:cubicBezTo>
                      <a:pt x="12" y="31"/>
                      <a:pt x="11" y="27"/>
                      <a:pt x="9" y="27"/>
                    </a:cubicBezTo>
                    <a:cubicBezTo>
                      <a:pt x="8" y="28"/>
                      <a:pt x="8" y="25"/>
                      <a:pt x="6" y="23"/>
                    </a:cubicBezTo>
                    <a:cubicBezTo>
                      <a:pt x="6" y="22"/>
                      <a:pt x="8" y="22"/>
                      <a:pt x="6" y="22"/>
                    </a:cubicBezTo>
                    <a:cubicBezTo>
                      <a:pt x="6" y="20"/>
                      <a:pt x="8" y="19"/>
                      <a:pt x="6" y="19"/>
                    </a:cubicBezTo>
                    <a:cubicBezTo>
                      <a:pt x="6" y="19"/>
                      <a:pt x="6" y="16"/>
                      <a:pt x="5" y="19"/>
                    </a:cubicBezTo>
                    <a:cubicBezTo>
                      <a:pt x="5" y="20"/>
                      <a:pt x="6" y="17"/>
                      <a:pt x="0" y="11"/>
                    </a:cubicBezTo>
                    <a:cubicBezTo>
                      <a:pt x="3" y="11"/>
                      <a:pt x="2" y="6"/>
                      <a:pt x="5" y="8"/>
                    </a:cubicBezTo>
                    <a:cubicBezTo>
                      <a:pt x="8" y="9"/>
                      <a:pt x="6" y="11"/>
                      <a:pt x="8" y="11"/>
                    </a:cubicBezTo>
                    <a:cubicBezTo>
                      <a:pt x="9" y="11"/>
                      <a:pt x="9" y="5"/>
                      <a:pt x="11" y="8"/>
                    </a:cubicBezTo>
                    <a:cubicBezTo>
                      <a:pt x="12" y="9"/>
                      <a:pt x="12" y="8"/>
                      <a:pt x="12" y="8"/>
                    </a:cubicBezTo>
                    <a:cubicBezTo>
                      <a:pt x="14" y="9"/>
                      <a:pt x="15" y="13"/>
                      <a:pt x="15" y="9"/>
                    </a:cubicBezTo>
                    <a:cubicBezTo>
                      <a:pt x="15" y="6"/>
                      <a:pt x="17" y="6"/>
                      <a:pt x="17" y="8"/>
                    </a:cubicBezTo>
                    <a:cubicBezTo>
                      <a:pt x="18" y="9"/>
                      <a:pt x="23" y="6"/>
                      <a:pt x="21" y="5"/>
                    </a:cubicBezTo>
                    <a:cubicBezTo>
                      <a:pt x="21" y="3"/>
                      <a:pt x="23" y="5"/>
                      <a:pt x="24" y="2"/>
                    </a:cubicBezTo>
                    <a:cubicBezTo>
                      <a:pt x="26" y="0"/>
                      <a:pt x="27" y="6"/>
                      <a:pt x="31" y="6"/>
                    </a:cubicBezTo>
                    <a:cubicBezTo>
                      <a:pt x="34" y="5"/>
                      <a:pt x="32" y="8"/>
                      <a:pt x="35" y="6"/>
                    </a:cubicBezTo>
                    <a:cubicBezTo>
                      <a:pt x="37" y="6"/>
                      <a:pt x="38" y="6"/>
                      <a:pt x="37" y="9"/>
                    </a:cubicBezTo>
                    <a:cubicBezTo>
                      <a:pt x="34" y="13"/>
                      <a:pt x="37" y="11"/>
                      <a:pt x="37" y="14"/>
                    </a:cubicBezTo>
                    <a:cubicBezTo>
                      <a:pt x="37" y="16"/>
                      <a:pt x="38" y="14"/>
                      <a:pt x="40" y="17"/>
                    </a:cubicBezTo>
                    <a:cubicBezTo>
                      <a:pt x="40" y="19"/>
                      <a:pt x="41" y="17"/>
                      <a:pt x="41" y="19"/>
                    </a:cubicBezTo>
                    <a:cubicBezTo>
                      <a:pt x="43" y="20"/>
                      <a:pt x="44" y="19"/>
                      <a:pt x="47" y="20"/>
                    </a:cubicBezTo>
                    <a:cubicBezTo>
                      <a:pt x="47" y="20"/>
                      <a:pt x="46" y="20"/>
                      <a:pt x="43" y="2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3" name="Freeform 592"/>
              <p:cNvSpPr>
                <a:spLocks/>
              </p:cNvSpPr>
              <p:nvPr/>
            </p:nvSpPr>
            <p:spPr bwMode="auto">
              <a:xfrm>
                <a:off x="4243" y="2643"/>
                <a:ext cx="116" cy="169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" y="22"/>
                  </a:cxn>
                  <a:cxn ang="0">
                    <a:pos x="3" y="29"/>
                  </a:cxn>
                  <a:cxn ang="0">
                    <a:pos x="8" y="28"/>
                  </a:cxn>
                  <a:cxn ang="0">
                    <a:pos x="9" y="32"/>
                  </a:cxn>
                  <a:cxn ang="0">
                    <a:pos x="8" y="42"/>
                  </a:cxn>
                  <a:cxn ang="0">
                    <a:pos x="6" y="50"/>
                  </a:cxn>
                  <a:cxn ang="0">
                    <a:pos x="12" y="45"/>
                  </a:cxn>
                  <a:cxn ang="0">
                    <a:pos x="18" y="45"/>
                  </a:cxn>
                  <a:cxn ang="0">
                    <a:pos x="20" y="45"/>
                  </a:cxn>
                  <a:cxn ang="0">
                    <a:pos x="27" y="40"/>
                  </a:cxn>
                  <a:cxn ang="0">
                    <a:pos x="32" y="43"/>
                  </a:cxn>
                  <a:cxn ang="0">
                    <a:pos x="36" y="56"/>
                  </a:cxn>
                  <a:cxn ang="0">
                    <a:pos x="41" y="65"/>
                  </a:cxn>
                  <a:cxn ang="0">
                    <a:pos x="42" y="76"/>
                  </a:cxn>
                  <a:cxn ang="0">
                    <a:pos x="39" y="81"/>
                  </a:cxn>
                  <a:cxn ang="0">
                    <a:pos x="44" y="84"/>
                  </a:cxn>
                  <a:cxn ang="0">
                    <a:pos x="47" y="83"/>
                  </a:cxn>
                  <a:cxn ang="0">
                    <a:pos x="50" y="79"/>
                  </a:cxn>
                  <a:cxn ang="0">
                    <a:pos x="53" y="81"/>
                  </a:cxn>
                  <a:cxn ang="0">
                    <a:pos x="56" y="79"/>
                  </a:cxn>
                  <a:cxn ang="0">
                    <a:pos x="57" y="78"/>
                  </a:cxn>
                  <a:cxn ang="0">
                    <a:pos x="57" y="70"/>
                  </a:cxn>
                  <a:cxn ang="0">
                    <a:pos x="56" y="65"/>
                  </a:cxn>
                  <a:cxn ang="0">
                    <a:pos x="56" y="64"/>
                  </a:cxn>
                  <a:cxn ang="0">
                    <a:pos x="51" y="61"/>
                  </a:cxn>
                  <a:cxn ang="0">
                    <a:pos x="48" y="51"/>
                  </a:cxn>
                  <a:cxn ang="0">
                    <a:pos x="42" y="45"/>
                  </a:cxn>
                  <a:cxn ang="0">
                    <a:pos x="39" y="40"/>
                  </a:cxn>
                  <a:cxn ang="0">
                    <a:pos x="39" y="37"/>
                  </a:cxn>
                  <a:cxn ang="0">
                    <a:pos x="32" y="34"/>
                  </a:cxn>
                  <a:cxn ang="0">
                    <a:pos x="30" y="29"/>
                  </a:cxn>
                  <a:cxn ang="0">
                    <a:pos x="36" y="28"/>
                  </a:cxn>
                  <a:cxn ang="0">
                    <a:pos x="38" y="23"/>
                  </a:cxn>
                  <a:cxn ang="0">
                    <a:pos x="35" y="22"/>
                  </a:cxn>
                  <a:cxn ang="0">
                    <a:pos x="33" y="20"/>
                  </a:cxn>
                  <a:cxn ang="0">
                    <a:pos x="33" y="15"/>
                  </a:cxn>
                  <a:cxn ang="0">
                    <a:pos x="29" y="15"/>
                  </a:cxn>
                  <a:cxn ang="0">
                    <a:pos x="24" y="15"/>
                  </a:cxn>
                  <a:cxn ang="0">
                    <a:pos x="21" y="12"/>
                  </a:cxn>
                  <a:cxn ang="0">
                    <a:pos x="21" y="11"/>
                  </a:cxn>
                  <a:cxn ang="0">
                    <a:pos x="21" y="7"/>
                  </a:cxn>
                  <a:cxn ang="0">
                    <a:pos x="20" y="7"/>
                  </a:cxn>
                  <a:cxn ang="0">
                    <a:pos x="15" y="0"/>
                  </a:cxn>
                  <a:cxn ang="0">
                    <a:pos x="12" y="4"/>
                  </a:cxn>
                  <a:cxn ang="0">
                    <a:pos x="12" y="11"/>
                  </a:cxn>
                  <a:cxn ang="0">
                    <a:pos x="12" y="12"/>
                  </a:cxn>
                  <a:cxn ang="0">
                    <a:pos x="8" y="9"/>
                  </a:cxn>
                  <a:cxn ang="0">
                    <a:pos x="3" y="14"/>
                  </a:cxn>
                  <a:cxn ang="0">
                    <a:pos x="0" y="20"/>
                  </a:cxn>
                </a:cxnLst>
                <a:rect l="0" t="0" r="r" b="b"/>
                <a:pathLst>
                  <a:path w="60" h="87">
                    <a:moveTo>
                      <a:pt x="0" y="20"/>
                    </a:moveTo>
                    <a:cubicBezTo>
                      <a:pt x="0" y="23"/>
                      <a:pt x="0" y="20"/>
                      <a:pt x="2" y="22"/>
                    </a:cubicBezTo>
                    <a:cubicBezTo>
                      <a:pt x="5" y="25"/>
                      <a:pt x="0" y="29"/>
                      <a:pt x="3" y="29"/>
                    </a:cubicBezTo>
                    <a:cubicBezTo>
                      <a:pt x="6" y="29"/>
                      <a:pt x="5" y="28"/>
                      <a:pt x="8" y="28"/>
                    </a:cubicBezTo>
                    <a:cubicBezTo>
                      <a:pt x="11" y="29"/>
                      <a:pt x="8" y="31"/>
                      <a:pt x="9" y="32"/>
                    </a:cubicBezTo>
                    <a:cubicBezTo>
                      <a:pt x="11" y="36"/>
                      <a:pt x="6" y="40"/>
                      <a:pt x="8" y="42"/>
                    </a:cubicBezTo>
                    <a:cubicBezTo>
                      <a:pt x="9" y="43"/>
                      <a:pt x="5" y="48"/>
                      <a:pt x="6" y="50"/>
                    </a:cubicBezTo>
                    <a:cubicBezTo>
                      <a:pt x="8" y="50"/>
                      <a:pt x="8" y="50"/>
                      <a:pt x="12" y="45"/>
                    </a:cubicBezTo>
                    <a:cubicBezTo>
                      <a:pt x="17" y="40"/>
                      <a:pt x="15" y="45"/>
                      <a:pt x="18" y="45"/>
                    </a:cubicBezTo>
                    <a:cubicBezTo>
                      <a:pt x="20" y="45"/>
                      <a:pt x="18" y="46"/>
                      <a:pt x="20" y="45"/>
                    </a:cubicBezTo>
                    <a:cubicBezTo>
                      <a:pt x="24" y="43"/>
                      <a:pt x="23" y="39"/>
                      <a:pt x="27" y="40"/>
                    </a:cubicBezTo>
                    <a:cubicBezTo>
                      <a:pt x="30" y="42"/>
                      <a:pt x="30" y="40"/>
                      <a:pt x="32" y="43"/>
                    </a:cubicBezTo>
                    <a:cubicBezTo>
                      <a:pt x="33" y="50"/>
                      <a:pt x="38" y="48"/>
                      <a:pt x="36" y="56"/>
                    </a:cubicBezTo>
                    <a:cubicBezTo>
                      <a:pt x="35" y="64"/>
                      <a:pt x="41" y="64"/>
                      <a:pt x="41" y="65"/>
                    </a:cubicBezTo>
                    <a:cubicBezTo>
                      <a:pt x="41" y="67"/>
                      <a:pt x="44" y="67"/>
                      <a:pt x="42" y="76"/>
                    </a:cubicBezTo>
                    <a:cubicBezTo>
                      <a:pt x="42" y="78"/>
                      <a:pt x="44" y="79"/>
                      <a:pt x="39" y="81"/>
                    </a:cubicBezTo>
                    <a:cubicBezTo>
                      <a:pt x="41" y="86"/>
                      <a:pt x="42" y="81"/>
                      <a:pt x="44" y="84"/>
                    </a:cubicBezTo>
                    <a:cubicBezTo>
                      <a:pt x="45" y="87"/>
                      <a:pt x="48" y="86"/>
                      <a:pt x="47" y="83"/>
                    </a:cubicBezTo>
                    <a:cubicBezTo>
                      <a:pt x="44" y="79"/>
                      <a:pt x="48" y="81"/>
                      <a:pt x="50" y="79"/>
                    </a:cubicBezTo>
                    <a:cubicBezTo>
                      <a:pt x="51" y="78"/>
                      <a:pt x="51" y="83"/>
                      <a:pt x="53" y="81"/>
                    </a:cubicBezTo>
                    <a:cubicBezTo>
                      <a:pt x="54" y="81"/>
                      <a:pt x="56" y="78"/>
                      <a:pt x="56" y="79"/>
                    </a:cubicBezTo>
                    <a:cubicBezTo>
                      <a:pt x="57" y="79"/>
                      <a:pt x="57" y="78"/>
                      <a:pt x="57" y="78"/>
                    </a:cubicBezTo>
                    <a:cubicBezTo>
                      <a:pt x="57" y="75"/>
                      <a:pt x="60" y="73"/>
                      <a:pt x="57" y="70"/>
                    </a:cubicBezTo>
                    <a:cubicBezTo>
                      <a:pt x="54" y="67"/>
                      <a:pt x="54" y="67"/>
                      <a:pt x="56" y="65"/>
                    </a:cubicBezTo>
                    <a:cubicBezTo>
                      <a:pt x="57" y="65"/>
                      <a:pt x="57" y="64"/>
                      <a:pt x="56" y="64"/>
                    </a:cubicBezTo>
                    <a:cubicBezTo>
                      <a:pt x="56" y="65"/>
                      <a:pt x="53" y="59"/>
                      <a:pt x="51" y="61"/>
                    </a:cubicBezTo>
                    <a:cubicBezTo>
                      <a:pt x="50" y="61"/>
                      <a:pt x="51" y="53"/>
                      <a:pt x="48" y="51"/>
                    </a:cubicBezTo>
                    <a:cubicBezTo>
                      <a:pt x="45" y="51"/>
                      <a:pt x="42" y="48"/>
                      <a:pt x="42" y="45"/>
                    </a:cubicBezTo>
                    <a:cubicBezTo>
                      <a:pt x="41" y="40"/>
                      <a:pt x="41" y="43"/>
                      <a:pt x="39" y="40"/>
                    </a:cubicBezTo>
                    <a:cubicBezTo>
                      <a:pt x="38" y="39"/>
                      <a:pt x="39" y="39"/>
                      <a:pt x="39" y="37"/>
                    </a:cubicBezTo>
                    <a:cubicBezTo>
                      <a:pt x="38" y="37"/>
                      <a:pt x="36" y="37"/>
                      <a:pt x="32" y="34"/>
                    </a:cubicBezTo>
                    <a:cubicBezTo>
                      <a:pt x="27" y="29"/>
                      <a:pt x="32" y="31"/>
                      <a:pt x="30" y="29"/>
                    </a:cubicBezTo>
                    <a:cubicBezTo>
                      <a:pt x="29" y="25"/>
                      <a:pt x="35" y="29"/>
                      <a:pt x="36" y="28"/>
                    </a:cubicBezTo>
                    <a:cubicBezTo>
                      <a:pt x="36" y="25"/>
                      <a:pt x="39" y="25"/>
                      <a:pt x="38" y="23"/>
                    </a:cubicBezTo>
                    <a:cubicBezTo>
                      <a:pt x="36" y="22"/>
                      <a:pt x="36" y="23"/>
                      <a:pt x="35" y="22"/>
                    </a:cubicBezTo>
                    <a:cubicBezTo>
                      <a:pt x="35" y="20"/>
                      <a:pt x="32" y="22"/>
                      <a:pt x="33" y="20"/>
                    </a:cubicBezTo>
                    <a:cubicBezTo>
                      <a:pt x="36" y="18"/>
                      <a:pt x="36" y="17"/>
                      <a:pt x="33" y="15"/>
                    </a:cubicBezTo>
                    <a:cubicBezTo>
                      <a:pt x="30" y="14"/>
                      <a:pt x="30" y="14"/>
                      <a:pt x="29" y="15"/>
                    </a:cubicBezTo>
                    <a:cubicBezTo>
                      <a:pt x="27" y="20"/>
                      <a:pt x="26" y="15"/>
                      <a:pt x="24" y="15"/>
                    </a:cubicBezTo>
                    <a:cubicBezTo>
                      <a:pt x="23" y="17"/>
                      <a:pt x="23" y="14"/>
                      <a:pt x="21" y="12"/>
                    </a:cubicBezTo>
                    <a:cubicBezTo>
                      <a:pt x="21" y="11"/>
                      <a:pt x="23" y="11"/>
                      <a:pt x="21" y="11"/>
                    </a:cubicBezTo>
                    <a:cubicBezTo>
                      <a:pt x="21" y="9"/>
                      <a:pt x="23" y="7"/>
                      <a:pt x="21" y="7"/>
                    </a:cubicBezTo>
                    <a:cubicBezTo>
                      <a:pt x="21" y="7"/>
                      <a:pt x="21" y="4"/>
                      <a:pt x="20" y="7"/>
                    </a:cubicBezTo>
                    <a:cubicBezTo>
                      <a:pt x="20" y="9"/>
                      <a:pt x="21" y="6"/>
                      <a:pt x="15" y="0"/>
                    </a:cubicBezTo>
                    <a:cubicBezTo>
                      <a:pt x="14" y="0"/>
                      <a:pt x="9" y="0"/>
                      <a:pt x="12" y="4"/>
                    </a:cubicBezTo>
                    <a:cubicBezTo>
                      <a:pt x="14" y="11"/>
                      <a:pt x="12" y="9"/>
                      <a:pt x="12" y="11"/>
                    </a:cubicBezTo>
                    <a:cubicBezTo>
                      <a:pt x="14" y="12"/>
                      <a:pt x="12" y="14"/>
                      <a:pt x="12" y="12"/>
                    </a:cubicBezTo>
                    <a:cubicBezTo>
                      <a:pt x="11" y="11"/>
                      <a:pt x="9" y="15"/>
                      <a:pt x="8" y="9"/>
                    </a:cubicBezTo>
                    <a:cubicBezTo>
                      <a:pt x="6" y="11"/>
                      <a:pt x="3" y="9"/>
                      <a:pt x="3" y="14"/>
                    </a:cubicBezTo>
                    <a:cubicBezTo>
                      <a:pt x="2" y="18"/>
                      <a:pt x="0" y="14"/>
                      <a:pt x="0" y="2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4" name="Freeform 593"/>
              <p:cNvSpPr>
                <a:spLocks/>
              </p:cNvSpPr>
              <p:nvPr/>
            </p:nvSpPr>
            <p:spPr bwMode="auto">
              <a:xfrm>
                <a:off x="4272" y="2794"/>
                <a:ext cx="85" cy="82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1" y="6"/>
                  </a:cxn>
                  <a:cxn ang="0">
                    <a:pos x="42" y="11"/>
                  </a:cxn>
                  <a:cxn ang="0">
                    <a:pos x="42" y="18"/>
                  </a:cxn>
                  <a:cxn ang="0">
                    <a:pos x="41" y="23"/>
                  </a:cxn>
                  <a:cxn ang="0">
                    <a:pos x="36" y="26"/>
                  </a:cxn>
                  <a:cxn ang="0">
                    <a:pos x="33" y="29"/>
                  </a:cxn>
                  <a:cxn ang="0">
                    <a:pos x="30" y="31"/>
                  </a:cxn>
                  <a:cxn ang="0">
                    <a:pos x="30" y="35"/>
                  </a:cxn>
                  <a:cxn ang="0">
                    <a:pos x="29" y="37"/>
                  </a:cxn>
                  <a:cxn ang="0">
                    <a:pos x="24" y="37"/>
                  </a:cxn>
                  <a:cxn ang="0">
                    <a:pos x="23" y="39"/>
                  </a:cxn>
                  <a:cxn ang="0">
                    <a:pos x="18" y="42"/>
                  </a:cxn>
                  <a:cxn ang="0">
                    <a:pos x="14" y="40"/>
                  </a:cxn>
                  <a:cxn ang="0">
                    <a:pos x="12" y="40"/>
                  </a:cxn>
                  <a:cxn ang="0">
                    <a:pos x="12" y="35"/>
                  </a:cxn>
                  <a:cxn ang="0">
                    <a:pos x="11" y="37"/>
                  </a:cxn>
                  <a:cxn ang="0">
                    <a:pos x="8" y="35"/>
                  </a:cxn>
                  <a:cxn ang="0">
                    <a:pos x="6" y="29"/>
                  </a:cxn>
                  <a:cxn ang="0">
                    <a:pos x="5" y="21"/>
                  </a:cxn>
                  <a:cxn ang="0">
                    <a:pos x="2" y="14"/>
                  </a:cxn>
                  <a:cxn ang="0">
                    <a:pos x="3" y="11"/>
                  </a:cxn>
                  <a:cxn ang="0">
                    <a:pos x="6" y="6"/>
                  </a:cxn>
                  <a:cxn ang="0">
                    <a:pos x="20" y="3"/>
                  </a:cxn>
                  <a:cxn ang="0">
                    <a:pos x="24" y="3"/>
                  </a:cxn>
                  <a:cxn ang="0">
                    <a:pos x="29" y="6"/>
                  </a:cxn>
                  <a:cxn ang="0">
                    <a:pos x="32" y="4"/>
                  </a:cxn>
                  <a:cxn ang="0">
                    <a:pos x="35" y="1"/>
                  </a:cxn>
                  <a:cxn ang="0">
                    <a:pos x="38" y="3"/>
                  </a:cxn>
                  <a:cxn ang="0">
                    <a:pos x="41" y="1"/>
                  </a:cxn>
                  <a:cxn ang="0">
                    <a:pos x="42" y="0"/>
                  </a:cxn>
                </a:cxnLst>
                <a:rect l="0" t="0" r="r" b="b"/>
                <a:pathLst>
                  <a:path w="44" h="42">
                    <a:moveTo>
                      <a:pt x="42" y="0"/>
                    </a:moveTo>
                    <a:cubicBezTo>
                      <a:pt x="42" y="1"/>
                      <a:pt x="41" y="6"/>
                      <a:pt x="41" y="6"/>
                    </a:cubicBezTo>
                    <a:cubicBezTo>
                      <a:pt x="42" y="7"/>
                      <a:pt x="42" y="7"/>
                      <a:pt x="42" y="11"/>
                    </a:cubicBezTo>
                    <a:cubicBezTo>
                      <a:pt x="44" y="14"/>
                      <a:pt x="42" y="15"/>
                      <a:pt x="42" y="18"/>
                    </a:cubicBezTo>
                    <a:cubicBezTo>
                      <a:pt x="44" y="21"/>
                      <a:pt x="44" y="25"/>
                      <a:pt x="41" y="23"/>
                    </a:cubicBezTo>
                    <a:cubicBezTo>
                      <a:pt x="39" y="23"/>
                      <a:pt x="39" y="26"/>
                      <a:pt x="36" y="26"/>
                    </a:cubicBezTo>
                    <a:cubicBezTo>
                      <a:pt x="32" y="26"/>
                      <a:pt x="36" y="31"/>
                      <a:pt x="33" y="29"/>
                    </a:cubicBezTo>
                    <a:cubicBezTo>
                      <a:pt x="30" y="28"/>
                      <a:pt x="29" y="29"/>
                      <a:pt x="30" y="31"/>
                    </a:cubicBezTo>
                    <a:cubicBezTo>
                      <a:pt x="30" y="32"/>
                      <a:pt x="29" y="34"/>
                      <a:pt x="30" y="35"/>
                    </a:cubicBezTo>
                    <a:cubicBezTo>
                      <a:pt x="35" y="39"/>
                      <a:pt x="30" y="39"/>
                      <a:pt x="29" y="37"/>
                    </a:cubicBezTo>
                    <a:cubicBezTo>
                      <a:pt x="29" y="34"/>
                      <a:pt x="26" y="39"/>
                      <a:pt x="24" y="37"/>
                    </a:cubicBezTo>
                    <a:cubicBezTo>
                      <a:pt x="24" y="35"/>
                      <a:pt x="23" y="39"/>
                      <a:pt x="23" y="39"/>
                    </a:cubicBezTo>
                    <a:cubicBezTo>
                      <a:pt x="24" y="42"/>
                      <a:pt x="20" y="40"/>
                      <a:pt x="18" y="42"/>
                    </a:cubicBezTo>
                    <a:cubicBezTo>
                      <a:pt x="17" y="40"/>
                      <a:pt x="15" y="42"/>
                      <a:pt x="14" y="40"/>
                    </a:cubicBezTo>
                    <a:cubicBezTo>
                      <a:pt x="14" y="39"/>
                      <a:pt x="14" y="42"/>
                      <a:pt x="12" y="40"/>
                    </a:cubicBezTo>
                    <a:cubicBezTo>
                      <a:pt x="9" y="39"/>
                      <a:pt x="14" y="39"/>
                      <a:pt x="12" y="35"/>
                    </a:cubicBezTo>
                    <a:cubicBezTo>
                      <a:pt x="9" y="32"/>
                      <a:pt x="11" y="37"/>
                      <a:pt x="11" y="37"/>
                    </a:cubicBezTo>
                    <a:cubicBezTo>
                      <a:pt x="9" y="37"/>
                      <a:pt x="8" y="40"/>
                      <a:pt x="8" y="35"/>
                    </a:cubicBezTo>
                    <a:cubicBezTo>
                      <a:pt x="8" y="32"/>
                      <a:pt x="9" y="34"/>
                      <a:pt x="6" y="29"/>
                    </a:cubicBezTo>
                    <a:cubicBezTo>
                      <a:pt x="3" y="25"/>
                      <a:pt x="6" y="23"/>
                      <a:pt x="5" y="21"/>
                    </a:cubicBezTo>
                    <a:cubicBezTo>
                      <a:pt x="2" y="20"/>
                      <a:pt x="5" y="18"/>
                      <a:pt x="2" y="14"/>
                    </a:cubicBezTo>
                    <a:cubicBezTo>
                      <a:pt x="0" y="9"/>
                      <a:pt x="3" y="12"/>
                      <a:pt x="3" y="11"/>
                    </a:cubicBezTo>
                    <a:cubicBezTo>
                      <a:pt x="3" y="9"/>
                      <a:pt x="5" y="11"/>
                      <a:pt x="6" y="6"/>
                    </a:cubicBezTo>
                    <a:cubicBezTo>
                      <a:pt x="8" y="1"/>
                      <a:pt x="15" y="3"/>
                      <a:pt x="20" y="3"/>
                    </a:cubicBezTo>
                    <a:cubicBezTo>
                      <a:pt x="24" y="1"/>
                      <a:pt x="23" y="4"/>
                      <a:pt x="24" y="3"/>
                    </a:cubicBezTo>
                    <a:cubicBezTo>
                      <a:pt x="26" y="7"/>
                      <a:pt x="27" y="3"/>
                      <a:pt x="29" y="6"/>
                    </a:cubicBezTo>
                    <a:cubicBezTo>
                      <a:pt x="30" y="9"/>
                      <a:pt x="33" y="7"/>
                      <a:pt x="32" y="4"/>
                    </a:cubicBezTo>
                    <a:cubicBezTo>
                      <a:pt x="29" y="1"/>
                      <a:pt x="33" y="3"/>
                      <a:pt x="35" y="1"/>
                    </a:cubicBezTo>
                    <a:cubicBezTo>
                      <a:pt x="36" y="0"/>
                      <a:pt x="36" y="4"/>
                      <a:pt x="38" y="3"/>
                    </a:cubicBezTo>
                    <a:cubicBezTo>
                      <a:pt x="39" y="3"/>
                      <a:pt x="41" y="0"/>
                      <a:pt x="41" y="1"/>
                    </a:cubicBezTo>
                    <a:cubicBezTo>
                      <a:pt x="42" y="1"/>
                      <a:pt x="42" y="0"/>
                      <a:pt x="42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5" name="Freeform 594"/>
              <p:cNvSpPr>
                <a:spLocks/>
              </p:cNvSpPr>
              <p:nvPr/>
            </p:nvSpPr>
            <p:spPr bwMode="auto">
              <a:xfrm>
                <a:off x="3234" y="2445"/>
                <a:ext cx="322" cy="330"/>
              </a:xfrm>
              <a:custGeom>
                <a:avLst/>
                <a:gdLst/>
                <a:ahLst/>
                <a:cxnLst>
                  <a:cxn ang="0">
                    <a:pos x="125" y="141"/>
                  </a:cxn>
                  <a:cxn ang="0">
                    <a:pos x="107" y="151"/>
                  </a:cxn>
                  <a:cxn ang="0">
                    <a:pos x="92" y="162"/>
                  </a:cxn>
                  <a:cxn ang="0">
                    <a:pos x="75" y="153"/>
                  </a:cxn>
                  <a:cxn ang="0">
                    <a:pos x="74" y="153"/>
                  </a:cxn>
                  <a:cxn ang="0">
                    <a:pos x="72" y="153"/>
                  </a:cxn>
                  <a:cxn ang="0">
                    <a:pos x="68" y="153"/>
                  </a:cxn>
                  <a:cxn ang="0">
                    <a:pos x="68" y="158"/>
                  </a:cxn>
                  <a:cxn ang="0">
                    <a:pos x="65" y="162"/>
                  </a:cxn>
                  <a:cxn ang="0">
                    <a:pos x="54" y="144"/>
                  </a:cxn>
                  <a:cxn ang="0">
                    <a:pos x="50" y="133"/>
                  </a:cxn>
                  <a:cxn ang="0">
                    <a:pos x="36" y="117"/>
                  </a:cxn>
                  <a:cxn ang="0">
                    <a:pos x="34" y="100"/>
                  </a:cxn>
                  <a:cxn ang="0">
                    <a:pos x="21" y="77"/>
                  </a:cxn>
                  <a:cxn ang="0">
                    <a:pos x="15" y="64"/>
                  </a:cxn>
                  <a:cxn ang="0">
                    <a:pos x="1" y="41"/>
                  </a:cxn>
                  <a:cxn ang="0">
                    <a:pos x="12" y="32"/>
                  </a:cxn>
                  <a:cxn ang="0">
                    <a:pos x="24" y="24"/>
                  </a:cxn>
                  <a:cxn ang="0">
                    <a:pos x="27" y="18"/>
                  </a:cxn>
                  <a:cxn ang="0">
                    <a:pos x="24" y="7"/>
                  </a:cxn>
                  <a:cxn ang="0">
                    <a:pos x="47" y="4"/>
                  </a:cxn>
                  <a:cxn ang="0">
                    <a:pos x="59" y="11"/>
                  </a:cxn>
                  <a:cxn ang="0">
                    <a:pos x="80" y="32"/>
                  </a:cxn>
                  <a:cxn ang="0">
                    <a:pos x="101" y="35"/>
                  </a:cxn>
                  <a:cxn ang="0">
                    <a:pos x="109" y="39"/>
                  </a:cxn>
                  <a:cxn ang="0">
                    <a:pos x="116" y="50"/>
                  </a:cxn>
                  <a:cxn ang="0">
                    <a:pos x="122" y="60"/>
                  </a:cxn>
                  <a:cxn ang="0">
                    <a:pos x="124" y="71"/>
                  </a:cxn>
                  <a:cxn ang="0">
                    <a:pos x="130" y="80"/>
                  </a:cxn>
                  <a:cxn ang="0">
                    <a:pos x="136" y="92"/>
                  </a:cxn>
                  <a:cxn ang="0">
                    <a:pos x="163" y="99"/>
                  </a:cxn>
                  <a:cxn ang="0">
                    <a:pos x="165" y="113"/>
                  </a:cxn>
                  <a:cxn ang="0">
                    <a:pos x="150" y="131"/>
                  </a:cxn>
                </a:cxnLst>
                <a:rect l="0" t="0" r="r" b="b"/>
                <a:pathLst>
                  <a:path w="166" h="170">
                    <a:moveTo>
                      <a:pt x="138" y="136"/>
                    </a:moveTo>
                    <a:cubicBezTo>
                      <a:pt x="133" y="137"/>
                      <a:pt x="130" y="139"/>
                      <a:pt x="125" y="141"/>
                    </a:cubicBezTo>
                    <a:cubicBezTo>
                      <a:pt x="122" y="141"/>
                      <a:pt x="115" y="142"/>
                      <a:pt x="112" y="144"/>
                    </a:cubicBezTo>
                    <a:cubicBezTo>
                      <a:pt x="110" y="145"/>
                      <a:pt x="107" y="150"/>
                      <a:pt x="107" y="151"/>
                    </a:cubicBezTo>
                    <a:cubicBezTo>
                      <a:pt x="103" y="158"/>
                      <a:pt x="97" y="164"/>
                      <a:pt x="92" y="170"/>
                    </a:cubicBezTo>
                    <a:cubicBezTo>
                      <a:pt x="92" y="167"/>
                      <a:pt x="92" y="164"/>
                      <a:pt x="92" y="162"/>
                    </a:cubicBezTo>
                    <a:cubicBezTo>
                      <a:pt x="92" y="161"/>
                      <a:pt x="92" y="159"/>
                      <a:pt x="92" y="159"/>
                    </a:cubicBezTo>
                    <a:cubicBezTo>
                      <a:pt x="92" y="159"/>
                      <a:pt x="77" y="151"/>
                      <a:pt x="75" y="153"/>
                    </a:cubicBezTo>
                    <a:cubicBezTo>
                      <a:pt x="75" y="153"/>
                      <a:pt x="75" y="153"/>
                      <a:pt x="74" y="153"/>
                    </a:cubicBezTo>
                    <a:cubicBezTo>
                      <a:pt x="74" y="153"/>
                      <a:pt x="74" y="153"/>
                      <a:pt x="74" y="153"/>
                    </a:cubicBezTo>
                    <a:cubicBezTo>
                      <a:pt x="74" y="153"/>
                      <a:pt x="74" y="153"/>
                      <a:pt x="74" y="153"/>
                    </a:cubicBezTo>
                    <a:cubicBezTo>
                      <a:pt x="72" y="153"/>
                      <a:pt x="72" y="153"/>
                      <a:pt x="72" y="153"/>
                    </a:cubicBezTo>
                    <a:cubicBezTo>
                      <a:pt x="72" y="153"/>
                      <a:pt x="71" y="151"/>
                      <a:pt x="69" y="151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3"/>
                      <a:pt x="69" y="153"/>
                      <a:pt x="68" y="153"/>
                    </a:cubicBezTo>
                    <a:cubicBezTo>
                      <a:pt x="68" y="155"/>
                      <a:pt x="68" y="156"/>
                      <a:pt x="68" y="158"/>
                    </a:cubicBezTo>
                    <a:cubicBezTo>
                      <a:pt x="68" y="158"/>
                      <a:pt x="68" y="158"/>
                      <a:pt x="68" y="159"/>
                    </a:cubicBezTo>
                    <a:cubicBezTo>
                      <a:pt x="68" y="159"/>
                      <a:pt x="66" y="161"/>
                      <a:pt x="65" y="162"/>
                    </a:cubicBezTo>
                    <a:cubicBezTo>
                      <a:pt x="62" y="151"/>
                      <a:pt x="62" y="159"/>
                      <a:pt x="60" y="155"/>
                    </a:cubicBezTo>
                    <a:cubicBezTo>
                      <a:pt x="60" y="150"/>
                      <a:pt x="54" y="147"/>
                      <a:pt x="54" y="144"/>
                    </a:cubicBezTo>
                    <a:cubicBezTo>
                      <a:pt x="54" y="141"/>
                      <a:pt x="53" y="141"/>
                      <a:pt x="53" y="137"/>
                    </a:cubicBezTo>
                    <a:cubicBezTo>
                      <a:pt x="53" y="134"/>
                      <a:pt x="51" y="136"/>
                      <a:pt x="50" y="133"/>
                    </a:cubicBezTo>
                    <a:cubicBezTo>
                      <a:pt x="48" y="130"/>
                      <a:pt x="47" y="125"/>
                      <a:pt x="44" y="123"/>
                    </a:cubicBezTo>
                    <a:cubicBezTo>
                      <a:pt x="39" y="123"/>
                      <a:pt x="40" y="122"/>
                      <a:pt x="36" y="117"/>
                    </a:cubicBezTo>
                    <a:cubicBezTo>
                      <a:pt x="33" y="111"/>
                      <a:pt x="37" y="114"/>
                      <a:pt x="34" y="109"/>
                    </a:cubicBezTo>
                    <a:cubicBezTo>
                      <a:pt x="33" y="105"/>
                      <a:pt x="37" y="106"/>
                      <a:pt x="34" y="100"/>
                    </a:cubicBezTo>
                    <a:cubicBezTo>
                      <a:pt x="33" y="95"/>
                      <a:pt x="30" y="85"/>
                      <a:pt x="27" y="85"/>
                    </a:cubicBezTo>
                    <a:cubicBezTo>
                      <a:pt x="22" y="83"/>
                      <a:pt x="19" y="78"/>
                      <a:pt x="21" y="77"/>
                    </a:cubicBezTo>
                    <a:cubicBezTo>
                      <a:pt x="22" y="74"/>
                      <a:pt x="21" y="71"/>
                      <a:pt x="18" y="69"/>
                    </a:cubicBezTo>
                    <a:cubicBezTo>
                      <a:pt x="16" y="66"/>
                      <a:pt x="18" y="66"/>
                      <a:pt x="15" y="64"/>
                    </a:cubicBezTo>
                    <a:cubicBezTo>
                      <a:pt x="12" y="60"/>
                      <a:pt x="7" y="44"/>
                      <a:pt x="4" y="44"/>
                    </a:cubicBezTo>
                    <a:cubicBezTo>
                      <a:pt x="0" y="43"/>
                      <a:pt x="0" y="47"/>
                      <a:pt x="1" y="41"/>
                    </a:cubicBezTo>
                    <a:cubicBezTo>
                      <a:pt x="3" y="36"/>
                      <a:pt x="1" y="39"/>
                      <a:pt x="3" y="30"/>
                    </a:cubicBezTo>
                    <a:cubicBezTo>
                      <a:pt x="4" y="30"/>
                      <a:pt x="10" y="32"/>
                      <a:pt x="12" y="32"/>
                    </a:cubicBezTo>
                    <a:cubicBezTo>
                      <a:pt x="15" y="32"/>
                      <a:pt x="15" y="27"/>
                      <a:pt x="18" y="25"/>
                    </a:cubicBezTo>
                    <a:cubicBezTo>
                      <a:pt x="18" y="24"/>
                      <a:pt x="22" y="25"/>
                      <a:pt x="24" y="24"/>
                    </a:cubicBezTo>
                    <a:cubicBezTo>
                      <a:pt x="24" y="22"/>
                      <a:pt x="24" y="21"/>
                      <a:pt x="24" y="21"/>
                    </a:cubicBezTo>
                    <a:cubicBezTo>
                      <a:pt x="25" y="19"/>
                      <a:pt x="27" y="19"/>
                      <a:pt x="27" y="18"/>
                    </a:cubicBezTo>
                    <a:cubicBezTo>
                      <a:pt x="19" y="8"/>
                      <a:pt x="19" y="8"/>
                      <a:pt x="19" y="8"/>
                    </a:cubicBezTo>
                    <a:cubicBezTo>
                      <a:pt x="19" y="7"/>
                      <a:pt x="22" y="7"/>
                      <a:pt x="24" y="7"/>
                    </a:cubicBezTo>
                    <a:cubicBezTo>
                      <a:pt x="25" y="5"/>
                      <a:pt x="34" y="4"/>
                      <a:pt x="36" y="0"/>
                    </a:cubicBezTo>
                    <a:cubicBezTo>
                      <a:pt x="39" y="2"/>
                      <a:pt x="44" y="2"/>
                      <a:pt x="47" y="4"/>
                    </a:cubicBezTo>
                    <a:cubicBezTo>
                      <a:pt x="50" y="4"/>
                      <a:pt x="51" y="7"/>
                      <a:pt x="54" y="10"/>
                    </a:cubicBezTo>
                    <a:cubicBezTo>
                      <a:pt x="56" y="10"/>
                      <a:pt x="57" y="11"/>
                      <a:pt x="59" y="11"/>
                    </a:cubicBezTo>
                    <a:cubicBezTo>
                      <a:pt x="62" y="15"/>
                      <a:pt x="65" y="16"/>
                      <a:pt x="66" y="19"/>
                    </a:cubicBezTo>
                    <a:cubicBezTo>
                      <a:pt x="69" y="21"/>
                      <a:pt x="78" y="32"/>
                      <a:pt x="80" y="32"/>
                    </a:cubicBezTo>
                    <a:cubicBezTo>
                      <a:pt x="81" y="33"/>
                      <a:pt x="94" y="33"/>
                      <a:pt x="95" y="33"/>
                    </a:cubicBezTo>
                    <a:cubicBezTo>
                      <a:pt x="95" y="33"/>
                      <a:pt x="101" y="33"/>
                      <a:pt x="101" y="35"/>
                    </a:cubicBezTo>
                    <a:cubicBezTo>
                      <a:pt x="103" y="35"/>
                      <a:pt x="103" y="38"/>
                      <a:pt x="103" y="38"/>
                    </a:cubicBezTo>
                    <a:cubicBezTo>
                      <a:pt x="104" y="39"/>
                      <a:pt x="109" y="39"/>
                      <a:pt x="109" y="39"/>
                    </a:cubicBezTo>
                    <a:cubicBezTo>
                      <a:pt x="112" y="44"/>
                      <a:pt x="113" y="46"/>
                      <a:pt x="113" y="47"/>
                    </a:cubicBezTo>
                    <a:cubicBezTo>
                      <a:pt x="113" y="49"/>
                      <a:pt x="116" y="47"/>
                      <a:pt x="116" y="50"/>
                    </a:cubicBezTo>
                    <a:cubicBezTo>
                      <a:pt x="116" y="53"/>
                      <a:pt x="122" y="57"/>
                      <a:pt x="122" y="58"/>
                    </a:cubicBezTo>
                    <a:cubicBezTo>
                      <a:pt x="124" y="60"/>
                      <a:pt x="121" y="57"/>
                      <a:pt x="122" y="60"/>
                    </a:cubicBezTo>
                    <a:cubicBezTo>
                      <a:pt x="124" y="63"/>
                      <a:pt x="121" y="64"/>
                      <a:pt x="122" y="67"/>
                    </a:cubicBezTo>
                    <a:cubicBezTo>
                      <a:pt x="124" y="69"/>
                      <a:pt x="122" y="69"/>
                      <a:pt x="124" y="71"/>
                    </a:cubicBezTo>
                    <a:cubicBezTo>
                      <a:pt x="127" y="72"/>
                      <a:pt x="125" y="75"/>
                      <a:pt x="128" y="78"/>
                    </a:cubicBezTo>
                    <a:cubicBezTo>
                      <a:pt x="128" y="80"/>
                      <a:pt x="130" y="80"/>
                      <a:pt x="130" y="80"/>
                    </a:cubicBezTo>
                    <a:cubicBezTo>
                      <a:pt x="130" y="83"/>
                      <a:pt x="130" y="83"/>
                      <a:pt x="133" y="85"/>
                    </a:cubicBezTo>
                    <a:cubicBezTo>
                      <a:pt x="136" y="88"/>
                      <a:pt x="136" y="88"/>
                      <a:pt x="136" y="92"/>
                    </a:cubicBezTo>
                    <a:cubicBezTo>
                      <a:pt x="138" y="95"/>
                      <a:pt x="136" y="95"/>
                      <a:pt x="145" y="97"/>
                    </a:cubicBezTo>
                    <a:cubicBezTo>
                      <a:pt x="154" y="99"/>
                      <a:pt x="162" y="103"/>
                      <a:pt x="163" y="99"/>
                    </a:cubicBezTo>
                    <a:cubicBezTo>
                      <a:pt x="163" y="100"/>
                      <a:pt x="166" y="105"/>
                      <a:pt x="166" y="106"/>
                    </a:cubicBezTo>
                    <a:cubicBezTo>
                      <a:pt x="166" y="108"/>
                      <a:pt x="165" y="111"/>
                      <a:pt x="165" y="113"/>
                    </a:cubicBezTo>
                    <a:cubicBezTo>
                      <a:pt x="165" y="114"/>
                      <a:pt x="162" y="125"/>
                      <a:pt x="162" y="127"/>
                    </a:cubicBezTo>
                    <a:cubicBezTo>
                      <a:pt x="160" y="128"/>
                      <a:pt x="153" y="130"/>
                      <a:pt x="150" y="131"/>
                    </a:cubicBezTo>
                    <a:cubicBezTo>
                      <a:pt x="145" y="133"/>
                      <a:pt x="142" y="134"/>
                      <a:pt x="138" y="13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6" name="Freeform 595"/>
              <p:cNvSpPr>
                <a:spLocks/>
              </p:cNvSpPr>
              <p:nvPr/>
            </p:nvSpPr>
            <p:spPr bwMode="auto">
              <a:xfrm>
                <a:off x="3296" y="2338"/>
                <a:ext cx="151" cy="173"/>
              </a:xfrm>
              <a:custGeom>
                <a:avLst/>
                <a:gdLst/>
                <a:ahLst/>
                <a:cxnLst>
                  <a:cxn ang="0">
                    <a:pos x="48" y="3"/>
                  </a:cxn>
                  <a:cxn ang="0">
                    <a:pos x="52" y="14"/>
                  </a:cxn>
                  <a:cxn ang="0">
                    <a:pos x="61" y="17"/>
                  </a:cxn>
                  <a:cxn ang="0">
                    <a:pos x="58" y="22"/>
                  </a:cxn>
                  <a:cxn ang="0">
                    <a:pos x="54" y="34"/>
                  </a:cxn>
                  <a:cxn ang="0">
                    <a:pos x="60" y="45"/>
                  </a:cxn>
                  <a:cxn ang="0">
                    <a:pos x="70" y="56"/>
                  </a:cxn>
                  <a:cxn ang="0">
                    <a:pos x="72" y="68"/>
                  </a:cxn>
                  <a:cxn ang="0">
                    <a:pos x="75" y="75"/>
                  </a:cxn>
                  <a:cxn ang="0">
                    <a:pos x="78" y="79"/>
                  </a:cxn>
                  <a:cxn ang="0">
                    <a:pos x="73" y="79"/>
                  </a:cxn>
                  <a:cxn ang="0">
                    <a:pos x="67" y="79"/>
                  </a:cxn>
                  <a:cxn ang="0">
                    <a:pos x="63" y="89"/>
                  </a:cxn>
                  <a:cxn ang="0">
                    <a:pos x="48" y="87"/>
                  </a:cxn>
                  <a:cxn ang="0">
                    <a:pos x="34" y="75"/>
                  </a:cxn>
                  <a:cxn ang="0">
                    <a:pos x="26" y="67"/>
                  </a:cxn>
                  <a:cxn ang="0">
                    <a:pos x="22" y="65"/>
                  </a:cxn>
                  <a:cxn ang="0">
                    <a:pos x="14" y="59"/>
                  </a:cxn>
                  <a:cxn ang="0">
                    <a:pos x="3" y="56"/>
                  </a:cxn>
                  <a:cxn ang="0">
                    <a:pos x="5" y="56"/>
                  </a:cxn>
                  <a:cxn ang="0">
                    <a:pos x="2" y="54"/>
                  </a:cxn>
                  <a:cxn ang="0">
                    <a:pos x="2" y="53"/>
                  </a:cxn>
                  <a:cxn ang="0">
                    <a:pos x="3" y="53"/>
                  </a:cxn>
                  <a:cxn ang="0">
                    <a:pos x="3" y="51"/>
                  </a:cxn>
                  <a:cxn ang="0">
                    <a:pos x="0" y="43"/>
                  </a:cxn>
                  <a:cxn ang="0">
                    <a:pos x="11" y="37"/>
                  </a:cxn>
                  <a:cxn ang="0">
                    <a:pos x="19" y="33"/>
                  </a:cxn>
                  <a:cxn ang="0">
                    <a:pos x="20" y="28"/>
                  </a:cxn>
                  <a:cxn ang="0">
                    <a:pos x="20" y="28"/>
                  </a:cxn>
                  <a:cxn ang="0">
                    <a:pos x="20" y="26"/>
                  </a:cxn>
                  <a:cxn ang="0">
                    <a:pos x="20" y="23"/>
                  </a:cxn>
                  <a:cxn ang="0">
                    <a:pos x="22" y="17"/>
                  </a:cxn>
                  <a:cxn ang="0">
                    <a:pos x="20" y="11"/>
                  </a:cxn>
                  <a:cxn ang="0">
                    <a:pos x="25" y="9"/>
                  </a:cxn>
                  <a:cxn ang="0">
                    <a:pos x="29" y="3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4" y="2"/>
                  </a:cxn>
                  <a:cxn ang="0">
                    <a:pos x="34" y="0"/>
                  </a:cxn>
                  <a:cxn ang="0">
                    <a:pos x="35" y="0"/>
                  </a:cxn>
                  <a:cxn ang="0">
                    <a:pos x="38" y="2"/>
                  </a:cxn>
                  <a:cxn ang="0">
                    <a:pos x="43" y="2"/>
                  </a:cxn>
                  <a:cxn ang="0">
                    <a:pos x="44" y="5"/>
                  </a:cxn>
                  <a:cxn ang="0">
                    <a:pos x="46" y="3"/>
                  </a:cxn>
                  <a:cxn ang="0">
                    <a:pos x="48" y="3"/>
                  </a:cxn>
                </a:cxnLst>
                <a:rect l="0" t="0" r="r" b="b"/>
                <a:pathLst>
                  <a:path w="78" h="89">
                    <a:moveTo>
                      <a:pt x="48" y="3"/>
                    </a:moveTo>
                    <a:cubicBezTo>
                      <a:pt x="49" y="8"/>
                      <a:pt x="52" y="11"/>
                      <a:pt x="52" y="14"/>
                    </a:cubicBezTo>
                    <a:cubicBezTo>
                      <a:pt x="52" y="17"/>
                      <a:pt x="60" y="16"/>
                      <a:pt x="61" y="17"/>
                    </a:cubicBezTo>
                    <a:cubicBezTo>
                      <a:pt x="61" y="19"/>
                      <a:pt x="57" y="17"/>
                      <a:pt x="58" y="22"/>
                    </a:cubicBezTo>
                    <a:cubicBezTo>
                      <a:pt x="61" y="26"/>
                      <a:pt x="54" y="28"/>
                      <a:pt x="54" y="34"/>
                    </a:cubicBezTo>
                    <a:cubicBezTo>
                      <a:pt x="52" y="40"/>
                      <a:pt x="58" y="39"/>
                      <a:pt x="60" y="45"/>
                    </a:cubicBezTo>
                    <a:cubicBezTo>
                      <a:pt x="60" y="50"/>
                      <a:pt x="67" y="51"/>
                      <a:pt x="70" y="56"/>
                    </a:cubicBezTo>
                    <a:cubicBezTo>
                      <a:pt x="73" y="62"/>
                      <a:pt x="70" y="65"/>
                      <a:pt x="72" y="68"/>
                    </a:cubicBezTo>
                    <a:cubicBezTo>
                      <a:pt x="73" y="71"/>
                      <a:pt x="73" y="75"/>
                      <a:pt x="75" y="75"/>
                    </a:cubicBezTo>
                    <a:cubicBezTo>
                      <a:pt x="76" y="76"/>
                      <a:pt x="78" y="76"/>
                      <a:pt x="78" y="79"/>
                    </a:cubicBezTo>
                    <a:cubicBezTo>
                      <a:pt x="76" y="81"/>
                      <a:pt x="72" y="76"/>
                      <a:pt x="73" y="79"/>
                    </a:cubicBezTo>
                    <a:cubicBezTo>
                      <a:pt x="72" y="79"/>
                      <a:pt x="69" y="78"/>
                      <a:pt x="67" y="79"/>
                    </a:cubicBezTo>
                    <a:cubicBezTo>
                      <a:pt x="66" y="81"/>
                      <a:pt x="64" y="87"/>
                      <a:pt x="63" y="89"/>
                    </a:cubicBezTo>
                    <a:cubicBezTo>
                      <a:pt x="61" y="89"/>
                      <a:pt x="49" y="89"/>
                      <a:pt x="48" y="87"/>
                    </a:cubicBezTo>
                    <a:cubicBezTo>
                      <a:pt x="46" y="87"/>
                      <a:pt x="37" y="76"/>
                      <a:pt x="34" y="75"/>
                    </a:cubicBezTo>
                    <a:cubicBezTo>
                      <a:pt x="32" y="71"/>
                      <a:pt x="29" y="70"/>
                      <a:pt x="26" y="67"/>
                    </a:cubicBezTo>
                    <a:cubicBezTo>
                      <a:pt x="25" y="67"/>
                      <a:pt x="23" y="65"/>
                      <a:pt x="22" y="65"/>
                    </a:cubicBezTo>
                    <a:cubicBezTo>
                      <a:pt x="19" y="62"/>
                      <a:pt x="17" y="59"/>
                      <a:pt x="14" y="59"/>
                    </a:cubicBezTo>
                    <a:cubicBezTo>
                      <a:pt x="11" y="57"/>
                      <a:pt x="7" y="57"/>
                      <a:pt x="3" y="56"/>
                    </a:cubicBezTo>
                    <a:cubicBezTo>
                      <a:pt x="5" y="56"/>
                      <a:pt x="5" y="56"/>
                      <a:pt x="5" y="56"/>
                    </a:cubicBezTo>
                    <a:cubicBezTo>
                      <a:pt x="5" y="53"/>
                      <a:pt x="3" y="54"/>
                      <a:pt x="2" y="54"/>
                    </a:cubicBezTo>
                    <a:cubicBezTo>
                      <a:pt x="2" y="53"/>
                      <a:pt x="2" y="53"/>
                      <a:pt x="2" y="53"/>
                    </a:cubicBezTo>
                    <a:cubicBezTo>
                      <a:pt x="3" y="53"/>
                      <a:pt x="3" y="53"/>
                      <a:pt x="3" y="53"/>
                    </a:cubicBezTo>
                    <a:cubicBezTo>
                      <a:pt x="3" y="53"/>
                      <a:pt x="3" y="53"/>
                      <a:pt x="3" y="51"/>
                    </a:cubicBezTo>
                    <a:cubicBezTo>
                      <a:pt x="2" y="50"/>
                      <a:pt x="2" y="47"/>
                      <a:pt x="0" y="43"/>
                    </a:cubicBezTo>
                    <a:cubicBezTo>
                      <a:pt x="3" y="40"/>
                      <a:pt x="8" y="39"/>
                      <a:pt x="11" y="37"/>
                    </a:cubicBezTo>
                    <a:cubicBezTo>
                      <a:pt x="13" y="36"/>
                      <a:pt x="16" y="34"/>
                      <a:pt x="19" y="33"/>
                    </a:cubicBezTo>
                    <a:cubicBezTo>
                      <a:pt x="19" y="31"/>
                      <a:pt x="20" y="30"/>
                      <a:pt x="20" y="28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0" y="28"/>
                      <a:pt x="20" y="28"/>
                      <a:pt x="20" y="26"/>
                    </a:cubicBezTo>
                    <a:cubicBezTo>
                      <a:pt x="20" y="26"/>
                      <a:pt x="20" y="25"/>
                      <a:pt x="20" y="23"/>
                    </a:cubicBezTo>
                    <a:cubicBezTo>
                      <a:pt x="20" y="22"/>
                      <a:pt x="22" y="19"/>
                      <a:pt x="22" y="17"/>
                    </a:cubicBezTo>
                    <a:cubicBezTo>
                      <a:pt x="20" y="16"/>
                      <a:pt x="20" y="14"/>
                      <a:pt x="20" y="11"/>
                    </a:cubicBezTo>
                    <a:cubicBezTo>
                      <a:pt x="22" y="9"/>
                      <a:pt x="23" y="9"/>
                      <a:pt x="25" y="9"/>
                    </a:cubicBezTo>
                    <a:cubicBezTo>
                      <a:pt x="26" y="8"/>
                      <a:pt x="28" y="5"/>
                      <a:pt x="29" y="3"/>
                    </a:cubicBezTo>
                    <a:cubicBezTo>
                      <a:pt x="31" y="3"/>
                      <a:pt x="31" y="2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4" y="0"/>
                      <a:pt x="34" y="2"/>
                      <a:pt x="34" y="2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37" y="0"/>
                      <a:pt x="37" y="2"/>
                      <a:pt x="38" y="2"/>
                    </a:cubicBezTo>
                    <a:cubicBezTo>
                      <a:pt x="41" y="3"/>
                      <a:pt x="41" y="0"/>
                      <a:pt x="43" y="2"/>
                    </a:cubicBezTo>
                    <a:cubicBezTo>
                      <a:pt x="44" y="2"/>
                      <a:pt x="43" y="3"/>
                      <a:pt x="44" y="5"/>
                    </a:cubicBezTo>
                    <a:cubicBezTo>
                      <a:pt x="46" y="3"/>
                      <a:pt x="46" y="3"/>
                      <a:pt x="46" y="3"/>
                    </a:cubicBezTo>
                    <a:cubicBezTo>
                      <a:pt x="48" y="3"/>
                      <a:pt x="48" y="3"/>
                      <a:pt x="48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7" name="Freeform 596"/>
              <p:cNvSpPr>
                <a:spLocks/>
              </p:cNvSpPr>
              <p:nvPr/>
            </p:nvSpPr>
            <p:spPr bwMode="auto">
              <a:xfrm>
                <a:off x="3418" y="2490"/>
                <a:ext cx="27" cy="33"/>
              </a:xfrm>
              <a:custGeom>
                <a:avLst/>
                <a:gdLst/>
                <a:ahLst/>
                <a:cxnLst>
                  <a:cxn ang="0">
                    <a:pos x="14" y="17"/>
                  </a:cxn>
                  <a:cxn ang="0">
                    <a:pos x="8" y="15"/>
                  </a:cxn>
                  <a:cxn ang="0">
                    <a:pos x="6" y="12"/>
                  </a:cxn>
                  <a:cxn ang="0">
                    <a:pos x="0" y="10"/>
                  </a:cxn>
                  <a:cxn ang="0">
                    <a:pos x="5" y="1"/>
                  </a:cxn>
                  <a:cxn ang="0">
                    <a:pos x="11" y="1"/>
                  </a:cxn>
                  <a:cxn ang="0">
                    <a:pos x="9" y="6"/>
                  </a:cxn>
                  <a:cxn ang="0">
                    <a:pos x="12" y="9"/>
                  </a:cxn>
                  <a:cxn ang="0">
                    <a:pos x="14" y="17"/>
                  </a:cxn>
                </a:cxnLst>
                <a:rect l="0" t="0" r="r" b="b"/>
                <a:pathLst>
                  <a:path w="14" h="17">
                    <a:moveTo>
                      <a:pt x="14" y="17"/>
                    </a:moveTo>
                    <a:cubicBezTo>
                      <a:pt x="14" y="17"/>
                      <a:pt x="9" y="17"/>
                      <a:pt x="8" y="15"/>
                    </a:cubicBezTo>
                    <a:cubicBezTo>
                      <a:pt x="8" y="15"/>
                      <a:pt x="8" y="12"/>
                      <a:pt x="6" y="12"/>
                    </a:cubicBezTo>
                    <a:cubicBezTo>
                      <a:pt x="6" y="10"/>
                      <a:pt x="0" y="10"/>
                      <a:pt x="0" y="10"/>
                    </a:cubicBezTo>
                    <a:cubicBezTo>
                      <a:pt x="1" y="9"/>
                      <a:pt x="3" y="3"/>
                      <a:pt x="5" y="1"/>
                    </a:cubicBezTo>
                    <a:cubicBezTo>
                      <a:pt x="6" y="0"/>
                      <a:pt x="9" y="1"/>
                      <a:pt x="11" y="1"/>
                    </a:cubicBezTo>
                    <a:cubicBezTo>
                      <a:pt x="14" y="9"/>
                      <a:pt x="11" y="3"/>
                      <a:pt x="9" y="6"/>
                    </a:cubicBezTo>
                    <a:cubicBezTo>
                      <a:pt x="8" y="9"/>
                      <a:pt x="12" y="6"/>
                      <a:pt x="12" y="9"/>
                    </a:cubicBezTo>
                    <a:cubicBezTo>
                      <a:pt x="12" y="13"/>
                      <a:pt x="14" y="10"/>
                      <a:pt x="14" y="1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8" name="Freeform 597"/>
              <p:cNvSpPr>
                <a:spLocks/>
              </p:cNvSpPr>
              <p:nvPr/>
            </p:nvSpPr>
            <p:spPr bwMode="auto">
              <a:xfrm>
                <a:off x="3498" y="2588"/>
                <a:ext cx="124" cy="167"/>
              </a:xfrm>
              <a:custGeom>
                <a:avLst/>
                <a:gdLst/>
                <a:ahLst/>
                <a:cxnLst>
                  <a:cxn ang="0">
                    <a:pos x="1" y="62"/>
                  </a:cxn>
                  <a:cxn ang="0">
                    <a:pos x="0" y="67"/>
                  </a:cxn>
                  <a:cxn ang="0">
                    <a:pos x="6" y="78"/>
                  </a:cxn>
                  <a:cxn ang="0">
                    <a:pos x="8" y="82"/>
                  </a:cxn>
                  <a:cxn ang="0">
                    <a:pos x="11" y="86"/>
                  </a:cxn>
                  <a:cxn ang="0">
                    <a:pos x="14" y="86"/>
                  </a:cxn>
                  <a:cxn ang="0">
                    <a:pos x="23" y="82"/>
                  </a:cxn>
                  <a:cxn ang="0">
                    <a:pos x="32" y="73"/>
                  </a:cxn>
                  <a:cxn ang="0">
                    <a:pos x="44" y="64"/>
                  </a:cxn>
                  <a:cxn ang="0">
                    <a:pos x="47" y="51"/>
                  </a:cxn>
                  <a:cxn ang="0">
                    <a:pos x="54" y="45"/>
                  </a:cxn>
                  <a:cxn ang="0">
                    <a:pos x="63" y="34"/>
                  </a:cxn>
                  <a:cxn ang="0">
                    <a:pos x="61" y="26"/>
                  </a:cxn>
                  <a:cxn ang="0">
                    <a:pos x="54" y="15"/>
                  </a:cxn>
                  <a:cxn ang="0">
                    <a:pos x="46" y="14"/>
                  </a:cxn>
                  <a:cxn ang="0">
                    <a:pos x="37" y="1"/>
                  </a:cxn>
                  <a:cxn ang="0">
                    <a:pos x="34" y="3"/>
                  </a:cxn>
                  <a:cxn ang="0">
                    <a:pos x="32" y="6"/>
                  </a:cxn>
                  <a:cxn ang="0">
                    <a:pos x="32" y="9"/>
                  </a:cxn>
                  <a:cxn ang="0">
                    <a:pos x="32" y="11"/>
                  </a:cxn>
                  <a:cxn ang="0">
                    <a:pos x="29" y="12"/>
                  </a:cxn>
                  <a:cxn ang="0">
                    <a:pos x="29" y="17"/>
                  </a:cxn>
                  <a:cxn ang="0">
                    <a:pos x="28" y="25"/>
                  </a:cxn>
                  <a:cxn ang="0">
                    <a:pos x="31" y="32"/>
                  </a:cxn>
                  <a:cxn ang="0">
                    <a:pos x="29" y="39"/>
                  </a:cxn>
                  <a:cxn ang="0">
                    <a:pos x="26" y="53"/>
                  </a:cxn>
                  <a:cxn ang="0">
                    <a:pos x="14" y="57"/>
                  </a:cxn>
                  <a:cxn ang="0">
                    <a:pos x="1" y="62"/>
                  </a:cxn>
                </a:cxnLst>
                <a:rect l="0" t="0" r="r" b="b"/>
                <a:pathLst>
                  <a:path w="64" h="86">
                    <a:moveTo>
                      <a:pt x="1" y="62"/>
                    </a:moveTo>
                    <a:cubicBezTo>
                      <a:pt x="1" y="64"/>
                      <a:pt x="0" y="65"/>
                      <a:pt x="0" y="67"/>
                    </a:cubicBezTo>
                    <a:cubicBezTo>
                      <a:pt x="1" y="70"/>
                      <a:pt x="5" y="75"/>
                      <a:pt x="6" y="78"/>
                    </a:cubicBezTo>
                    <a:cubicBezTo>
                      <a:pt x="8" y="79"/>
                      <a:pt x="6" y="79"/>
                      <a:pt x="8" y="82"/>
                    </a:cubicBezTo>
                    <a:cubicBezTo>
                      <a:pt x="8" y="84"/>
                      <a:pt x="9" y="86"/>
                      <a:pt x="11" y="86"/>
                    </a:cubicBezTo>
                    <a:cubicBezTo>
                      <a:pt x="11" y="86"/>
                      <a:pt x="12" y="86"/>
                      <a:pt x="14" y="86"/>
                    </a:cubicBezTo>
                    <a:cubicBezTo>
                      <a:pt x="15" y="86"/>
                      <a:pt x="17" y="82"/>
                      <a:pt x="23" y="82"/>
                    </a:cubicBezTo>
                    <a:cubicBezTo>
                      <a:pt x="29" y="84"/>
                      <a:pt x="26" y="73"/>
                      <a:pt x="32" y="73"/>
                    </a:cubicBezTo>
                    <a:cubicBezTo>
                      <a:pt x="41" y="73"/>
                      <a:pt x="35" y="65"/>
                      <a:pt x="44" y="64"/>
                    </a:cubicBezTo>
                    <a:cubicBezTo>
                      <a:pt x="52" y="62"/>
                      <a:pt x="44" y="61"/>
                      <a:pt x="47" y="51"/>
                    </a:cubicBezTo>
                    <a:cubicBezTo>
                      <a:pt x="52" y="40"/>
                      <a:pt x="50" y="54"/>
                      <a:pt x="54" y="45"/>
                    </a:cubicBezTo>
                    <a:cubicBezTo>
                      <a:pt x="57" y="39"/>
                      <a:pt x="60" y="42"/>
                      <a:pt x="63" y="34"/>
                    </a:cubicBezTo>
                    <a:cubicBezTo>
                      <a:pt x="64" y="28"/>
                      <a:pt x="64" y="28"/>
                      <a:pt x="61" y="26"/>
                    </a:cubicBezTo>
                    <a:cubicBezTo>
                      <a:pt x="60" y="25"/>
                      <a:pt x="57" y="15"/>
                      <a:pt x="54" y="15"/>
                    </a:cubicBezTo>
                    <a:cubicBezTo>
                      <a:pt x="50" y="17"/>
                      <a:pt x="52" y="14"/>
                      <a:pt x="46" y="14"/>
                    </a:cubicBezTo>
                    <a:cubicBezTo>
                      <a:pt x="41" y="14"/>
                      <a:pt x="37" y="6"/>
                      <a:pt x="37" y="1"/>
                    </a:cubicBezTo>
                    <a:cubicBezTo>
                      <a:pt x="34" y="3"/>
                      <a:pt x="35" y="6"/>
                      <a:pt x="34" y="3"/>
                    </a:cubicBezTo>
                    <a:cubicBezTo>
                      <a:pt x="32" y="0"/>
                      <a:pt x="32" y="3"/>
                      <a:pt x="32" y="6"/>
                    </a:cubicBezTo>
                    <a:cubicBezTo>
                      <a:pt x="32" y="9"/>
                      <a:pt x="31" y="9"/>
                      <a:pt x="32" y="9"/>
                    </a:cubicBezTo>
                    <a:cubicBezTo>
                      <a:pt x="34" y="9"/>
                      <a:pt x="35" y="11"/>
                      <a:pt x="32" y="11"/>
                    </a:cubicBezTo>
                    <a:cubicBezTo>
                      <a:pt x="31" y="12"/>
                      <a:pt x="29" y="12"/>
                      <a:pt x="29" y="12"/>
                    </a:cubicBezTo>
                    <a:cubicBezTo>
                      <a:pt x="31" y="14"/>
                      <a:pt x="31" y="12"/>
                      <a:pt x="29" y="17"/>
                    </a:cubicBezTo>
                    <a:cubicBezTo>
                      <a:pt x="26" y="21"/>
                      <a:pt x="28" y="23"/>
                      <a:pt x="28" y="25"/>
                    </a:cubicBezTo>
                    <a:cubicBezTo>
                      <a:pt x="28" y="26"/>
                      <a:pt x="31" y="31"/>
                      <a:pt x="31" y="32"/>
                    </a:cubicBezTo>
                    <a:cubicBezTo>
                      <a:pt x="31" y="34"/>
                      <a:pt x="29" y="37"/>
                      <a:pt x="29" y="39"/>
                    </a:cubicBezTo>
                    <a:cubicBezTo>
                      <a:pt x="29" y="40"/>
                      <a:pt x="26" y="51"/>
                      <a:pt x="26" y="53"/>
                    </a:cubicBezTo>
                    <a:cubicBezTo>
                      <a:pt x="24" y="54"/>
                      <a:pt x="17" y="56"/>
                      <a:pt x="14" y="57"/>
                    </a:cubicBezTo>
                    <a:cubicBezTo>
                      <a:pt x="9" y="59"/>
                      <a:pt x="6" y="61"/>
                      <a:pt x="1" y="6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599" name="Freeform 598"/>
              <p:cNvSpPr>
                <a:spLocks/>
              </p:cNvSpPr>
              <p:nvPr/>
            </p:nvSpPr>
            <p:spPr bwMode="auto">
              <a:xfrm>
                <a:off x="3352" y="2709"/>
                <a:ext cx="167" cy="126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75" y="5"/>
                  </a:cxn>
                  <a:cxn ang="0">
                    <a:pos x="81" y="16"/>
                  </a:cxn>
                  <a:cxn ang="0">
                    <a:pos x="83" y="20"/>
                  </a:cxn>
                  <a:cxn ang="0">
                    <a:pos x="86" y="23"/>
                  </a:cxn>
                  <a:cxn ang="0">
                    <a:pos x="77" y="36"/>
                  </a:cxn>
                  <a:cxn ang="0">
                    <a:pos x="69" y="39"/>
                  </a:cxn>
                  <a:cxn ang="0">
                    <a:pos x="61" y="42"/>
                  </a:cxn>
                  <a:cxn ang="0">
                    <a:pos x="46" y="50"/>
                  </a:cxn>
                  <a:cxn ang="0">
                    <a:pos x="31" y="56"/>
                  </a:cxn>
                  <a:cxn ang="0">
                    <a:pos x="23" y="61"/>
                  </a:cxn>
                  <a:cxn ang="0">
                    <a:pos x="19" y="62"/>
                  </a:cxn>
                  <a:cxn ang="0">
                    <a:pos x="16" y="64"/>
                  </a:cxn>
                  <a:cxn ang="0">
                    <a:pos x="13" y="64"/>
                  </a:cxn>
                  <a:cxn ang="0">
                    <a:pos x="8" y="62"/>
                  </a:cxn>
                  <a:cxn ang="0">
                    <a:pos x="7" y="56"/>
                  </a:cxn>
                  <a:cxn ang="0">
                    <a:pos x="5" y="47"/>
                  </a:cxn>
                  <a:cxn ang="0">
                    <a:pos x="4" y="40"/>
                  </a:cxn>
                  <a:cxn ang="0">
                    <a:pos x="2" y="37"/>
                  </a:cxn>
                  <a:cxn ang="0">
                    <a:pos x="2" y="33"/>
                  </a:cxn>
                  <a:cxn ang="0">
                    <a:pos x="4" y="26"/>
                  </a:cxn>
                  <a:cxn ang="0">
                    <a:pos x="7" y="23"/>
                  </a:cxn>
                  <a:cxn ang="0">
                    <a:pos x="7" y="22"/>
                  </a:cxn>
                  <a:cxn ang="0">
                    <a:pos x="7" y="17"/>
                  </a:cxn>
                  <a:cxn ang="0">
                    <a:pos x="7" y="17"/>
                  </a:cxn>
                  <a:cxn ang="0">
                    <a:pos x="8" y="16"/>
                  </a:cxn>
                  <a:cxn ang="0">
                    <a:pos x="11" y="17"/>
                  </a:cxn>
                  <a:cxn ang="0">
                    <a:pos x="13" y="17"/>
                  </a:cxn>
                  <a:cxn ang="0">
                    <a:pos x="13" y="17"/>
                  </a:cxn>
                  <a:cxn ang="0">
                    <a:pos x="13" y="17"/>
                  </a:cxn>
                  <a:cxn ang="0">
                    <a:pos x="14" y="17"/>
                  </a:cxn>
                  <a:cxn ang="0">
                    <a:pos x="31" y="23"/>
                  </a:cxn>
                  <a:cxn ang="0">
                    <a:pos x="31" y="26"/>
                  </a:cxn>
                  <a:cxn ang="0">
                    <a:pos x="31" y="34"/>
                  </a:cxn>
                  <a:cxn ang="0">
                    <a:pos x="46" y="16"/>
                  </a:cxn>
                  <a:cxn ang="0">
                    <a:pos x="51" y="8"/>
                  </a:cxn>
                  <a:cxn ang="0">
                    <a:pos x="65" y="5"/>
                  </a:cxn>
                  <a:cxn ang="0">
                    <a:pos x="77" y="0"/>
                  </a:cxn>
                </a:cxnLst>
                <a:rect l="0" t="0" r="r" b="b"/>
                <a:pathLst>
                  <a:path w="86" h="65">
                    <a:moveTo>
                      <a:pt x="77" y="0"/>
                    </a:moveTo>
                    <a:cubicBezTo>
                      <a:pt x="77" y="2"/>
                      <a:pt x="75" y="3"/>
                      <a:pt x="75" y="5"/>
                    </a:cubicBezTo>
                    <a:cubicBezTo>
                      <a:pt x="77" y="8"/>
                      <a:pt x="80" y="12"/>
                      <a:pt x="81" y="16"/>
                    </a:cubicBezTo>
                    <a:cubicBezTo>
                      <a:pt x="83" y="17"/>
                      <a:pt x="81" y="17"/>
                      <a:pt x="83" y="20"/>
                    </a:cubicBezTo>
                    <a:cubicBezTo>
                      <a:pt x="83" y="22"/>
                      <a:pt x="84" y="23"/>
                      <a:pt x="86" y="23"/>
                    </a:cubicBezTo>
                    <a:cubicBezTo>
                      <a:pt x="74" y="30"/>
                      <a:pt x="83" y="34"/>
                      <a:pt x="77" y="36"/>
                    </a:cubicBezTo>
                    <a:cubicBezTo>
                      <a:pt x="74" y="36"/>
                      <a:pt x="77" y="37"/>
                      <a:pt x="69" y="39"/>
                    </a:cubicBezTo>
                    <a:cubicBezTo>
                      <a:pt x="63" y="40"/>
                      <a:pt x="63" y="43"/>
                      <a:pt x="61" y="42"/>
                    </a:cubicBezTo>
                    <a:cubicBezTo>
                      <a:pt x="54" y="42"/>
                      <a:pt x="52" y="53"/>
                      <a:pt x="46" y="50"/>
                    </a:cubicBezTo>
                    <a:cubicBezTo>
                      <a:pt x="42" y="48"/>
                      <a:pt x="40" y="57"/>
                      <a:pt x="31" y="56"/>
                    </a:cubicBezTo>
                    <a:cubicBezTo>
                      <a:pt x="25" y="56"/>
                      <a:pt x="26" y="61"/>
                      <a:pt x="23" y="61"/>
                    </a:cubicBezTo>
                    <a:cubicBezTo>
                      <a:pt x="20" y="61"/>
                      <a:pt x="23" y="64"/>
                      <a:pt x="19" y="62"/>
                    </a:cubicBezTo>
                    <a:cubicBezTo>
                      <a:pt x="16" y="62"/>
                      <a:pt x="17" y="64"/>
                      <a:pt x="16" y="64"/>
                    </a:cubicBezTo>
                    <a:cubicBezTo>
                      <a:pt x="14" y="64"/>
                      <a:pt x="14" y="65"/>
                      <a:pt x="13" y="64"/>
                    </a:cubicBezTo>
                    <a:cubicBezTo>
                      <a:pt x="10" y="62"/>
                      <a:pt x="10" y="65"/>
                      <a:pt x="8" y="62"/>
                    </a:cubicBezTo>
                    <a:cubicBezTo>
                      <a:pt x="8" y="57"/>
                      <a:pt x="7" y="59"/>
                      <a:pt x="7" y="56"/>
                    </a:cubicBezTo>
                    <a:cubicBezTo>
                      <a:pt x="8" y="53"/>
                      <a:pt x="5" y="51"/>
                      <a:pt x="5" y="47"/>
                    </a:cubicBezTo>
                    <a:cubicBezTo>
                      <a:pt x="5" y="43"/>
                      <a:pt x="4" y="43"/>
                      <a:pt x="4" y="40"/>
                    </a:cubicBezTo>
                    <a:cubicBezTo>
                      <a:pt x="4" y="39"/>
                      <a:pt x="0" y="39"/>
                      <a:pt x="2" y="37"/>
                    </a:cubicBezTo>
                    <a:cubicBezTo>
                      <a:pt x="5" y="36"/>
                      <a:pt x="2" y="36"/>
                      <a:pt x="2" y="33"/>
                    </a:cubicBezTo>
                    <a:cubicBezTo>
                      <a:pt x="4" y="31"/>
                      <a:pt x="4" y="30"/>
                      <a:pt x="4" y="26"/>
                    </a:cubicBezTo>
                    <a:cubicBezTo>
                      <a:pt x="5" y="25"/>
                      <a:pt x="7" y="23"/>
                      <a:pt x="7" y="2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0"/>
                      <a:pt x="7" y="19"/>
                      <a:pt x="7" y="17"/>
                    </a:cubicBezTo>
                    <a:cubicBezTo>
                      <a:pt x="8" y="17"/>
                      <a:pt x="7" y="17"/>
                      <a:pt x="7" y="17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10" y="16"/>
                      <a:pt x="11" y="17"/>
                      <a:pt x="11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6" y="16"/>
                      <a:pt x="31" y="23"/>
                      <a:pt x="31" y="23"/>
                    </a:cubicBezTo>
                    <a:cubicBezTo>
                      <a:pt x="31" y="23"/>
                      <a:pt x="31" y="25"/>
                      <a:pt x="31" y="26"/>
                    </a:cubicBezTo>
                    <a:cubicBezTo>
                      <a:pt x="31" y="28"/>
                      <a:pt x="31" y="31"/>
                      <a:pt x="31" y="34"/>
                    </a:cubicBezTo>
                    <a:cubicBezTo>
                      <a:pt x="36" y="28"/>
                      <a:pt x="42" y="22"/>
                      <a:pt x="46" y="16"/>
                    </a:cubicBezTo>
                    <a:cubicBezTo>
                      <a:pt x="46" y="14"/>
                      <a:pt x="49" y="9"/>
                      <a:pt x="51" y="8"/>
                    </a:cubicBezTo>
                    <a:cubicBezTo>
                      <a:pt x="54" y="6"/>
                      <a:pt x="61" y="5"/>
                      <a:pt x="65" y="5"/>
                    </a:cubicBezTo>
                    <a:cubicBezTo>
                      <a:pt x="69" y="3"/>
                      <a:pt x="72" y="2"/>
                      <a:pt x="77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0" name="Freeform 599"/>
              <p:cNvSpPr>
                <a:spLocks/>
              </p:cNvSpPr>
              <p:nvPr/>
            </p:nvSpPr>
            <p:spPr bwMode="auto">
              <a:xfrm>
                <a:off x="2838" y="2427"/>
                <a:ext cx="252" cy="272"/>
              </a:xfrm>
              <a:custGeom>
                <a:avLst/>
                <a:gdLst/>
                <a:ahLst/>
                <a:cxnLst>
                  <a:cxn ang="0">
                    <a:pos x="119" y="140"/>
                  </a:cxn>
                  <a:cxn ang="0">
                    <a:pos x="119" y="135"/>
                  </a:cxn>
                  <a:cxn ang="0">
                    <a:pos x="129" y="135"/>
                  </a:cxn>
                  <a:cxn ang="0">
                    <a:pos x="129" y="115"/>
                  </a:cxn>
                  <a:cxn ang="0">
                    <a:pos x="129" y="39"/>
                  </a:cxn>
                  <a:cxn ang="0">
                    <a:pos x="127" y="28"/>
                  </a:cxn>
                  <a:cxn ang="0">
                    <a:pos x="129" y="18"/>
                  </a:cxn>
                  <a:cxn ang="0">
                    <a:pos x="129" y="16"/>
                  </a:cxn>
                  <a:cxn ang="0">
                    <a:pos x="124" y="11"/>
                  </a:cxn>
                  <a:cxn ang="0">
                    <a:pos x="116" y="10"/>
                  </a:cxn>
                  <a:cxn ang="0">
                    <a:pos x="109" y="4"/>
                  </a:cxn>
                  <a:cxn ang="0">
                    <a:pos x="100" y="4"/>
                  </a:cxn>
                  <a:cxn ang="0">
                    <a:pos x="89" y="10"/>
                  </a:cxn>
                  <a:cxn ang="0">
                    <a:pos x="87" y="25"/>
                  </a:cxn>
                  <a:cxn ang="0">
                    <a:pos x="77" y="27"/>
                  </a:cxn>
                  <a:cxn ang="0">
                    <a:pos x="61" y="21"/>
                  </a:cxn>
                  <a:cxn ang="0">
                    <a:pos x="52" y="13"/>
                  </a:cxn>
                  <a:cxn ang="0">
                    <a:pos x="43" y="5"/>
                  </a:cxn>
                  <a:cxn ang="0">
                    <a:pos x="31" y="4"/>
                  </a:cxn>
                  <a:cxn ang="0">
                    <a:pos x="22" y="0"/>
                  </a:cxn>
                  <a:cxn ang="0">
                    <a:pos x="20" y="8"/>
                  </a:cxn>
                  <a:cxn ang="0">
                    <a:pos x="11" y="14"/>
                  </a:cxn>
                  <a:cxn ang="0">
                    <a:pos x="5" y="30"/>
                  </a:cxn>
                  <a:cxn ang="0">
                    <a:pos x="8" y="53"/>
                  </a:cxn>
                  <a:cxn ang="0">
                    <a:pos x="8" y="64"/>
                  </a:cxn>
                  <a:cxn ang="0">
                    <a:pos x="6" y="76"/>
                  </a:cxn>
                  <a:cxn ang="0">
                    <a:pos x="9" y="87"/>
                  </a:cxn>
                  <a:cxn ang="0">
                    <a:pos x="19" y="90"/>
                  </a:cxn>
                  <a:cxn ang="0">
                    <a:pos x="25" y="100"/>
                  </a:cxn>
                  <a:cxn ang="0">
                    <a:pos x="40" y="106"/>
                  </a:cxn>
                  <a:cxn ang="0">
                    <a:pos x="48" y="104"/>
                  </a:cxn>
                  <a:cxn ang="0">
                    <a:pos x="57" y="100"/>
                  </a:cxn>
                  <a:cxn ang="0">
                    <a:pos x="119" y="140"/>
                  </a:cxn>
                </a:cxnLst>
                <a:rect l="0" t="0" r="r" b="b"/>
                <a:pathLst>
                  <a:path w="130" h="140">
                    <a:moveTo>
                      <a:pt x="119" y="140"/>
                    </a:moveTo>
                    <a:cubicBezTo>
                      <a:pt x="119" y="135"/>
                      <a:pt x="119" y="135"/>
                      <a:pt x="119" y="135"/>
                    </a:cubicBezTo>
                    <a:cubicBezTo>
                      <a:pt x="129" y="135"/>
                      <a:pt x="129" y="135"/>
                      <a:pt x="129" y="135"/>
                    </a:cubicBezTo>
                    <a:cubicBezTo>
                      <a:pt x="129" y="115"/>
                      <a:pt x="129" y="115"/>
                      <a:pt x="129" y="115"/>
                    </a:cubicBezTo>
                    <a:cubicBezTo>
                      <a:pt x="129" y="39"/>
                      <a:pt x="129" y="39"/>
                      <a:pt x="129" y="39"/>
                    </a:cubicBezTo>
                    <a:cubicBezTo>
                      <a:pt x="129" y="36"/>
                      <a:pt x="124" y="35"/>
                      <a:pt x="127" y="28"/>
                    </a:cubicBezTo>
                    <a:cubicBezTo>
                      <a:pt x="130" y="24"/>
                      <a:pt x="125" y="21"/>
                      <a:pt x="129" y="18"/>
                    </a:cubicBezTo>
                    <a:cubicBezTo>
                      <a:pt x="129" y="16"/>
                      <a:pt x="129" y="16"/>
                      <a:pt x="129" y="16"/>
                    </a:cubicBezTo>
                    <a:cubicBezTo>
                      <a:pt x="129" y="14"/>
                      <a:pt x="129" y="11"/>
                      <a:pt x="124" y="11"/>
                    </a:cubicBezTo>
                    <a:cubicBezTo>
                      <a:pt x="119" y="11"/>
                      <a:pt x="121" y="11"/>
                      <a:pt x="116" y="10"/>
                    </a:cubicBezTo>
                    <a:cubicBezTo>
                      <a:pt x="112" y="10"/>
                      <a:pt x="116" y="7"/>
                      <a:pt x="109" y="4"/>
                    </a:cubicBezTo>
                    <a:cubicBezTo>
                      <a:pt x="103" y="0"/>
                      <a:pt x="101" y="2"/>
                      <a:pt x="100" y="4"/>
                    </a:cubicBezTo>
                    <a:cubicBezTo>
                      <a:pt x="98" y="5"/>
                      <a:pt x="96" y="2"/>
                      <a:pt x="89" y="10"/>
                    </a:cubicBezTo>
                    <a:cubicBezTo>
                      <a:pt x="86" y="14"/>
                      <a:pt x="92" y="21"/>
                      <a:pt x="87" y="25"/>
                    </a:cubicBezTo>
                    <a:cubicBezTo>
                      <a:pt x="83" y="32"/>
                      <a:pt x="80" y="32"/>
                      <a:pt x="77" y="27"/>
                    </a:cubicBezTo>
                    <a:cubicBezTo>
                      <a:pt x="74" y="24"/>
                      <a:pt x="67" y="21"/>
                      <a:pt x="61" y="21"/>
                    </a:cubicBezTo>
                    <a:cubicBezTo>
                      <a:pt x="57" y="19"/>
                      <a:pt x="54" y="19"/>
                      <a:pt x="52" y="13"/>
                    </a:cubicBezTo>
                    <a:cubicBezTo>
                      <a:pt x="51" y="5"/>
                      <a:pt x="46" y="8"/>
                      <a:pt x="43" y="5"/>
                    </a:cubicBezTo>
                    <a:cubicBezTo>
                      <a:pt x="41" y="4"/>
                      <a:pt x="35" y="2"/>
                      <a:pt x="31" y="4"/>
                    </a:cubicBezTo>
                    <a:cubicBezTo>
                      <a:pt x="28" y="4"/>
                      <a:pt x="23" y="0"/>
                      <a:pt x="22" y="0"/>
                    </a:cubicBezTo>
                    <a:cubicBezTo>
                      <a:pt x="19" y="5"/>
                      <a:pt x="23" y="7"/>
                      <a:pt x="20" y="8"/>
                    </a:cubicBezTo>
                    <a:cubicBezTo>
                      <a:pt x="17" y="10"/>
                      <a:pt x="15" y="11"/>
                      <a:pt x="11" y="14"/>
                    </a:cubicBezTo>
                    <a:cubicBezTo>
                      <a:pt x="6" y="19"/>
                      <a:pt x="15" y="24"/>
                      <a:pt x="5" y="30"/>
                    </a:cubicBezTo>
                    <a:cubicBezTo>
                      <a:pt x="9" y="44"/>
                      <a:pt x="6" y="47"/>
                      <a:pt x="8" y="53"/>
                    </a:cubicBezTo>
                    <a:cubicBezTo>
                      <a:pt x="9" y="58"/>
                      <a:pt x="6" y="59"/>
                      <a:pt x="8" y="64"/>
                    </a:cubicBezTo>
                    <a:cubicBezTo>
                      <a:pt x="9" y="72"/>
                      <a:pt x="0" y="69"/>
                      <a:pt x="6" y="76"/>
                    </a:cubicBezTo>
                    <a:cubicBezTo>
                      <a:pt x="11" y="84"/>
                      <a:pt x="8" y="83"/>
                      <a:pt x="9" y="87"/>
                    </a:cubicBezTo>
                    <a:cubicBezTo>
                      <a:pt x="12" y="92"/>
                      <a:pt x="12" y="87"/>
                      <a:pt x="19" y="90"/>
                    </a:cubicBezTo>
                    <a:cubicBezTo>
                      <a:pt x="23" y="94"/>
                      <a:pt x="22" y="94"/>
                      <a:pt x="25" y="100"/>
                    </a:cubicBezTo>
                    <a:cubicBezTo>
                      <a:pt x="28" y="103"/>
                      <a:pt x="37" y="101"/>
                      <a:pt x="40" y="106"/>
                    </a:cubicBezTo>
                    <a:cubicBezTo>
                      <a:pt x="43" y="111"/>
                      <a:pt x="41" y="109"/>
                      <a:pt x="48" y="104"/>
                    </a:cubicBezTo>
                    <a:cubicBezTo>
                      <a:pt x="51" y="103"/>
                      <a:pt x="55" y="100"/>
                      <a:pt x="57" y="100"/>
                    </a:cubicBezTo>
                    <a:cubicBezTo>
                      <a:pt x="78" y="112"/>
                      <a:pt x="119" y="140"/>
                      <a:pt x="119" y="14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1" name="Freeform 600"/>
              <p:cNvSpPr>
                <a:spLocks/>
              </p:cNvSpPr>
              <p:nvPr/>
            </p:nvSpPr>
            <p:spPr bwMode="auto">
              <a:xfrm>
                <a:off x="3034" y="2631"/>
                <a:ext cx="260" cy="380"/>
              </a:xfrm>
              <a:custGeom>
                <a:avLst/>
                <a:gdLst/>
                <a:ahLst/>
                <a:cxnLst>
                  <a:cxn ang="0">
                    <a:pos x="47" y="179"/>
                  </a:cxn>
                  <a:cxn ang="0">
                    <a:pos x="55" y="185"/>
                  </a:cxn>
                  <a:cxn ang="0">
                    <a:pos x="61" y="183"/>
                  </a:cxn>
                  <a:cxn ang="0">
                    <a:pos x="67" y="186"/>
                  </a:cxn>
                  <a:cxn ang="0">
                    <a:pos x="73" y="194"/>
                  </a:cxn>
                  <a:cxn ang="0">
                    <a:pos x="79" y="191"/>
                  </a:cxn>
                  <a:cxn ang="0">
                    <a:pos x="82" y="193"/>
                  </a:cxn>
                  <a:cxn ang="0">
                    <a:pos x="91" y="189"/>
                  </a:cxn>
                  <a:cxn ang="0">
                    <a:pos x="93" y="191"/>
                  </a:cxn>
                  <a:cxn ang="0">
                    <a:pos x="97" y="186"/>
                  </a:cxn>
                  <a:cxn ang="0">
                    <a:pos x="103" y="180"/>
                  </a:cxn>
                  <a:cxn ang="0">
                    <a:pos x="110" y="180"/>
                  </a:cxn>
                  <a:cxn ang="0">
                    <a:pos x="113" y="183"/>
                  </a:cxn>
                  <a:cxn ang="0">
                    <a:pos x="111" y="175"/>
                  </a:cxn>
                  <a:cxn ang="0">
                    <a:pos x="105" y="166"/>
                  </a:cxn>
                  <a:cxn ang="0">
                    <a:pos x="99" y="157"/>
                  </a:cxn>
                  <a:cxn ang="0">
                    <a:pos x="91" y="149"/>
                  </a:cxn>
                  <a:cxn ang="0">
                    <a:pos x="96" y="146"/>
                  </a:cxn>
                  <a:cxn ang="0">
                    <a:pos x="100" y="130"/>
                  </a:cxn>
                  <a:cxn ang="0">
                    <a:pos x="100" y="123"/>
                  </a:cxn>
                  <a:cxn ang="0">
                    <a:pos x="105" y="123"/>
                  </a:cxn>
                  <a:cxn ang="0">
                    <a:pos x="108" y="110"/>
                  </a:cxn>
                  <a:cxn ang="0">
                    <a:pos x="116" y="102"/>
                  </a:cxn>
                  <a:cxn ang="0">
                    <a:pos x="119" y="87"/>
                  </a:cxn>
                  <a:cxn ang="0">
                    <a:pos x="117" y="79"/>
                  </a:cxn>
                  <a:cxn ang="0">
                    <a:pos x="122" y="62"/>
                  </a:cxn>
                  <a:cxn ang="0">
                    <a:pos x="126" y="57"/>
                  </a:cxn>
                  <a:cxn ang="0">
                    <a:pos x="134" y="49"/>
                  </a:cxn>
                  <a:cxn ang="0">
                    <a:pos x="131" y="48"/>
                  </a:cxn>
                  <a:cxn ang="0">
                    <a:pos x="126" y="43"/>
                  </a:cxn>
                  <a:cxn ang="0">
                    <a:pos x="123" y="28"/>
                  </a:cxn>
                  <a:cxn ang="0">
                    <a:pos x="123" y="20"/>
                  </a:cxn>
                  <a:cxn ang="0">
                    <a:pos x="122" y="10"/>
                  </a:cxn>
                  <a:cxn ang="0">
                    <a:pos x="119" y="7"/>
                  </a:cxn>
                  <a:cxn ang="0">
                    <a:pos x="114" y="3"/>
                  </a:cxn>
                  <a:cxn ang="0">
                    <a:pos x="111" y="0"/>
                  </a:cxn>
                  <a:cxn ang="0">
                    <a:pos x="105" y="4"/>
                  </a:cxn>
                  <a:cxn ang="0">
                    <a:pos x="99" y="10"/>
                  </a:cxn>
                  <a:cxn ang="0">
                    <a:pos x="91" y="10"/>
                  </a:cxn>
                  <a:cxn ang="0">
                    <a:pos x="77" y="10"/>
                  </a:cxn>
                  <a:cxn ang="0">
                    <a:pos x="77" y="9"/>
                  </a:cxn>
                  <a:cxn ang="0">
                    <a:pos x="76" y="10"/>
                  </a:cxn>
                  <a:cxn ang="0">
                    <a:pos x="27" y="10"/>
                  </a:cxn>
                  <a:cxn ang="0">
                    <a:pos x="27" y="31"/>
                  </a:cxn>
                  <a:cxn ang="0">
                    <a:pos x="18" y="31"/>
                  </a:cxn>
                  <a:cxn ang="0">
                    <a:pos x="18" y="35"/>
                  </a:cxn>
                  <a:cxn ang="0">
                    <a:pos x="18" y="71"/>
                  </a:cxn>
                  <a:cxn ang="0">
                    <a:pos x="16" y="73"/>
                  </a:cxn>
                  <a:cxn ang="0">
                    <a:pos x="10" y="77"/>
                  </a:cxn>
                  <a:cxn ang="0">
                    <a:pos x="9" y="82"/>
                  </a:cxn>
                  <a:cxn ang="0">
                    <a:pos x="6" y="87"/>
                  </a:cxn>
                  <a:cxn ang="0">
                    <a:pos x="4" y="95"/>
                  </a:cxn>
                  <a:cxn ang="0">
                    <a:pos x="1" y="104"/>
                  </a:cxn>
                  <a:cxn ang="0">
                    <a:pos x="6" y="105"/>
                  </a:cxn>
                  <a:cxn ang="0">
                    <a:pos x="7" y="113"/>
                  </a:cxn>
                  <a:cxn ang="0">
                    <a:pos x="10" y="121"/>
                  </a:cxn>
                  <a:cxn ang="0">
                    <a:pos x="15" y="137"/>
                  </a:cxn>
                  <a:cxn ang="0">
                    <a:pos x="19" y="144"/>
                  </a:cxn>
                  <a:cxn ang="0">
                    <a:pos x="27" y="149"/>
                  </a:cxn>
                  <a:cxn ang="0">
                    <a:pos x="32" y="157"/>
                  </a:cxn>
                  <a:cxn ang="0">
                    <a:pos x="38" y="165"/>
                  </a:cxn>
                  <a:cxn ang="0">
                    <a:pos x="42" y="171"/>
                  </a:cxn>
                  <a:cxn ang="0">
                    <a:pos x="47" y="179"/>
                  </a:cxn>
                </a:cxnLst>
                <a:rect l="0" t="0" r="r" b="b"/>
                <a:pathLst>
                  <a:path w="134" h="196">
                    <a:moveTo>
                      <a:pt x="47" y="179"/>
                    </a:moveTo>
                    <a:cubicBezTo>
                      <a:pt x="50" y="183"/>
                      <a:pt x="53" y="188"/>
                      <a:pt x="55" y="185"/>
                    </a:cubicBezTo>
                    <a:cubicBezTo>
                      <a:pt x="58" y="182"/>
                      <a:pt x="59" y="188"/>
                      <a:pt x="61" y="183"/>
                    </a:cubicBezTo>
                    <a:cubicBezTo>
                      <a:pt x="64" y="180"/>
                      <a:pt x="65" y="182"/>
                      <a:pt x="67" y="186"/>
                    </a:cubicBezTo>
                    <a:cubicBezTo>
                      <a:pt x="70" y="191"/>
                      <a:pt x="70" y="188"/>
                      <a:pt x="73" y="194"/>
                    </a:cubicBezTo>
                    <a:cubicBezTo>
                      <a:pt x="76" y="186"/>
                      <a:pt x="77" y="194"/>
                      <a:pt x="79" y="191"/>
                    </a:cubicBezTo>
                    <a:cubicBezTo>
                      <a:pt x="81" y="189"/>
                      <a:pt x="81" y="191"/>
                      <a:pt x="82" y="193"/>
                    </a:cubicBezTo>
                    <a:cubicBezTo>
                      <a:pt x="84" y="196"/>
                      <a:pt x="87" y="189"/>
                      <a:pt x="91" y="189"/>
                    </a:cubicBezTo>
                    <a:cubicBezTo>
                      <a:pt x="93" y="191"/>
                      <a:pt x="90" y="191"/>
                      <a:pt x="93" y="191"/>
                    </a:cubicBezTo>
                    <a:cubicBezTo>
                      <a:pt x="96" y="191"/>
                      <a:pt x="96" y="189"/>
                      <a:pt x="97" y="186"/>
                    </a:cubicBezTo>
                    <a:cubicBezTo>
                      <a:pt x="99" y="185"/>
                      <a:pt x="100" y="182"/>
                      <a:pt x="103" y="180"/>
                    </a:cubicBezTo>
                    <a:cubicBezTo>
                      <a:pt x="106" y="180"/>
                      <a:pt x="110" y="179"/>
                      <a:pt x="110" y="180"/>
                    </a:cubicBezTo>
                    <a:cubicBezTo>
                      <a:pt x="108" y="183"/>
                      <a:pt x="111" y="183"/>
                      <a:pt x="113" y="183"/>
                    </a:cubicBezTo>
                    <a:cubicBezTo>
                      <a:pt x="111" y="177"/>
                      <a:pt x="114" y="175"/>
                      <a:pt x="111" y="175"/>
                    </a:cubicBezTo>
                    <a:cubicBezTo>
                      <a:pt x="106" y="174"/>
                      <a:pt x="106" y="174"/>
                      <a:pt x="105" y="166"/>
                    </a:cubicBezTo>
                    <a:cubicBezTo>
                      <a:pt x="103" y="158"/>
                      <a:pt x="102" y="161"/>
                      <a:pt x="99" y="157"/>
                    </a:cubicBezTo>
                    <a:cubicBezTo>
                      <a:pt x="96" y="151"/>
                      <a:pt x="87" y="152"/>
                      <a:pt x="91" y="149"/>
                    </a:cubicBezTo>
                    <a:cubicBezTo>
                      <a:pt x="93" y="147"/>
                      <a:pt x="88" y="143"/>
                      <a:pt x="96" y="146"/>
                    </a:cubicBezTo>
                    <a:cubicBezTo>
                      <a:pt x="102" y="147"/>
                      <a:pt x="97" y="137"/>
                      <a:pt x="100" y="130"/>
                    </a:cubicBezTo>
                    <a:cubicBezTo>
                      <a:pt x="102" y="126"/>
                      <a:pt x="99" y="127"/>
                      <a:pt x="100" y="123"/>
                    </a:cubicBezTo>
                    <a:cubicBezTo>
                      <a:pt x="103" y="118"/>
                      <a:pt x="103" y="124"/>
                      <a:pt x="105" y="123"/>
                    </a:cubicBezTo>
                    <a:cubicBezTo>
                      <a:pt x="106" y="121"/>
                      <a:pt x="105" y="113"/>
                      <a:pt x="108" y="110"/>
                    </a:cubicBezTo>
                    <a:cubicBezTo>
                      <a:pt x="111" y="109"/>
                      <a:pt x="110" y="102"/>
                      <a:pt x="116" y="102"/>
                    </a:cubicBezTo>
                    <a:cubicBezTo>
                      <a:pt x="114" y="98"/>
                      <a:pt x="117" y="96"/>
                      <a:pt x="119" y="87"/>
                    </a:cubicBezTo>
                    <a:cubicBezTo>
                      <a:pt x="119" y="84"/>
                      <a:pt x="116" y="81"/>
                      <a:pt x="117" y="79"/>
                    </a:cubicBezTo>
                    <a:cubicBezTo>
                      <a:pt x="119" y="76"/>
                      <a:pt x="122" y="71"/>
                      <a:pt x="122" y="62"/>
                    </a:cubicBezTo>
                    <a:cubicBezTo>
                      <a:pt x="120" y="56"/>
                      <a:pt x="123" y="63"/>
                      <a:pt x="126" y="57"/>
                    </a:cubicBezTo>
                    <a:cubicBezTo>
                      <a:pt x="128" y="54"/>
                      <a:pt x="131" y="59"/>
                      <a:pt x="134" y="49"/>
                    </a:cubicBezTo>
                    <a:cubicBezTo>
                      <a:pt x="134" y="48"/>
                      <a:pt x="132" y="46"/>
                      <a:pt x="131" y="48"/>
                    </a:cubicBezTo>
                    <a:cubicBezTo>
                      <a:pt x="129" y="48"/>
                      <a:pt x="129" y="43"/>
                      <a:pt x="126" y="43"/>
                    </a:cubicBezTo>
                    <a:cubicBezTo>
                      <a:pt x="125" y="45"/>
                      <a:pt x="122" y="29"/>
                      <a:pt x="123" y="28"/>
                    </a:cubicBezTo>
                    <a:cubicBezTo>
                      <a:pt x="125" y="23"/>
                      <a:pt x="120" y="20"/>
                      <a:pt x="123" y="20"/>
                    </a:cubicBezTo>
                    <a:cubicBezTo>
                      <a:pt x="126" y="21"/>
                      <a:pt x="122" y="18"/>
                      <a:pt x="122" y="10"/>
                    </a:cubicBezTo>
                    <a:cubicBezTo>
                      <a:pt x="120" y="9"/>
                      <a:pt x="120" y="7"/>
                      <a:pt x="119" y="7"/>
                    </a:cubicBezTo>
                    <a:cubicBezTo>
                      <a:pt x="116" y="7"/>
                      <a:pt x="117" y="3"/>
                      <a:pt x="114" y="3"/>
                    </a:cubicBezTo>
                    <a:cubicBezTo>
                      <a:pt x="113" y="3"/>
                      <a:pt x="111" y="1"/>
                      <a:pt x="111" y="0"/>
                    </a:cubicBezTo>
                    <a:cubicBezTo>
                      <a:pt x="108" y="4"/>
                      <a:pt x="106" y="0"/>
                      <a:pt x="105" y="4"/>
                    </a:cubicBezTo>
                    <a:cubicBezTo>
                      <a:pt x="103" y="9"/>
                      <a:pt x="100" y="7"/>
                      <a:pt x="99" y="10"/>
                    </a:cubicBezTo>
                    <a:cubicBezTo>
                      <a:pt x="97" y="14"/>
                      <a:pt x="94" y="15"/>
                      <a:pt x="91" y="10"/>
                    </a:cubicBezTo>
                    <a:cubicBezTo>
                      <a:pt x="77" y="10"/>
                      <a:pt x="77" y="10"/>
                      <a:pt x="77" y="10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27" y="10"/>
                      <a:pt x="27" y="10"/>
                      <a:pt x="27" y="10"/>
                    </a:cubicBezTo>
                    <a:cubicBezTo>
                      <a:pt x="27" y="31"/>
                      <a:pt x="27" y="31"/>
                      <a:pt x="27" y="31"/>
                    </a:cubicBezTo>
                    <a:cubicBezTo>
                      <a:pt x="18" y="31"/>
                      <a:pt x="18" y="31"/>
                      <a:pt x="18" y="31"/>
                    </a:cubicBezTo>
                    <a:cubicBezTo>
                      <a:pt x="18" y="35"/>
                      <a:pt x="18" y="35"/>
                      <a:pt x="18" y="35"/>
                    </a:cubicBezTo>
                    <a:cubicBezTo>
                      <a:pt x="18" y="71"/>
                      <a:pt x="18" y="71"/>
                      <a:pt x="18" y="71"/>
                    </a:cubicBezTo>
                    <a:cubicBezTo>
                      <a:pt x="18" y="71"/>
                      <a:pt x="21" y="74"/>
                      <a:pt x="16" y="73"/>
                    </a:cubicBezTo>
                    <a:cubicBezTo>
                      <a:pt x="13" y="73"/>
                      <a:pt x="10" y="73"/>
                      <a:pt x="10" y="77"/>
                    </a:cubicBezTo>
                    <a:cubicBezTo>
                      <a:pt x="10" y="82"/>
                      <a:pt x="7" y="79"/>
                      <a:pt x="9" y="82"/>
                    </a:cubicBezTo>
                    <a:cubicBezTo>
                      <a:pt x="9" y="87"/>
                      <a:pt x="4" y="82"/>
                      <a:pt x="6" y="87"/>
                    </a:cubicBezTo>
                    <a:cubicBezTo>
                      <a:pt x="9" y="91"/>
                      <a:pt x="1" y="90"/>
                      <a:pt x="4" y="95"/>
                    </a:cubicBezTo>
                    <a:cubicBezTo>
                      <a:pt x="7" y="99"/>
                      <a:pt x="0" y="99"/>
                      <a:pt x="1" y="104"/>
                    </a:cubicBezTo>
                    <a:cubicBezTo>
                      <a:pt x="3" y="105"/>
                      <a:pt x="6" y="101"/>
                      <a:pt x="6" y="105"/>
                    </a:cubicBezTo>
                    <a:cubicBezTo>
                      <a:pt x="6" y="110"/>
                      <a:pt x="7" y="109"/>
                      <a:pt x="7" y="113"/>
                    </a:cubicBezTo>
                    <a:cubicBezTo>
                      <a:pt x="7" y="118"/>
                      <a:pt x="12" y="115"/>
                      <a:pt x="10" y="121"/>
                    </a:cubicBezTo>
                    <a:cubicBezTo>
                      <a:pt x="13" y="126"/>
                      <a:pt x="18" y="130"/>
                      <a:pt x="15" y="137"/>
                    </a:cubicBezTo>
                    <a:cubicBezTo>
                      <a:pt x="13" y="147"/>
                      <a:pt x="23" y="141"/>
                      <a:pt x="19" y="144"/>
                    </a:cubicBezTo>
                    <a:cubicBezTo>
                      <a:pt x="18" y="149"/>
                      <a:pt x="24" y="146"/>
                      <a:pt x="27" y="149"/>
                    </a:cubicBezTo>
                    <a:cubicBezTo>
                      <a:pt x="30" y="154"/>
                      <a:pt x="26" y="152"/>
                      <a:pt x="32" y="157"/>
                    </a:cubicBezTo>
                    <a:cubicBezTo>
                      <a:pt x="36" y="161"/>
                      <a:pt x="38" y="161"/>
                      <a:pt x="38" y="165"/>
                    </a:cubicBezTo>
                    <a:cubicBezTo>
                      <a:pt x="36" y="168"/>
                      <a:pt x="38" y="168"/>
                      <a:pt x="42" y="171"/>
                    </a:cubicBezTo>
                    <a:cubicBezTo>
                      <a:pt x="45" y="171"/>
                      <a:pt x="44" y="175"/>
                      <a:pt x="47" y="17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2" name="Freeform 601"/>
              <p:cNvSpPr>
                <a:spLocks/>
              </p:cNvSpPr>
              <p:nvPr/>
            </p:nvSpPr>
            <p:spPr bwMode="auto">
              <a:xfrm>
                <a:off x="3197" y="2375"/>
                <a:ext cx="37" cy="23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0" y="6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7" y="0"/>
                  </a:cxn>
                  <a:cxn ang="0">
                    <a:pos x="17" y="1"/>
                  </a:cxn>
                  <a:cxn ang="0">
                    <a:pos x="14" y="6"/>
                  </a:cxn>
                  <a:cxn ang="0">
                    <a:pos x="11" y="7"/>
                  </a:cxn>
                  <a:cxn ang="0">
                    <a:pos x="6" y="10"/>
                  </a:cxn>
                  <a:cxn ang="0">
                    <a:pos x="5" y="10"/>
                  </a:cxn>
                  <a:cxn ang="0">
                    <a:pos x="2" y="9"/>
                  </a:cxn>
                </a:cxnLst>
                <a:rect l="0" t="0" r="r" b="b"/>
                <a:pathLst>
                  <a:path w="19" h="12">
                    <a:moveTo>
                      <a:pt x="2" y="9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2" y="4"/>
                      <a:pt x="5" y="6"/>
                    </a:cubicBezTo>
                    <a:cubicBezTo>
                      <a:pt x="6" y="6"/>
                      <a:pt x="3" y="3"/>
                      <a:pt x="8" y="3"/>
                    </a:cubicBezTo>
                    <a:cubicBezTo>
                      <a:pt x="12" y="4"/>
                      <a:pt x="15" y="1"/>
                      <a:pt x="17" y="0"/>
                    </a:cubicBezTo>
                    <a:cubicBezTo>
                      <a:pt x="19" y="0"/>
                      <a:pt x="19" y="0"/>
                      <a:pt x="17" y="1"/>
                    </a:cubicBezTo>
                    <a:cubicBezTo>
                      <a:pt x="14" y="4"/>
                      <a:pt x="12" y="4"/>
                      <a:pt x="14" y="6"/>
                    </a:cubicBezTo>
                    <a:cubicBezTo>
                      <a:pt x="15" y="7"/>
                      <a:pt x="12" y="6"/>
                      <a:pt x="11" y="7"/>
                    </a:cubicBezTo>
                    <a:cubicBezTo>
                      <a:pt x="9" y="10"/>
                      <a:pt x="6" y="10"/>
                      <a:pt x="6" y="10"/>
                    </a:cubicBezTo>
                    <a:cubicBezTo>
                      <a:pt x="6" y="12"/>
                      <a:pt x="6" y="10"/>
                      <a:pt x="5" y="10"/>
                    </a:cubicBezTo>
                    <a:cubicBezTo>
                      <a:pt x="3" y="10"/>
                      <a:pt x="2" y="10"/>
                      <a:pt x="2" y="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3" name="Freeform 602"/>
              <p:cNvSpPr>
                <a:spLocks/>
              </p:cNvSpPr>
              <p:nvPr/>
            </p:nvSpPr>
            <p:spPr bwMode="auto">
              <a:xfrm>
                <a:off x="2920" y="2365"/>
                <a:ext cx="5" cy="6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3" y="3"/>
                  </a:cxn>
                  <a:cxn ang="0">
                    <a:pos x="1" y="2"/>
                  </a:cxn>
                </a:cxnLst>
                <a:rect l="0" t="0" r="r" b="b"/>
                <a:pathLst>
                  <a:path w="3" h="3">
                    <a:moveTo>
                      <a:pt x="1" y="2"/>
                    </a:moveTo>
                    <a:cubicBezTo>
                      <a:pt x="1" y="0"/>
                      <a:pt x="3" y="3"/>
                      <a:pt x="3" y="3"/>
                    </a:cubicBezTo>
                    <a:cubicBezTo>
                      <a:pt x="1" y="3"/>
                      <a:pt x="0" y="2"/>
                      <a:pt x="1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4" name="Freeform 603"/>
              <p:cNvSpPr>
                <a:spLocks/>
              </p:cNvSpPr>
              <p:nvPr/>
            </p:nvSpPr>
            <p:spPr bwMode="auto">
              <a:xfrm>
                <a:off x="2569" y="2340"/>
                <a:ext cx="318" cy="373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0" y="106"/>
                  </a:cxn>
                  <a:cxn ang="0">
                    <a:pos x="32" y="129"/>
                  </a:cxn>
                  <a:cxn ang="0">
                    <a:pos x="77" y="168"/>
                  </a:cxn>
                  <a:cxn ang="0">
                    <a:pos x="80" y="173"/>
                  </a:cxn>
                  <a:cxn ang="0">
                    <a:pos x="85" y="178"/>
                  </a:cxn>
                  <a:cxn ang="0">
                    <a:pos x="91" y="181"/>
                  </a:cxn>
                  <a:cxn ang="0">
                    <a:pos x="94" y="188"/>
                  </a:cxn>
                  <a:cxn ang="0">
                    <a:pos x="102" y="188"/>
                  </a:cxn>
                  <a:cxn ang="0">
                    <a:pos x="129" y="171"/>
                  </a:cxn>
                  <a:cxn ang="0">
                    <a:pos x="164" y="145"/>
                  </a:cxn>
                  <a:cxn ang="0">
                    <a:pos x="158" y="136"/>
                  </a:cxn>
                  <a:cxn ang="0">
                    <a:pos x="148" y="133"/>
                  </a:cxn>
                  <a:cxn ang="0">
                    <a:pos x="145" y="122"/>
                  </a:cxn>
                  <a:cxn ang="0">
                    <a:pos x="147" y="109"/>
                  </a:cxn>
                  <a:cxn ang="0">
                    <a:pos x="147" y="98"/>
                  </a:cxn>
                  <a:cxn ang="0">
                    <a:pos x="144" y="75"/>
                  </a:cxn>
                  <a:cxn ang="0">
                    <a:pos x="133" y="49"/>
                  </a:cxn>
                  <a:cxn ang="0">
                    <a:pos x="127" y="36"/>
                  </a:cxn>
                  <a:cxn ang="0">
                    <a:pos x="133" y="28"/>
                  </a:cxn>
                  <a:cxn ang="0">
                    <a:pos x="135" y="18"/>
                  </a:cxn>
                  <a:cxn ang="0">
                    <a:pos x="133" y="10"/>
                  </a:cxn>
                  <a:cxn ang="0">
                    <a:pos x="136" y="4"/>
                  </a:cxn>
                  <a:cxn ang="0">
                    <a:pos x="132" y="5"/>
                  </a:cxn>
                  <a:cxn ang="0">
                    <a:pos x="127" y="2"/>
                  </a:cxn>
                  <a:cxn ang="0">
                    <a:pos x="123" y="4"/>
                  </a:cxn>
                  <a:cxn ang="0">
                    <a:pos x="115" y="5"/>
                  </a:cxn>
                  <a:cxn ang="0">
                    <a:pos x="109" y="7"/>
                  </a:cxn>
                  <a:cxn ang="0">
                    <a:pos x="98" y="5"/>
                  </a:cxn>
                  <a:cxn ang="0">
                    <a:pos x="91" y="7"/>
                  </a:cxn>
                  <a:cxn ang="0">
                    <a:pos x="83" y="8"/>
                  </a:cxn>
                  <a:cxn ang="0">
                    <a:pos x="70" y="14"/>
                  </a:cxn>
                  <a:cxn ang="0">
                    <a:pos x="65" y="16"/>
                  </a:cxn>
                  <a:cxn ang="0">
                    <a:pos x="59" y="19"/>
                  </a:cxn>
                  <a:cxn ang="0">
                    <a:pos x="51" y="24"/>
                  </a:cxn>
                  <a:cxn ang="0">
                    <a:pos x="59" y="50"/>
                  </a:cxn>
                  <a:cxn ang="0">
                    <a:pos x="59" y="55"/>
                  </a:cxn>
                  <a:cxn ang="0">
                    <a:pos x="45" y="58"/>
                  </a:cxn>
                  <a:cxn ang="0">
                    <a:pos x="38" y="63"/>
                  </a:cxn>
                  <a:cxn ang="0">
                    <a:pos x="36" y="70"/>
                  </a:cxn>
                  <a:cxn ang="0">
                    <a:pos x="27" y="77"/>
                  </a:cxn>
                  <a:cxn ang="0">
                    <a:pos x="7" y="86"/>
                  </a:cxn>
                  <a:cxn ang="0">
                    <a:pos x="0" y="91"/>
                  </a:cxn>
                  <a:cxn ang="0">
                    <a:pos x="0" y="102"/>
                  </a:cxn>
                </a:cxnLst>
                <a:rect l="0" t="0" r="r" b="b"/>
                <a:pathLst>
                  <a:path w="164" h="192">
                    <a:moveTo>
                      <a:pt x="0" y="102"/>
                    </a:moveTo>
                    <a:cubicBezTo>
                      <a:pt x="0" y="106"/>
                      <a:pt x="0" y="106"/>
                      <a:pt x="0" y="106"/>
                    </a:cubicBezTo>
                    <a:cubicBezTo>
                      <a:pt x="32" y="129"/>
                      <a:pt x="32" y="129"/>
                      <a:pt x="32" y="129"/>
                    </a:cubicBezTo>
                    <a:cubicBezTo>
                      <a:pt x="32" y="129"/>
                      <a:pt x="76" y="167"/>
                      <a:pt x="77" y="168"/>
                    </a:cubicBezTo>
                    <a:cubicBezTo>
                      <a:pt x="80" y="171"/>
                      <a:pt x="77" y="171"/>
                      <a:pt x="80" y="173"/>
                    </a:cubicBezTo>
                    <a:cubicBezTo>
                      <a:pt x="83" y="175"/>
                      <a:pt x="82" y="179"/>
                      <a:pt x="85" y="178"/>
                    </a:cubicBezTo>
                    <a:cubicBezTo>
                      <a:pt x="89" y="178"/>
                      <a:pt x="86" y="181"/>
                      <a:pt x="91" y="181"/>
                    </a:cubicBezTo>
                    <a:cubicBezTo>
                      <a:pt x="95" y="181"/>
                      <a:pt x="95" y="185"/>
                      <a:pt x="94" y="188"/>
                    </a:cubicBezTo>
                    <a:cubicBezTo>
                      <a:pt x="92" y="190"/>
                      <a:pt x="94" y="192"/>
                      <a:pt x="102" y="188"/>
                    </a:cubicBezTo>
                    <a:cubicBezTo>
                      <a:pt x="123" y="188"/>
                      <a:pt x="120" y="178"/>
                      <a:pt x="129" y="171"/>
                    </a:cubicBezTo>
                    <a:cubicBezTo>
                      <a:pt x="138" y="164"/>
                      <a:pt x="159" y="148"/>
                      <a:pt x="164" y="145"/>
                    </a:cubicBezTo>
                    <a:cubicBezTo>
                      <a:pt x="161" y="139"/>
                      <a:pt x="162" y="139"/>
                      <a:pt x="158" y="136"/>
                    </a:cubicBezTo>
                    <a:cubicBezTo>
                      <a:pt x="152" y="133"/>
                      <a:pt x="152" y="137"/>
                      <a:pt x="148" y="133"/>
                    </a:cubicBezTo>
                    <a:cubicBezTo>
                      <a:pt x="147" y="128"/>
                      <a:pt x="150" y="129"/>
                      <a:pt x="145" y="122"/>
                    </a:cubicBezTo>
                    <a:cubicBezTo>
                      <a:pt x="139" y="114"/>
                      <a:pt x="148" y="117"/>
                      <a:pt x="147" y="109"/>
                    </a:cubicBezTo>
                    <a:cubicBezTo>
                      <a:pt x="145" y="105"/>
                      <a:pt x="148" y="103"/>
                      <a:pt x="147" y="98"/>
                    </a:cubicBezTo>
                    <a:cubicBezTo>
                      <a:pt x="145" y="92"/>
                      <a:pt x="148" y="89"/>
                      <a:pt x="144" y="75"/>
                    </a:cubicBezTo>
                    <a:cubicBezTo>
                      <a:pt x="141" y="47"/>
                      <a:pt x="136" y="58"/>
                      <a:pt x="133" y="49"/>
                    </a:cubicBezTo>
                    <a:cubicBezTo>
                      <a:pt x="133" y="46"/>
                      <a:pt x="127" y="39"/>
                      <a:pt x="127" y="36"/>
                    </a:cubicBezTo>
                    <a:cubicBezTo>
                      <a:pt x="129" y="33"/>
                      <a:pt x="133" y="30"/>
                      <a:pt x="133" y="28"/>
                    </a:cubicBezTo>
                    <a:cubicBezTo>
                      <a:pt x="133" y="22"/>
                      <a:pt x="136" y="25"/>
                      <a:pt x="135" y="18"/>
                    </a:cubicBezTo>
                    <a:cubicBezTo>
                      <a:pt x="133" y="13"/>
                      <a:pt x="135" y="10"/>
                      <a:pt x="133" y="10"/>
                    </a:cubicBezTo>
                    <a:cubicBezTo>
                      <a:pt x="132" y="8"/>
                      <a:pt x="136" y="7"/>
                      <a:pt x="136" y="4"/>
                    </a:cubicBezTo>
                    <a:cubicBezTo>
                      <a:pt x="135" y="4"/>
                      <a:pt x="133" y="4"/>
                      <a:pt x="132" y="5"/>
                    </a:cubicBezTo>
                    <a:cubicBezTo>
                      <a:pt x="130" y="7"/>
                      <a:pt x="130" y="4"/>
                      <a:pt x="127" y="2"/>
                    </a:cubicBezTo>
                    <a:cubicBezTo>
                      <a:pt x="124" y="0"/>
                      <a:pt x="126" y="5"/>
                      <a:pt x="123" y="4"/>
                    </a:cubicBezTo>
                    <a:cubicBezTo>
                      <a:pt x="118" y="2"/>
                      <a:pt x="120" y="4"/>
                      <a:pt x="115" y="5"/>
                    </a:cubicBezTo>
                    <a:cubicBezTo>
                      <a:pt x="111" y="5"/>
                      <a:pt x="112" y="8"/>
                      <a:pt x="109" y="7"/>
                    </a:cubicBezTo>
                    <a:cubicBezTo>
                      <a:pt x="108" y="4"/>
                      <a:pt x="102" y="4"/>
                      <a:pt x="98" y="5"/>
                    </a:cubicBezTo>
                    <a:cubicBezTo>
                      <a:pt x="94" y="7"/>
                      <a:pt x="92" y="4"/>
                      <a:pt x="91" y="7"/>
                    </a:cubicBezTo>
                    <a:cubicBezTo>
                      <a:pt x="89" y="8"/>
                      <a:pt x="88" y="8"/>
                      <a:pt x="83" y="8"/>
                    </a:cubicBezTo>
                    <a:cubicBezTo>
                      <a:pt x="77" y="8"/>
                      <a:pt x="70" y="11"/>
                      <a:pt x="70" y="14"/>
                    </a:cubicBezTo>
                    <a:cubicBezTo>
                      <a:pt x="68" y="19"/>
                      <a:pt x="67" y="14"/>
                      <a:pt x="65" y="16"/>
                    </a:cubicBezTo>
                    <a:cubicBezTo>
                      <a:pt x="62" y="19"/>
                      <a:pt x="62" y="14"/>
                      <a:pt x="59" y="19"/>
                    </a:cubicBezTo>
                    <a:cubicBezTo>
                      <a:pt x="58" y="21"/>
                      <a:pt x="54" y="25"/>
                      <a:pt x="51" y="24"/>
                    </a:cubicBezTo>
                    <a:cubicBezTo>
                      <a:pt x="58" y="27"/>
                      <a:pt x="53" y="47"/>
                      <a:pt x="59" y="50"/>
                    </a:cubicBezTo>
                    <a:cubicBezTo>
                      <a:pt x="62" y="52"/>
                      <a:pt x="59" y="52"/>
                      <a:pt x="59" y="55"/>
                    </a:cubicBezTo>
                    <a:cubicBezTo>
                      <a:pt x="59" y="58"/>
                      <a:pt x="48" y="53"/>
                      <a:pt x="45" y="58"/>
                    </a:cubicBezTo>
                    <a:cubicBezTo>
                      <a:pt x="42" y="61"/>
                      <a:pt x="36" y="58"/>
                      <a:pt x="38" y="63"/>
                    </a:cubicBezTo>
                    <a:cubicBezTo>
                      <a:pt x="41" y="67"/>
                      <a:pt x="42" y="67"/>
                      <a:pt x="36" y="70"/>
                    </a:cubicBezTo>
                    <a:cubicBezTo>
                      <a:pt x="30" y="72"/>
                      <a:pt x="30" y="72"/>
                      <a:pt x="27" y="77"/>
                    </a:cubicBezTo>
                    <a:cubicBezTo>
                      <a:pt x="27" y="78"/>
                      <a:pt x="9" y="83"/>
                      <a:pt x="7" y="86"/>
                    </a:cubicBezTo>
                    <a:cubicBezTo>
                      <a:pt x="0" y="91"/>
                      <a:pt x="0" y="91"/>
                      <a:pt x="0" y="91"/>
                    </a:cubicBezTo>
                    <a:cubicBezTo>
                      <a:pt x="0" y="102"/>
                      <a:pt x="0" y="102"/>
                      <a:pt x="0" y="102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5" name="Freeform 604"/>
              <p:cNvSpPr>
                <a:spLocks/>
              </p:cNvSpPr>
              <p:nvPr/>
            </p:nvSpPr>
            <p:spPr bwMode="auto">
              <a:xfrm>
                <a:off x="2815" y="2338"/>
                <a:ext cx="68" cy="148"/>
              </a:xfrm>
              <a:custGeom>
                <a:avLst/>
                <a:gdLst/>
                <a:ahLst/>
                <a:cxnLst>
                  <a:cxn ang="0">
                    <a:pos x="9" y="5"/>
                  </a:cxn>
                  <a:cxn ang="0">
                    <a:pos x="6" y="11"/>
                  </a:cxn>
                  <a:cxn ang="0">
                    <a:pos x="8" y="19"/>
                  </a:cxn>
                  <a:cxn ang="0">
                    <a:pos x="6" y="30"/>
                  </a:cxn>
                  <a:cxn ang="0">
                    <a:pos x="0" y="37"/>
                  </a:cxn>
                  <a:cxn ang="0">
                    <a:pos x="6" y="50"/>
                  </a:cxn>
                  <a:cxn ang="0">
                    <a:pos x="17" y="76"/>
                  </a:cxn>
                  <a:cxn ang="0">
                    <a:pos x="23" y="61"/>
                  </a:cxn>
                  <a:cxn ang="0">
                    <a:pos x="32" y="54"/>
                  </a:cxn>
                  <a:cxn ang="0">
                    <a:pos x="34" y="47"/>
                  </a:cxn>
                  <a:cxn ang="0">
                    <a:pos x="29" y="42"/>
                  </a:cxn>
                  <a:cxn ang="0">
                    <a:pos x="28" y="40"/>
                  </a:cxn>
                  <a:cxn ang="0">
                    <a:pos x="21" y="36"/>
                  </a:cxn>
                  <a:cxn ang="0">
                    <a:pos x="29" y="23"/>
                  </a:cxn>
                  <a:cxn ang="0">
                    <a:pos x="26" y="17"/>
                  </a:cxn>
                  <a:cxn ang="0">
                    <a:pos x="25" y="11"/>
                  </a:cxn>
                  <a:cxn ang="0">
                    <a:pos x="29" y="5"/>
                  </a:cxn>
                  <a:cxn ang="0">
                    <a:pos x="23" y="8"/>
                  </a:cxn>
                  <a:cxn ang="0">
                    <a:pos x="20" y="2"/>
                  </a:cxn>
                  <a:cxn ang="0">
                    <a:pos x="11" y="5"/>
                  </a:cxn>
                  <a:cxn ang="0">
                    <a:pos x="9" y="5"/>
                  </a:cxn>
                </a:cxnLst>
                <a:rect l="0" t="0" r="r" b="b"/>
                <a:pathLst>
                  <a:path w="35" h="76">
                    <a:moveTo>
                      <a:pt x="9" y="5"/>
                    </a:moveTo>
                    <a:cubicBezTo>
                      <a:pt x="9" y="8"/>
                      <a:pt x="5" y="9"/>
                      <a:pt x="6" y="11"/>
                    </a:cubicBezTo>
                    <a:cubicBezTo>
                      <a:pt x="8" y="11"/>
                      <a:pt x="6" y="14"/>
                      <a:pt x="8" y="19"/>
                    </a:cubicBezTo>
                    <a:cubicBezTo>
                      <a:pt x="9" y="26"/>
                      <a:pt x="6" y="23"/>
                      <a:pt x="6" y="30"/>
                    </a:cubicBezTo>
                    <a:cubicBezTo>
                      <a:pt x="6" y="31"/>
                      <a:pt x="2" y="34"/>
                      <a:pt x="0" y="37"/>
                    </a:cubicBezTo>
                    <a:cubicBezTo>
                      <a:pt x="0" y="40"/>
                      <a:pt x="6" y="47"/>
                      <a:pt x="6" y="50"/>
                    </a:cubicBezTo>
                    <a:cubicBezTo>
                      <a:pt x="9" y="59"/>
                      <a:pt x="14" y="48"/>
                      <a:pt x="17" y="76"/>
                    </a:cubicBezTo>
                    <a:cubicBezTo>
                      <a:pt x="28" y="70"/>
                      <a:pt x="18" y="65"/>
                      <a:pt x="23" y="61"/>
                    </a:cubicBezTo>
                    <a:cubicBezTo>
                      <a:pt x="28" y="57"/>
                      <a:pt x="29" y="56"/>
                      <a:pt x="32" y="54"/>
                    </a:cubicBezTo>
                    <a:cubicBezTo>
                      <a:pt x="35" y="53"/>
                      <a:pt x="31" y="51"/>
                      <a:pt x="34" y="47"/>
                    </a:cubicBezTo>
                    <a:cubicBezTo>
                      <a:pt x="31" y="45"/>
                      <a:pt x="31" y="45"/>
                      <a:pt x="29" y="42"/>
                    </a:cubicBezTo>
                    <a:cubicBezTo>
                      <a:pt x="29" y="39"/>
                      <a:pt x="28" y="42"/>
                      <a:pt x="28" y="40"/>
                    </a:cubicBezTo>
                    <a:cubicBezTo>
                      <a:pt x="26" y="40"/>
                      <a:pt x="21" y="40"/>
                      <a:pt x="21" y="36"/>
                    </a:cubicBezTo>
                    <a:cubicBezTo>
                      <a:pt x="20" y="33"/>
                      <a:pt x="32" y="26"/>
                      <a:pt x="29" y="23"/>
                    </a:cubicBezTo>
                    <a:cubicBezTo>
                      <a:pt x="28" y="20"/>
                      <a:pt x="31" y="20"/>
                      <a:pt x="26" y="17"/>
                    </a:cubicBezTo>
                    <a:cubicBezTo>
                      <a:pt x="23" y="16"/>
                      <a:pt x="23" y="12"/>
                      <a:pt x="25" y="11"/>
                    </a:cubicBezTo>
                    <a:cubicBezTo>
                      <a:pt x="28" y="9"/>
                      <a:pt x="31" y="6"/>
                      <a:pt x="29" y="5"/>
                    </a:cubicBezTo>
                    <a:cubicBezTo>
                      <a:pt x="28" y="2"/>
                      <a:pt x="25" y="8"/>
                      <a:pt x="23" y="8"/>
                    </a:cubicBezTo>
                    <a:cubicBezTo>
                      <a:pt x="21" y="6"/>
                      <a:pt x="25" y="3"/>
                      <a:pt x="20" y="2"/>
                    </a:cubicBezTo>
                    <a:cubicBezTo>
                      <a:pt x="14" y="0"/>
                      <a:pt x="12" y="5"/>
                      <a:pt x="11" y="5"/>
                    </a:cubicBezTo>
                    <a:cubicBezTo>
                      <a:pt x="11" y="5"/>
                      <a:pt x="11" y="5"/>
                      <a:pt x="9" y="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6" name="Freeform 605"/>
              <p:cNvSpPr>
                <a:spLocks/>
              </p:cNvSpPr>
              <p:nvPr/>
            </p:nvSpPr>
            <p:spPr bwMode="auto">
              <a:xfrm>
                <a:off x="3079" y="2455"/>
                <a:ext cx="176" cy="207"/>
              </a:xfrm>
              <a:custGeom>
                <a:avLst/>
                <a:gdLst/>
                <a:ahLst/>
                <a:cxnLst>
                  <a:cxn ang="0">
                    <a:pos x="82" y="24"/>
                  </a:cxn>
                  <a:cxn ang="0">
                    <a:pos x="77" y="41"/>
                  </a:cxn>
                  <a:cxn ang="0">
                    <a:pos x="70" y="36"/>
                  </a:cxn>
                  <a:cxn ang="0">
                    <a:pos x="67" y="27"/>
                  </a:cxn>
                  <a:cxn ang="0">
                    <a:pos x="64" y="19"/>
                  </a:cxn>
                  <a:cxn ang="0">
                    <a:pos x="64" y="27"/>
                  </a:cxn>
                  <a:cxn ang="0">
                    <a:pos x="71" y="44"/>
                  </a:cxn>
                  <a:cxn ang="0">
                    <a:pos x="74" y="52"/>
                  </a:cxn>
                  <a:cxn ang="0">
                    <a:pos x="83" y="74"/>
                  </a:cxn>
                  <a:cxn ang="0">
                    <a:pos x="88" y="82"/>
                  </a:cxn>
                  <a:cxn ang="0">
                    <a:pos x="88" y="91"/>
                  </a:cxn>
                  <a:cxn ang="0">
                    <a:pos x="82" y="96"/>
                  </a:cxn>
                  <a:cxn ang="0">
                    <a:pos x="76" y="102"/>
                  </a:cxn>
                  <a:cxn ang="0">
                    <a:pos x="68" y="102"/>
                  </a:cxn>
                  <a:cxn ang="0">
                    <a:pos x="54" y="102"/>
                  </a:cxn>
                  <a:cxn ang="0">
                    <a:pos x="54" y="100"/>
                  </a:cxn>
                  <a:cxn ang="0">
                    <a:pos x="53" y="102"/>
                  </a:cxn>
                  <a:cxn ang="0">
                    <a:pos x="4" y="102"/>
                  </a:cxn>
                  <a:cxn ang="0">
                    <a:pos x="4" y="25"/>
                  </a:cxn>
                  <a:cxn ang="0">
                    <a:pos x="3" y="14"/>
                  </a:cxn>
                  <a:cxn ang="0">
                    <a:pos x="4" y="3"/>
                  </a:cxn>
                  <a:cxn ang="0">
                    <a:pos x="16" y="3"/>
                  </a:cxn>
                  <a:cxn ang="0">
                    <a:pos x="24" y="6"/>
                  </a:cxn>
                  <a:cxn ang="0">
                    <a:pos x="30" y="8"/>
                  </a:cxn>
                  <a:cxn ang="0">
                    <a:pos x="39" y="9"/>
                  </a:cxn>
                  <a:cxn ang="0">
                    <a:pos x="45" y="5"/>
                  </a:cxn>
                  <a:cxn ang="0">
                    <a:pos x="50" y="2"/>
                  </a:cxn>
                  <a:cxn ang="0">
                    <a:pos x="56" y="3"/>
                  </a:cxn>
                  <a:cxn ang="0">
                    <a:pos x="59" y="3"/>
                  </a:cxn>
                  <a:cxn ang="0">
                    <a:pos x="61" y="5"/>
                  </a:cxn>
                  <a:cxn ang="0">
                    <a:pos x="57" y="3"/>
                  </a:cxn>
                  <a:cxn ang="0">
                    <a:pos x="57" y="5"/>
                  </a:cxn>
                  <a:cxn ang="0">
                    <a:pos x="59" y="6"/>
                  </a:cxn>
                  <a:cxn ang="0">
                    <a:pos x="61" y="6"/>
                  </a:cxn>
                  <a:cxn ang="0">
                    <a:pos x="62" y="6"/>
                  </a:cxn>
                  <a:cxn ang="0">
                    <a:pos x="68" y="6"/>
                  </a:cxn>
                  <a:cxn ang="0">
                    <a:pos x="76" y="5"/>
                  </a:cxn>
                  <a:cxn ang="0">
                    <a:pos x="77" y="6"/>
                  </a:cxn>
                  <a:cxn ang="0">
                    <a:pos x="82" y="24"/>
                  </a:cxn>
                </a:cxnLst>
                <a:rect l="0" t="0" r="r" b="b"/>
                <a:pathLst>
                  <a:path w="91" h="107">
                    <a:moveTo>
                      <a:pt x="82" y="24"/>
                    </a:moveTo>
                    <a:cubicBezTo>
                      <a:pt x="77" y="38"/>
                      <a:pt x="79" y="38"/>
                      <a:pt x="77" y="41"/>
                    </a:cubicBezTo>
                    <a:cubicBezTo>
                      <a:pt x="76" y="44"/>
                      <a:pt x="74" y="41"/>
                      <a:pt x="70" y="36"/>
                    </a:cubicBezTo>
                    <a:cubicBezTo>
                      <a:pt x="67" y="33"/>
                      <a:pt x="70" y="30"/>
                      <a:pt x="67" y="27"/>
                    </a:cubicBezTo>
                    <a:cubicBezTo>
                      <a:pt x="62" y="22"/>
                      <a:pt x="65" y="20"/>
                      <a:pt x="64" y="19"/>
                    </a:cubicBezTo>
                    <a:cubicBezTo>
                      <a:pt x="59" y="25"/>
                      <a:pt x="64" y="22"/>
                      <a:pt x="64" y="27"/>
                    </a:cubicBezTo>
                    <a:cubicBezTo>
                      <a:pt x="64" y="33"/>
                      <a:pt x="71" y="39"/>
                      <a:pt x="71" y="44"/>
                    </a:cubicBezTo>
                    <a:cubicBezTo>
                      <a:pt x="71" y="47"/>
                      <a:pt x="74" y="49"/>
                      <a:pt x="74" y="52"/>
                    </a:cubicBezTo>
                    <a:cubicBezTo>
                      <a:pt x="73" y="56"/>
                      <a:pt x="79" y="63"/>
                      <a:pt x="83" y="74"/>
                    </a:cubicBezTo>
                    <a:cubicBezTo>
                      <a:pt x="86" y="82"/>
                      <a:pt x="91" y="82"/>
                      <a:pt x="88" y="82"/>
                    </a:cubicBezTo>
                    <a:cubicBezTo>
                      <a:pt x="85" y="82"/>
                      <a:pt x="86" y="88"/>
                      <a:pt x="88" y="91"/>
                    </a:cubicBezTo>
                    <a:cubicBezTo>
                      <a:pt x="85" y="96"/>
                      <a:pt x="83" y="91"/>
                      <a:pt x="82" y="96"/>
                    </a:cubicBezTo>
                    <a:cubicBezTo>
                      <a:pt x="80" y="100"/>
                      <a:pt x="77" y="99"/>
                      <a:pt x="76" y="102"/>
                    </a:cubicBezTo>
                    <a:cubicBezTo>
                      <a:pt x="74" y="105"/>
                      <a:pt x="71" y="107"/>
                      <a:pt x="68" y="102"/>
                    </a:cubicBezTo>
                    <a:cubicBezTo>
                      <a:pt x="54" y="102"/>
                      <a:pt x="54" y="102"/>
                      <a:pt x="54" y="102"/>
                    </a:cubicBezTo>
                    <a:cubicBezTo>
                      <a:pt x="54" y="100"/>
                      <a:pt x="54" y="100"/>
                      <a:pt x="54" y="100"/>
                    </a:cubicBezTo>
                    <a:cubicBezTo>
                      <a:pt x="53" y="102"/>
                      <a:pt x="53" y="102"/>
                      <a:pt x="53" y="102"/>
                    </a:cubicBezTo>
                    <a:cubicBezTo>
                      <a:pt x="4" y="102"/>
                      <a:pt x="4" y="102"/>
                      <a:pt x="4" y="102"/>
                    </a:cubicBezTo>
                    <a:cubicBezTo>
                      <a:pt x="4" y="25"/>
                      <a:pt x="4" y="25"/>
                      <a:pt x="4" y="25"/>
                    </a:cubicBezTo>
                    <a:cubicBezTo>
                      <a:pt x="4" y="22"/>
                      <a:pt x="0" y="20"/>
                      <a:pt x="3" y="14"/>
                    </a:cubicBezTo>
                    <a:cubicBezTo>
                      <a:pt x="6" y="9"/>
                      <a:pt x="1" y="6"/>
                      <a:pt x="4" y="3"/>
                    </a:cubicBezTo>
                    <a:cubicBezTo>
                      <a:pt x="6" y="3"/>
                      <a:pt x="7" y="0"/>
                      <a:pt x="16" y="3"/>
                    </a:cubicBezTo>
                    <a:cubicBezTo>
                      <a:pt x="27" y="5"/>
                      <a:pt x="22" y="6"/>
                      <a:pt x="24" y="6"/>
                    </a:cubicBezTo>
                    <a:cubicBezTo>
                      <a:pt x="27" y="5"/>
                      <a:pt x="27" y="8"/>
                      <a:pt x="30" y="8"/>
                    </a:cubicBezTo>
                    <a:cubicBezTo>
                      <a:pt x="32" y="6"/>
                      <a:pt x="36" y="13"/>
                      <a:pt x="39" y="9"/>
                    </a:cubicBezTo>
                    <a:cubicBezTo>
                      <a:pt x="45" y="3"/>
                      <a:pt x="44" y="6"/>
                      <a:pt x="45" y="5"/>
                    </a:cubicBezTo>
                    <a:cubicBezTo>
                      <a:pt x="47" y="2"/>
                      <a:pt x="47" y="3"/>
                      <a:pt x="50" y="2"/>
                    </a:cubicBezTo>
                    <a:cubicBezTo>
                      <a:pt x="53" y="0"/>
                      <a:pt x="54" y="5"/>
                      <a:pt x="56" y="3"/>
                    </a:cubicBezTo>
                    <a:cubicBezTo>
                      <a:pt x="57" y="2"/>
                      <a:pt x="57" y="2"/>
                      <a:pt x="59" y="3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59" y="5"/>
                      <a:pt x="57" y="3"/>
                      <a:pt x="57" y="3"/>
                    </a:cubicBezTo>
                    <a:cubicBezTo>
                      <a:pt x="57" y="5"/>
                      <a:pt x="56" y="5"/>
                      <a:pt x="57" y="5"/>
                    </a:cubicBezTo>
                    <a:cubicBezTo>
                      <a:pt x="57" y="6"/>
                      <a:pt x="59" y="5"/>
                      <a:pt x="59" y="6"/>
                    </a:cubicBezTo>
                    <a:cubicBezTo>
                      <a:pt x="61" y="8"/>
                      <a:pt x="62" y="6"/>
                      <a:pt x="61" y="6"/>
                    </a:cubicBezTo>
                    <a:cubicBezTo>
                      <a:pt x="61" y="5"/>
                      <a:pt x="61" y="5"/>
                      <a:pt x="62" y="6"/>
                    </a:cubicBezTo>
                    <a:cubicBezTo>
                      <a:pt x="65" y="9"/>
                      <a:pt x="67" y="5"/>
                      <a:pt x="68" y="6"/>
                    </a:cubicBezTo>
                    <a:cubicBezTo>
                      <a:pt x="70" y="8"/>
                      <a:pt x="68" y="8"/>
                      <a:pt x="76" y="5"/>
                    </a:cubicBezTo>
                    <a:cubicBezTo>
                      <a:pt x="76" y="5"/>
                      <a:pt x="76" y="6"/>
                      <a:pt x="77" y="6"/>
                    </a:cubicBezTo>
                    <a:cubicBezTo>
                      <a:pt x="79" y="11"/>
                      <a:pt x="80" y="17"/>
                      <a:pt x="82" y="2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7" name="Freeform 606"/>
              <p:cNvSpPr>
                <a:spLocks/>
              </p:cNvSpPr>
              <p:nvPr/>
            </p:nvSpPr>
            <p:spPr bwMode="auto">
              <a:xfrm>
                <a:off x="3249" y="2338"/>
                <a:ext cx="103" cy="105"/>
              </a:xfrm>
              <a:custGeom>
                <a:avLst/>
                <a:gdLst/>
                <a:ahLst/>
                <a:cxnLst>
                  <a:cxn ang="0">
                    <a:pos x="2" y="29"/>
                  </a:cxn>
                  <a:cxn ang="0">
                    <a:pos x="5" y="29"/>
                  </a:cxn>
                  <a:cxn ang="0">
                    <a:pos x="5" y="29"/>
                  </a:cxn>
                  <a:cxn ang="0">
                    <a:pos x="5" y="31"/>
                  </a:cxn>
                  <a:cxn ang="0">
                    <a:pos x="8" y="34"/>
                  </a:cxn>
                  <a:cxn ang="0">
                    <a:pos x="5" y="37"/>
                  </a:cxn>
                  <a:cxn ang="0">
                    <a:pos x="6" y="39"/>
                  </a:cxn>
                  <a:cxn ang="0">
                    <a:pos x="3" y="39"/>
                  </a:cxn>
                  <a:cxn ang="0">
                    <a:pos x="2" y="40"/>
                  </a:cxn>
                  <a:cxn ang="0">
                    <a:pos x="3" y="40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8"/>
                  </a:cxn>
                  <a:cxn ang="0">
                    <a:pos x="0" y="49"/>
                  </a:cxn>
                  <a:cxn ang="0">
                    <a:pos x="2" y="49"/>
                  </a:cxn>
                  <a:cxn ang="0">
                    <a:pos x="3" y="52"/>
                  </a:cxn>
                  <a:cxn ang="0">
                    <a:pos x="9" y="54"/>
                  </a:cxn>
                  <a:cxn ang="0">
                    <a:pos x="18" y="48"/>
                  </a:cxn>
                  <a:cxn ang="0">
                    <a:pos x="24" y="43"/>
                  </a:cxn>
                  <a:cxn ang="0">
                    <a:pos x="35" y="37"/>
                  </a:cxn>
                  <a:cxn ang="0">
                    <a:pos x="43" y="32"/>
                  </a:cxn>
                  <a:cxn ang="0">
                    <a:pos x="44" y="28"/>
                  </a:cxn>
                  <a:cxn ang="0">
                    <a:pos x="44" y="28"/>
                  </a:cxn>
                  <a:cxn ang="0">
                    <a:pos x="44" y="26"/>
                  </a:cxn>
                  <a:cxn ang="0">
                    <a:pos x="44" y="23"/>
                  </a:cxn>
                  <a:cxn ang="0">
                    <a:pos x="46" y="17"/>
                  </a:cxn>
                  <a:cxn ang="0">
                    <a:pos x="44" y="11"/>
                  </a:cxn>
                  <a:cxn ang="0">
                    <a:pos x="49" y="9"/>
                  </a:cxn>
                  <a:cxn ang="0">
                    <a:pos x="53" y="3"/>
                  </a:cxn>
                  <a:cxn ang="0">
                    <a:pos x="53" y="2"/>
                  </a:cxn>
                  <a:cxn ang="0">
                    <a:pos x="52" y="2"/>
                  </a:cxn>
                  <a:cxn ang="0">
                    <a:pos x="47" y="3"/>
                  </a:cxn>
                  <a:cxn ang="0">
                    <a:pos x="41" y="3"/>
                  </a:cxn>
                  <a:cxn ang="0">
                    <a:pos x="27" y="8"/>
                  </a:cxn>
                  <a:cxn ang="0">
                    <a:pos x="21" y="5"/>
                  </a:cxn>
                  <a:cxn ang="0">
                    <a:pos x="14" y="8"/>
                  </a:cxn>
                  <a:cxn ang="0">
                    <a:pos x="12" y="8"/>
                  </a:cxn>
                  <a:cxn ang="0">
                    <a:pos x="8" y="6"/>
                  </a:cxn>
                  <a:cxn ang="0">
                    <a:pos x="8" y="11"/>
                  </a:cxn>
                  <a:cxn ang="0">
                    <a:pos x="8" y="12"/>
                  </a:cxn>
                  <a:cxn ang="0">
                    <a:pos x="6" y="12"/>
                  </a:cxn>
                  <a:cxn ang="0">
                    <a:pos x="3" y="17"/>
                  </a:cxn>
                  <a:cxn ang="0">
                    <a:pos x="2" y="15"/>
                  </a:cxn>
                  <a:cxn ang="0">
                    <a:pos x="2" y="22"/>
                  </a:cxn>
                  <a:cxn ang="0">
                    <a:pos x="2" y="29"/>
                  </a:cxn>
                </a:cxnLst>
                <a:rect l="0" t="0" r="r" b="b"/>
                <a:pathLst>
                  <a:path w="53" h="54">
                    <a:moveTo>
                      <a:pt x="2" y="29"/>
                    </a:moveTo>
                    <a:cubicBezTo>
                      <a:pt x="3" y="29"/>
                      <a:pt x="3" y="29"/>
                      <a:pt x="5" y="29"/>
                    </a:cubicBezTo>
                    <a:cubicBezTo>
                      <a:pt x="5" y="29"/>
                      <a:pt x="5" y="29"/>
                      <a:pt x="5" y="29"/>
                    </a:cubicBezTo>
                    <a:cubicBezTo>
                      <a:pt x="6" y="31"/>
                      <a:pt x="5" y="31"/>
                      <a:pt x="5" y="31"/>
                    </a:cubicBezTo>
                    <a:cubicBezTo>
                      <a:pt x="6" y="31"/>
                      <a:pt x="8" y="32"/>
                      <a:pt x="8" y="34"/>
                    </a:cubicBezTo>
                    <a:cubicBezTo>
                      <a:pt x="8" y="36"/>
                      <a:pt x="5" y="36"/>
                      <a:pt x="5" y="37"/>
                    </a:cubicBezTo>
                    <a:cubicBezTo>
                      <a:pt x="5" y="37"/>
                      <a:pt x="6" y="37"/>
                      <a:pt x="6" y="39"/>
                    </a:cubicBezTo>
                    <a:cubicBezTo>
                      <a:pt x="3" y="39"/>
                      <a:pt x="3" y="39"/>
                      <a:pt x="3" y="39"/>
                    </a:cubicBezTo>
                    <a:cubicBezTo>
                      <a:pt x="3" y="39"/>
                      <a:pt x="3" y="39"/>
                      <a:pt x="2" y="40"/>
                    </a:cubicBezTo>
                    <a:cubicBezTo>
                      <a:pt x="3" y="40"/>
                      <a:pt x="3" y="40"/>
                      <a:pt x="3" y="40"/>
                    </a:cubicBezTo>
                    <a:cubicBezTo>
                      <a:pt x="3" y="42"/>
                      <a:pt x="0" y="45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6"/>
                      <a:pt x="0" y="48"/>
                      <a:pt x="0" y="48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51"/>
                      <a:pt x="0" y="49"/>
                      <a:pt x="2" y="49"/>
                    </a:cubicBezTo>
                    <a:cubicBezTo>
                      <a:pt x="3" y="51"/>
                      <a:pt x="3" y="51"/>
                      <a:pt x="3" y="52"/>
                    </a:cubicBezTo>
                    <a:cubicBezTo>
                      <a:pt x="5" y="52"/>
                      <a:pt x="8" y="54"/>
                      <a:pt x="9" y="54"/>
                    </a:cubicBezTo>
                    <a:cubicBezTo>
                      <a:pt x="11" y="54"/>
                      <a:pt x="15" y="49"/>
                      <a:pt x="18" y="48"/>
                    </a:cubicBezTo>
                    <a:cubicBezTo>
                      <a:pt x="20" y="46"/>
                      <a:pt x="23" y="45"/>
                      <a:pt x="24" y="43"/>
                    </a:cubicBezTo>
                    <a:cubicBezTo>
                      <a:pt x="27" y="40"/>
                      <a:pt x="32" y="39"/>
                      <a:pt x="35" y="37"/>
                    </a:cubicBezTo>
                    <a:cubicBezTo>
                      <a:pt x="37" y="36"/>
                      <a:pt x="40" y="34"/>
                      <a:pt x="43" y="32"/>
                    </a:cubicBezTo>
                    <a:cubicBezTo>
                      <a:pt x="43" y="31"/>
                      <a:pt x="44" y="29"/>
                      <a:pt x="44" y="28"/>
                    </a:cubicBezTo>
                    <a:cubicBezTo>
                      <a:pt x="44" y="28"/>
                      <a:pt x="44" y="28"/>
                      <a:pt x="44" y="28"/>
                    </a:cubicBezTo>
                    <a:cubicBezTo>
                      <a:pt x="44" y="28"/>
                      <a:pt x="44" y="28"/>
                      <a:pt x="44" y="26"/>
                    </a:cubicBezTo>
                    <a:cubicBezTo>
                      <a:pt x="44" y="26"/>
                      <a:pt x="44" y="25"/>
                      <a:pt x="44" y="23"/>
                    </a:cubicBezTo>
                    <a:cubicBezTo>
                      <a:pt x="44" y="22"/>
                      <a:pt x="46" y="19"/>
                      <a:pt x="46" y="17"/>
                    </a:cubicBezTo>
                    <a:cubicBezTo>
                      <a:pt x="44" y="15"/>
                      <a:pt x="44" y="14"/>
                      <a:pt x="44" y="11"/>
                    </a:cubicBezTo>
                    <a:cubicBezTo>
                      <a:pt x="46" y="9"/>
                      <a:pt x="47" y="9"/>
                      <a:pt x="49" y="9"/>
                    </a:cubicBezTo>
                    <a:cubicBezTo>
                      <a:pt x="50" y="8"/>
                      <a:pt x="52" y="5"/>
                      <a:pt x="53" y="3"/>
                    </a:cubicBezTo>
                    <a:cubicBezTo>
                      <a:pt x="53" y="2"/>
                      <a:pt x="53" y="2"/>
                      <a:pt x="53" y="2"/>
                    </a:cubicBezTo>
                    <a:cubicBezTo>
                      <a:pt x="53" y="2"/>
                      <a:pt x="52" y="0"/>
                      <a:pt x="52" y="2"/>
                    </a:cubicBezTo>
                    <a:cubicBezTo>
                      <a:pt x="50" y="3"/>
                      <a:pt x="49" y="3"/>
                      <a:pt x="47" y="3"/>
                    </a:cubicBezTo>
                    <a:cubicBezTo>
                      <a:pt x="44" y="3"/>
                      <a:pt x="43" y="3"/>
                      <a:pt x="41" y="3"/>
                    </a:cubicBezTo>
                    <a:cubicBezTo>
                      <a:pt x="37" y="5"/>
                      <a:pt x="34" y="8"/>
                      <a:pt x="27" y="8"/>
                    </a:cubicBezTo>
                    <a:cubicBezTo>
                      <a:pt x="24" y="8"/>
                      <a:pt x="24" y="6"/>
                      <a:pt x="21" y="5"/>
                    </a:cubicBezTo>
                    <a:cubicBezTo>
                      <a:pt x="18" y="5"/>
                      <a:pt x="17" y="8"/>
                      <a:pt x="14" y="8"/>
                    </a:cubicBezTo>
                    <a:cubicBezTo>
                      <a:pt x="12" y="8"/>
                      <a:pt x="12" y="8"/>
                      <a:pt x="12" y="8"/>
                    </a:cubicBezTo>
                    <a:cubicBezTo>
                      <a:pt x="11" y="8"/>
                      <a:pt x="8" y="6"/>
                      <a:pt x="8" y="6"/>
                    </a:cubicBezTo>
                    <a:cubicBezTo>
                      <a:pt x="8" y="6"/>
                      <a:pt x="6" y="9"/>
                      <a:pt x="8" y="11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5" y="12"/>
                      <a:pt x="5" y="17"/>
                      <a:pt x="3" y="17"/>
                    </a:cubicBezTo>
                    <a:cubicBezTo>
                      <a:pt x="3" y="17"/>
                      <a:pt x="3" y="15"/>
                      <a:pt x="2" y="15"/>
                    </a:cubicBezTo>
                    <a:cubicBezTo>
                      <a:pt x="2" y="17"/>
                      <a:pt x="0" y="19"/>
                      <a:pt x="2" y="22"/>
                    </a:cubicBezTo>
                    <a:cubicBezTo>
                      <a:pt x="3" y="23"/>
                      <a:pt x="2" y="25"/>
                      <a:pt x="2" y="2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8" name="Freeform 607"/>
              <p:cNvSpPr>
                <a:spLocks/>
              </p:cNvSpPr>
              <p:nvPr/>
            </p:nvSpPr>
            <p:spPr bwMode="auto">
              <a:xfrm>
                <a:off x="3240" y="2394"/>
                <a:ext cx="23" cy="33"/>
              </a:xfrm>
              <a:custGeom>
                <a:avLst/>
                <a:gdLst/>
                <a:ahLst/>
                <a:cxnLst>
                  <a:cxn ang="0">
                    <a:pos x="5" y="16"/>
                  </a:cxn>
                  <a:cxn ang="0">
                    <a:pos x="3" y="16"/>
                  </a:cxn>
                  <a:cxn ang="0">
                    <a:pos x="3" y="17"/>
                  </a:cxn>
                  <a:cxn ang="0">
                    <a:pos x="0" y="17"/>
                  </a:cxn>
                  <a:cxn ang="0">
                    <a:pos x="3" y="11"/>
                  </a:cxn>
                  <a:cxn ang="0">
                    <a:pos x="5" y="6"/>
                  </a:cxn>
                  <a:cxn ang="0">
                    <a:pos x="6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2"/>
                  </a:cxn>
                  <a:cxn ang="0">
                    <a:pos x="12" y="5"/>
                  </a:cxn>
                  <a:cxn ang="0">
                    <a:pos x="9" y="8"/>
                  </a:cxn>
                  <a:cxn ang="0">
                    <a:pos x="11" y="10"/>
                  </a:cxn>
                  <a:cxn ang="0">
                    <a:pos x="8" y="10"/>
                  </a:cxn>
                  <a:cxn ang="0">
                    <a:pos x="6" y="11"/>
                  </a:cxn>
                  <a:cxn ang="0">
                    <a:pos x="8" y="11"/>
                  </a:cxn>
                  <a:cxn ang="0">
                    <a:pos x="5" y="16"/>
                  </a:cxn>
                </a:cxnLst>
                <a:rect l="0" t="0" r="r" b="b"/>
                <a:pathLst>
                  <a:path w="12" h="17">
                    <a:moveTo>
                      <a:pt x="5" y="16"/>
                    </a:moveTo>
                    <a:cubicBezTo>
                      <a:pt x="3" y="16"/>
                      <a:pt x="3" y="14"/>
                      <a:pt x="3" y="16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3" y="17"/>
                      <a:pt x="2" y="17"/>
                      <a:pt x="0" y="17"/>
                    </a:cubicBezTo>
                    <a:cubicBezTo>
                      <a:pt x="2" y="13"/>
                      <a:pt x="2" y="14"/>
                      <a:pt x="3" y="11"/>
                    </a:cubicBezTo>
                    <a:cubicBezTo>
                      <a:pt x="3" y="6"/>
                      <a:pt x="5" y="10"/>
                      <a:pt x="5" y="6"/>
                    </a:cubicBezTo>
                    <a:cubicBezTo>
                      <a:pt x="3" y="2"/>
                      <a:pt x="8" y="3"/>
                      <a:pt x="6" y="0"/>
                    </a:cubicBezTo>
                    <a:cubicBezTo>
                      <a:pt x="8" y="0"/>
                      <a:pt x="8" y="0"/>
                      <a:pt x="9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1" y="2"/>
                      <a:pt x="9" y="2"/>
                      <a:pt x="9" y="2"/>
                    </a:cubicBezTo>
                    <a:cubicBezTo>
                      <a:pt x="11" y="2"/>
                      <a:pt x="12" y="3"/>
                      <a:pt x="12" y="5"/>
                    </a:cubicBezTo>
                    <a:cubicBezTo>
                      <a:pt x="12" y="6"/>
                      <a:pt x="9" y="6"/>
                      <a:pt x="9" y="8"/>
                    </a:cubicBezTo>
                    <a:cubicBezTo>
                      <a:pt x="9" y="8"/>
                      <a:pt x="11" y="8"/>
                      <a:pt x="11" y="10"/>
                    </a:cubicBezTo>
                    <a:cubicBezTo>
                      <a:pt x="8" y="10"/>
                      <a:pt x="8" y="10"/>
                      <a:pt x="8" y="10"/>
                    </a:cubicBezTo>
                    <a:cubicBezTo>
                      <a:pt x="8" y="10"/>
                      <a:pt x="8" y="10"/>
                      <a:pt x="6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3"/>
                      <a:pt x="5" y="16"/>
                      <a:pt x="5" y="1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09" name="Freeform 608"/>
              <p:cNvSpPr>
                <a:spLocks/>
              </p:cNvSpPr>
              <p:nvPr/>
            </p:nvSpPr>
            <p:spPr bwMode="auto">
              <a:xfrm>
                <a:off x="3238" y="2422"/>
                <a:ext cx="68" cy="85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5" y="10"/>
                  </a:cxn>
                  <a:cxn ang="0">
                    <a:pos x="5" y="11"/>
                  </a:cxn>
                  <a:cxn ang="0">
                    <a:pos x="5" y="19"/>
                  </a:cxn>
                  <a:cxn ang="0">
                    <a:pos x="5" y="24"/>
                  </a:cxn>
                  <a:cxn ang="0">
                    <a:pos x="2" y="34"/>
                  </a:cxn>
                  <a:cxn ang="0">
                    <a:pos x="0" y="40"/>
                  </a:cxn>
                  <a:cxn ang="0">
                    <a:pos x="0" y="42"/>
                  </a:cxn>
                  <a:cxn ang="0">
                    <a:pos x="9" y="44"/>
                  </a:cxn>
                  <a:cxn ang="0">
                    <a:pos x="15" y="37"/>
                  </a:cxn>
                  <a:cxn ang="0">
                    <a:pos x="21" y="36"/>
                  </a:cxn>
                  <a:cxn ang="0">
                    <a:pos x="21" y="33"/>
                  </a:cxn>
                  <a:cxn ang="0">
                    <a:pos x="24" y="30"/>
                  </a:cxn>
                  <a:cxn ang="0">
                    <a:pos x="17" y="20"/>
                  </a:cxn>
                  <a:cxn ang="0">
                    <a:pos x="21" y="19"/>
                  </a:cxn>
                  <a:cxn ang="0">
                    <a:pos x="33" y="13"/>
                  </a:cxn>
                  <a:cxn ang="0">
                    <a:pos x="35" y="13"/>
                  </a:cxn>
                  <a:cxn ang="0">
                    <a:pos x="32" y="11"/>
                  </a:cxn>
                  <a:cxn ang="0">
                    <a:pos x="32" y="10"/>
                  </a:cxn>
                  <a:cxn ang="0">
                    <a:pos x="33" y="10"/>
                  </a:cxn>
                  <a:cxn ang="0">
                    <a:pos x="33" y="8"/>
                  </a:cxn>
                  <a:cxn ang="0">
                    <a:pos x="30" y="0"/>
                  </a:cxn>
                  <a:cxn ang="0">
                    <a:pos x="24" y="5"/>
                  </a:cxn>
                  <a:cxn ang="0">
                    <a:pos x="15" y="11"/>
                  </a:cxn>
                  <a:cxn ang="0">
                    <a:pos x="9" y="10"/>
                  </a:cxn>
                  <a:cxn ang="0">
                    <a:pos x="8" y="7"/>
                  </a:cxn>
                  <a:cxn ang="0">
                    <a:pos x="6" y="7"/>
                  </a:cxn>
                </a:cxnLst>
                <a:rect l="0" t="0" r="r" b="b"/>
                <a:pathLst>
                  <a:path w="35" h="44">
                    <a:moveTo>
                      <a:pt x="6" y="7"/>
                    </a:moveTo>
                    <a:cubicBezTo>
                      <a:pt x="5" y="7"/>
                      <a:pt x="5" y="8"/>
                      <a:pt x="5" y="10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3"/>
                      <a:pt x="6" y="17"/>
                      <a:pt x="5" y="19"/>
                    </a:cubicBezTo>
                    <a:cubicBezTo>
                      <a:pt x="5" y="20"/>
                      <a:pt x="5" y="22"/>
                      <a:pt x="5" y="24"/>
                    </a:cubicBezTo>
                    <a:cubicBezTo>
                      <a:pt x="5" y="25"/>
                      <a:pt x="2" y="30"/>
                      <a:pt x="2" y="34"/>
                    </a:cubicBezTo>
                    <a:cubicBezTo>
                      <a:pt x="2" y="36"/>
                      <a:pt x="0" y="40"/>
                      <a:pt x="0" y="40"/>
                    </a:cubicBezTo>
                    <a:cubicBezTo>
                      <a:pt x="0" y="40"/>
                      <a:pt x="0" y="40"/>
                      <a:pt x="0" y="42"/>
                    </a:cubicBezTo>
                    <a:cubicBezTo>
                      <a:pt x="2" y="42"/>
                      <a:pt x="8" y="44"/>
                      <a:pt x="9" y="44"/>
                    </a:cubicBezTo>
                    <a:cubicBezTo>
                      <a:pt x="12" y="44"/>
                      <a:pt x="12" y="39"/>
                      <a:pt x="15" y="37"/>
                    </a:cubicBezTo>
                    <a:cubicBezTo>
                      <a:pt x="15" y="36"/>
                      <a:pt x="20" y="37"/>
                      <a:pt x="21" y="36"/>
                    </a:cubicBezTo>
                    <a:cubicBezTo>
                      <a:pt x="21" y="34"/>
                      <a:pt x="21" y="33"/>
                      <a:pt x="21" y="33"/>
                    </a:cubicBezTo>
                    <a:cubicBezTo>
                      <a:pt x="23" y="31"/>
                      <a:pt x="24" y="31"/>
                      <a:pt x="24" y="30"/>
                    </a:cubicBezTo>
                    <a:cubicBezTo>
                      <a:pt x="17" y="20"/>
                      <a:pt x="17" y="20"/>
                      <a:pt x="17" y="20"/>
                    </a:cubicBezTo>
                    <a:cubicBezTo>
                      <a:pt x="17" y="19"/>
                      <a:pt x="20" y="19"/>
                      <a:pt x="21" y="19"/>
                    </a:cubicBezTo>
                    <a:cubicBezTo>
                      <a:pt x="23" y="17"/>
                      <a:pt x="32" y="16"/>
                      <a:pt x="33" y="13"/>
                    </a:cubicBezTo>
                    <a:cubicBezTo>
                      <a:pt x="35" y="13"/>
                      <a:pt x="35" y="13"/>
                      <a:pt x="35" y="13"/>
                    </a:cubicBezTo>
                    <a:cubicBezTo>
                      <a:pt x="35" y="10"/>
                      <a:pt x="33" y="11"/>
                      <a:pt x="32" y="11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3" y="10"/>
                      <a:pt x="33" y="10"/>
                      <a:pt x="33" y="10"/>
                    </a:cubicBezTo>
                    <a:cubicBezTo>
                      <a:pt x="33" y="10"/>
                      <a:pt x="33" y="10"/>
                      <a:pt x="33" y="8"/>
                    </a:cubicBezTo>
                    <a:cubicBezTo>
                      <a:pt x="32" y="7"/>
                      <a:pt x="32" y="4"/>
                      <a:pt x="30" y="0"/>
                    </a:cubicBezTo>
                    <a:cubicBezTo>
                      <a:pt x="29" y="2"/>
                      <a:pt x="26" y="4"/>
                      <a:pt x="24" y="5"/>
                    </a:cubicBezTo>
                    <a:cubicBezTo>
                      <a:pt x="21" y="7"/>
                      <a:pt x="17" y="11"/>
                      <a:pt x="15" y="11"/>
                    </a:cubicBezTo>
                    <a:cubicBezTo>
                      <a:pt x="14" y="11"/>
                      <a:pt x="11" y="10"/>
                      <a:pt x="9" y="10"/>
                    </a:cubicBezTo>
                    <a:cubicBezTo>
                      <a:pt x="9" y="8"/>
                      <a:pt x="9" y="8"/>
                      <a:pt x="8" y="7"/>
                    </a:cubicBezTo>
                    <a:cubicBezTo>
                      <a:pt x="6" y="7"/>
                      <a:pt x="6" y="8"/>
                      <a:pt x="6" y="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0" name="Freeform 609"/>
              <p:cNvSpPr>
                <a:spLocks/>
              </p:cNvSpPr>
              <p:nvPr/>
            </p:nvSpPr>
            <p:spPr bwMode="auto">
              <a:xfrm>
                <a:off x="3333" y="2841"/>
                <a:ext cx="165" cy="263"/>
              </a:xfrm>
              <a:custGeom>
                <a:avLst/>
                <a:gdLst/>
                <a:ahLst/>
                <a:cxnLst>
                  <a:cxn ang="0">
                    <a:pos x="5" y="136"/>
                  </a:cxn>
                  <a:cxn ang="0">
                    <a:pos x="0" y="126"/>
                  </a:cxn>
                  <a:cxn ang="0">
                    <a:pos x="0" y="92"/>
                  </a:cxn>
                  <a:cxn ang="0">
                    <a:pos x="8" y="81"/>
                  </a:cxn>
                  <a:cxn ang="0">
                    <a:pos x="12" y="78"/>
                  </a:cxn>
                  <a:cxn ang="0">
                    <a:pos x="18" y="73"/>
                  </a:cxn>
                  <a:cxn ang="0">
                    <a:pos x="33" y="69"/>
                  </a:cxn>
                  <a:cxn ang="0">
                    <a:pos x="49" y="48"/>
                  </a:cxn>
                  <a:cxn ang="0">
                    <a:pos x="53" y="41"/>
                  </a:cxn>
                  <a:cxn ang="0">
                    <a:pos x="38" y="38"/>
                  </a:cxn>
                  <a:cxn ang="0">
                    <a:pos x="23" y="30"/>
                  </a:cxn>
                  <a:cxn ang="0">
                    <a:pos x="18" y="25"/>
                  </a:cxn>
                  <a:cxn ang="0">
                    <a:pos x="15" y="20"/>
                  </a:cxn>
                  <a:cxn ang="0">
                    <a:pos x="15" y="13"/>
                  </a:cxn>
                  <a:cxn ang="0">
                    <a:pos x="18" y="6"/>
                  </a:cxn>
                  <a:cxn ang="0">
                    <a:pos x="27" y="17"/>
                  </a:cxn>
                  <a:cxn ang="0">
                    <a:pos x="41" y="14"/>
                  </a:cxn>
                  <a:cxn ang="0">
                    <a:pos x="53" y="11"/>
                  </a:cxn>
                  <a:cxn ang="0">
                    <a:pos x="62" y="8"/>
                  </a:cxn>
                  <a:cxn ang="0">
                    <a:pos x="79" y="3"/>
                  </a:cxn>
                  <a:cxn ang="0">
                    <a:pos x="80" y="16"/>
                  </a:cxn>
                  <a:cxn ang="0">
                    <a:pos x="77" y="24"/>
                  </a:cxn>
                  <a:cxn ang="0">
                    <a:pos x="68" y="48"/>
                  </a:cxn>
                  <a:cxn ang="0">
                    <a:pos x="35" y="98"/>
                  </a:cxn>
                  <a:cxn ang="0">
                    <a:pos x="12" y="122"/>
                  </a:cxn>
                  <a:cxn ang="0">
                    <a:pos x="5" y="136"/>
                  </a:cxn>
                </a:cxnLst>
                <a:rect l="0" t="0" r="r" b="b"/>
                <a:pathLst>
                  <a:path w="85" h="136">
                    <a:moveTo>
                      <a:pt x="5" y="136"/>
                    </a:moveTo>
                    <a:cubicBezTo>
                      <a:pt x="3" y="131"/>
                      <a:pt x="0" y="133"/>
                      <a:pt x="0" y="126"/>
                    </a:cubicBezTo>
                    <a:cubicBezTo>
                      <a:pt x="0" y="119"/>
                      <a:pt x="0" y="92"/>
                      <a:pt x="0" y="92"/>
                    </a:cubicBezTo>
                    <a:cubicBezTo>
                      <a:pt x="0" y="92"/>
                      <a:pt x="5" y="84"/>
                      <a:pt x="8" y="81"/>
                    </a:cubicBezTo>
                    <a:cubicBezTo>
                      <a:pt x="9" y="78"/>
                      <a:pt x="9" y="78"/>
                      <a:pt x="12" y="78"/>
                    </a:cubicBezTo>
                    <a:cubicBezTo>
                      <a:pt x="18" y="78"/>
                      <a:pt x="11" y="77"/>
                      <a:pt x="18" y="73"/>
                    </a:cubicBezTo>
                    <a:cubicBezTo>
                      <a:pt x="27" y="69"/>
                      <a:pt x="27" y="77"/>
                      <a:pt x="33" y="69"/>
                    </a:cubicBezTo>
                    <a:cubicBezTo>
                      <a:pt x="39" y="61"/>
                      <a:pt x="42" y="56"/>
                      <a:pt x="49" y="48"/>
                    </a:cubicBezTo>
                    <a:cubicBezTo>
                      <a:pt x="56" y="41"/>
                      <a:pt x="56" y="41"/>
                      <a:pt x="53" y="41"/>
                    </a:cubicBezTo>
                    <a:cubicBezTo>
                      <a:pt x="52" y="41"/>
                      <a:pt x="49" y="42"/>
                      <a:pt x="38" y="38"/>
                    </a:cubicBezTo>
                    <a:cubicBezTo>
                      <a:pt x="27" y="33"/>
                      <a:pt x="26" y="34"/>
                      <a:pt x="23" y="30"/>
                    </a:cubicBezTo>
                    <a:cubicBezTo>
                      <a:pt x="20" y="27"/>
                      <a:pt x="18" y="28"/>
                      <a:pt x="18" y="25"/>
                    </a:cubicBezTo>
                    <a:cubicBezTo>
                      <a:pt x="17" y="22"/>
                      <a:pt x="17" y="24"/>
                      <a:pt x="15" y="20"/>
                    </a:cubicBezTo>
                    <a:cubicBezTo>
                      <a:pt x="14" y="16"/>
                      <a:pt x="12" y="16"/>
                      <a:pt x="15" y="13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21" y="11"/>
                      <a:pt x="20" y="14"/>
                      <a:pt x="27" y="17"/>
                    </a:cubicBezTo>
                    <a:cubicBezTo>
                      <a:pt x="32" y="20"/>
                      <a:pt x="33" y="11"/>
                      <a:pt x="41" y="14"/>
                    </a:cubicBezTo>
                    <a:cubicBezTo>
                      <a:pt x="47" y="17"/>
                      <a:pt x="45" y="10"/>
                      <a:pt x="53" y="11"/>
                    </a:cubicBezTo>
                    <a:cubicBezTo>
                      <a:pt x="61" y="11"/>
                      <a:pt x="52" y="8"/>
                      <a:pt x="62" y="8"/>
                    </a:cubicBezTo>
                    <a:cubicBezTo>
                      <a:pt x="73" y="10"/>
                      <a:pt x="74" y="0"/>
                      <a:pt x="79" y="3"/>
                    </a:cubicBezTo>
                    <a:cubicBezTo>
                      <a:pt x="83" y="5"/>
                      <a:pt x="76" y="8"/>
                      <a:pt x="80" y="16"/>
                    </a:cubicBezTo>
                    <a:cubicBezTo>
                      <a:pt x="85" y="22"/>
                      <a:pt x="79" y="13"/>
                      <a:pt x="77" y="24"/>
                    </a:cubicBezTo>
                    <a:cubicBezTo>
                      <a:pt x="77" y="30"/>
                      <a:pt x="73" y="34"/>
                      <a:pt x="68" y="48"/>
                    </a:cubicBezTo>
                    <a:cubicBezTo>
                      <a:pt x="59" y="72"/>
                      <a:pt x="47" y="89"/>
                      <a:pt x="35" y="98"/>
                    </a:cubicBezTo>
                    <a:cubicBezTo>
                      <a:pt x="21" y="109"/>
                      <a:pt x="21" y="111"/>
                      <a:pt x="12" y="122"/>
                    </a:cubicBezTo>
                    <a:cubicBezTo>
                      <a:pt x="5" y="131"/>
                      <a:pt x="9" y="130"/>
                      <a:pt x="5" y="13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1" name="Freeform 610"/>
              <p:cNvSpPr>
                <a:spLocks/>
              </p:cNvSpPr>
              <p:nvPr/>
            </p:nvSpPr>
            <p:spPr bwMode="auto">
              <a:xfrm>
                <a:off x="3203" y="2784"/>
                <a:ext cx="238" cy="227"/>
              </a:xfrm>
              <a:custGeom>
                <a:avLst/>
                <a:gdLst/>
                <a:ahLst/>
                <a:cxnLst>
                  <a:cxn ang="0">
                    <a:pos x="26" y="104"/>
                  </a:cxn>
                  <a:cxn ang="0">
                    <a:pos x="38" y="109"/>
                  </a:cxn>
                  <a:cxn ang="0">
                    <a:pos x="49" y="114"/>
                  </a:cxn>
                  <a:cxn ang="0">
                    <a:pos x="53" y="115"/>
                  </a:cxn>
                  <a:cxn ang="0">
                    <a:pos x="61" y="109"/>
                  </a:cxn>
                  <a:cxn ang="0">
                    <a:pos x="67" y="109"/>
                  </a:cxn>
                  <a:cxn ang="0">
                    <a:pos x="75" y="110"/>
                  </a:cxn>
                  <a:cxn ang="0">
                    <a:pos x="79" y="107"/>
                  </a:cxn>
                  <a:cxn ang="0">
                    <a:pos x="85" y="103"/>
                  </a:cxn>
                  <a:cxn ang="0">
                    <a:pos x="101" y="98"/>
                  </a:cxn>
                  <a:cxn ang="0">
                    <a:pos x="116" y="78"/>
                  </a:cxn>
                  <a:cxn ang="0">
                    <a:pos x="120" y="70"/>
                  </a:cxn>
                  <a:cxn ang="0">
                    <a:pos x="105" y="67"/>
                  </a:cxn>
                  <a:cxn ang="0">
                    <a:pos x="90" y="59"/>
                  </a:cxn>
                  <a:cxn ang="0">
                    <a:pos x="85" y="54"/>
                  </a:cxn>
                  <a:cxn ang="0">
                    <a:pos x="82" y="50"/>
                  </a:cxn>
                  <a:cxn ang="0">
                    <a:pos x="82" y="42"/>
                  </a:cxn>
                  <a:cxn ang="0">
                    <a:pos x="73" y="40"/>
                  </a:cxn>
                  <a:cxn ang="0">
                    <a:pos x="78" y="26"/>
                  </a:cxn>
                  <a:cxn ang="0">
                    <a:pos x="72" y="17"/>
                  </a:cxn>
                  <a:cxn ang="0">
                    <a:pos x="64" y="9"/>
                  </a:cxn>
                  <a:cxn ang="0">
                    <a:pos x="56" y="6"/>
                  </a:cxn>
                  <a:cxn ang="0">
                    <a:pos x="52" y="6"/>
                  </a:cxn>
                  <a:cxn ang="0">
                    <a:pos x="44" y="3"/>
                  </a:cxn>
                  <a:cxn ang="0">
                    <a:pos x="38" y="7"/>
                  </a:cxn>
                  <a:cxn ang="0">
                    <a:pos x="32" y="7"/>
                  </a:cxn>
                  <a:cxn ang="0">
                    <a:pos x="29" y="23"/>
                  </a:cxn>
                  <a:cxn ang="0">
                    <a:pos x="21" y="31"/>
                  </a:cxn>
                  <a:cxn ang="0">
                    <a:pos x="18" y="43"/>
                  </a:cxn>
                  <a:cxn ang="0">
                    <a:pos x="14" y="43"/>
                  </a:cxn>
                  <a:cxn ang="0">
                    <a:pos x="14" y="51"/>
                  </a:cxn>
                  <a:cxn ang="0">
                    <a:pos x="9" y="67"/>
                  </a:cxn>
                  <a:cxn ang="0">
                    <a:pos x="5" y="70"/>
                  </a:cxn>
                  <a:cxn ang="0">
                    <a:pos x="12" y="78"/>
                  </a:cxn>
                  <a:cxn ang="0">
                    <a:pos x="18" y="87"/>
                  </a:cxn>
                  <a:cxn ang="0">
                    <a:pos x="24" y="96"/>
                  </a:cxn>
                  <a:cxn ang="0">
                    <a:pos x="26" y="104"/>
                  </a:cxn>
                </a:cxnLst>
                <a:rect l="0" t="0" r="r" b="b"/>
                <a:pathLst>
                  <a:path w="123" h="117">
                    <a:moveTo>
                      <a:pt x="26" y="104"/>
                    </a:moveTo>
                    <a:cubicBezTo>
                      <a:pt x="31" y="109"/>
                      <a:pt x="31" y="101"/>
                      <a:pt x="38" y="109"/>
                    </a:cubicBezTo>
                    <a:cubicBezTo>
                      <a:pt x="46" y="117"/>
                      <a:pt x="46" y="112"/>
                      <a:pt x="49" y="114"/>
                    </a:cubicBezTo>
                    <a:cubicBezTo>
                      <a:pt x="52" y="115"/>
                      <a:pt x="53" y="114"/>
                      <a:pt x="53" y="115"/>
                    </a:cubicBezTo>
                    <a:cubicBezTo>
                      <a:pt x="56" y="117"/>
                      <a:pt x="55" y="112"/>
                      <a:pt x="61" y="109"/>
                    </a:cubicBezTo>
                    <a:cubicBezTo>
                      <a:pt x="66" y="106"/>
                      <a:pt x="66" y="107"/>
                      <a:pt x="67" y="109"/>
                    </a:cubicBezTo>
                    <a:cubicBezTo>
                      <a:pt x="69" y="110"/>
                      <a:pt x="72" y="110"/>
                      <a:pt x="75" y="110"/>
                    </a:cubicBezTo>
                    <a:cubicBezTo>
                      <a:pt x="76" y="107"/>
                      <a:pt x="76" y="107"/>
                      <a:pt x="79" y="107"/>
                    </a:cubicBezTo>
                    <a:cubicBezTo>
                      <a:pt x="85" y="107"/>
                      <a:pt x="78" y="106"/>
                      <a:pt x="85" y="103"/>
                    </a:cubicBezTo>
                    <a:cubicBezTo>
                      <a:pt x="94" y="98"/>
                      <a:pt x="94" y="106"/>
                      <a:pt x="101" y="98"/>
                    </a:cubicBezTo>
                    <a:cubicBezTo>
                      <a:pt x="107" y="90"/>
                      <a:pt x="110" y="85"/>
                      <a:pt x="116" y="78"/>
                    </a:cubicBezTo>
                    <a:cubicBezTo>
                      <a:pt x="123" y="70"/>
                      <a:pt x="123" y="70"/>
                      <a:pt x="120" y="70"/>
                    </a:cubicBezTo>
                    <a:cubicBezTo>
                      <a:pt x="119" y="70"/>
                      <a:pt x="116" y="71"/>
                      <a:pt x="105" y="67"/>
                    </a:cubicBezTo>
                    <a:cubicBezTo>
                      <a:pt x="94" y="62"/>
                      <a:pt x="93" y="64"/>
                      <a:pt x="90" y="59"/>
                    </a:cubicBezTo>
                    <a:cubicBezTo>
                      <a:pt x="87" y="56"/>
                      <a:pt x="85" y="57"/>
                      <a:pt x="85" y="54"/>
                    </a:cubicBezTo>
                    <a:cubicBezTo>
                      <a:pt x="84" y="51"/>
                      <a:pt x="84" y="53"/>
                      <a:pt x="82" y="50"/>
                    </a:cubicBezTo>
                    <a:cubicBezTo>
                      <a:pt x="81" y="45"/>
                      <a:pt x="79" y="45"/>
                      <a:pt x="82" y="42"/>
                    </a:cubicBezTo>
                    <a:cubicBezTo>
                      <a:pt x="81" y="37"/>
                      <a:pt x="76" y="43"/>
                      <a:pt x="73" y="40"/>
                    </a:cubicBezTo>
                    <a:cubicBezTo>
                      <a:pt x="73" y="31"/>
                      <a:pt x="75" y="36"/>
                      <a:pt x="78" y="26"/>
                    </a:cubicBezTo>
                    <a:cubicBezTo>
                      <a:pt x="73" y="23"/>
                      <a:pt x="75" y="20"/>
                      <a:pt x="72" y="17"/>
                    </a:cubicBezTo>
                    <a:cubicBezTo>
                      <a:pt x="69" y="15"/>
                      <a:pt x="67" y="9"/>
                      <a:pt x="64" y="9"/>
                    </a:cubicBezTo>
                    <a:cubicBezTo>
                      <a:pt x="62" y="7"/>
                      <a:pt x="61" y="6"/>
                      <a:pt x="56" y="6"/>
                    </a:cubicBezTo>
                    <a:cubicBezTo>
                      <a:pt x="52" y="4"/>
                      <a:pt x="53" y="7"/>
                      <a:pt x="52" y="6"/>
                    </a:cubicBezTo>
                    <a:cubicBezTo>
                      <a:pt x="50" y="3"/>
                      <a:pt x="50" y="12"/>
                      <a:pt x="44" y="3"/>
                    </a:cubicBezTo>
                    <a:cubicBezTo>
                      <a:pt x="41" y="0"/>
                      <a:pt x="41" y="12"/>
                      <a:pt x="38" y="7"/>
                    </a:cubicBezTo>
                    <a:cubicBezTo>
                      <a:pt x="37" y="3"/>
                      <a:pt x="38" y="11"/>
                      <a:pt x="32" y="7"/>
                    </a:cubicBezTo>
                    <a:cubicBezTo>
                      <a:pt x="31" y="17"/>
                      <a:pt x="27" y="18"/>
                      <a:pt x="29" y="23"/>
                    </a:cubicBezTo>
                    <a:cubicBezTo>
                      <a:pt x="23" y="23"/>
                      <a:pt x="24" y="29"/>
                      <a:pt x="21" y="31"/>
                    </a:cubicBezTo>
                    <a:cubicBezTo>
                      <a:pt x="18" y="34"/>
                      <a:pt x="20" y="42"/>
                      <a:pt x="18" y="43"/>
                    </a:cubicBezTo>
                    <a:cubicBezTo>
                      <a:pt x="17" y="45"/>
                      <a:pt x="17" y="39"/>
                      <a:pt x="14" y="43"/>
                    </a:cubicBezTo>
                    <a:cubicBezTo>
                      <a:pt x="12" y="48"/>
                      <a:pt x="15" y="46"/>
                      <a:pt x="14" y="51"/>
                    </a:cubicBezTo>
                    <a:cubicBezTo>
                      <a:pt x="11" y="57"/>
                      <a:pt x="15" y="68"/>
                      <a:pt x="9" y="67"/>
                    </a:cubicBezTo>
                    <a:cubicBezTo>
                      <a:pt x="2" y="64"/>
                      <a:pt x="6" y="68"/>
                      <a:pt x="5" y="70"/>
                    </a:cubicBezTo>
                    <a:cubicBezTo>
                      <a:pt x="0" y="73"/>
                      <a:pt x="9" y="71"/>
                      <a:pt x="12" y="78"/>
                    </a:cubicBezTo>
                    <a:cubicBezTo>
                      <a:pt x="15" y="82"/>
                      <a:pt x="17" y="79"/>
                      <a:pt x="18" y="87"/>
                    </a:cubicBezTo>
                    <a:cubicBezTo>
                      <a:pt x="20" y="95"/>
                      <a:pt x="20" y="95"/>
                      <a:pt x="24" y="96"/>
                    </a:cubicBezTo>
                    <a:cubicBezTo>
                      <a:pt x="27" y="96"/>
                      <a:pt x="24" y="98"/>
                      <a:pt x="26" y="10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2" name="Freeform 611"/>
              <p:cNvSpPr>
                <a:spLocks/>
              </p:cNvSpPr>
              <p:nvPr/>
            </p:nvSpPr>
            <p:spPr bwMode="auto">
              <a:xfrm>
                <a:off x="3257" y="2728"/>
                <a:ext cx="107" cy="113"/>
              </a:xfrm>
              <a:custGeom>
                <a:avLst/>
                <a:gdLst/>
                <a:ahLst/>
                <a:cxnLst>
                  <a:cxn ang="0">
                    <a:pos x="4" y="37"/>
                  </a:cxn>
                  <a:cxn ang="0">
                    <a:pos x="10" y="37"/>
                  </a:cxn>
                  <a:cxn ang="0">
                    <a:pos x="16" y="32"/>
                  </a:cxn>
                  <a:cxn ang="0">
                    <a:pos x="23" y="35"/>
                  </a:cxn>
                  <a:cxn ang="0">
                    <a:pos x="28" y="35"/>
                  </a:cxn>
                  <a:cxn ang="0">
                    <a:pos x="36" y="38"/>
                  </a:cxn>
                  <a:cxn ang="0">
                    <a:pos x="43" y="46"/>
                  </a:cxn>
                  <a:cxn ang="0">
                    <a:pos x="49" y="55"/>
                  </a:cxn>
                  <a:cxn ang="0">
                    <a:pos x="55" y="52"/>
                  </a:cxn>
                  <a:cxn ang="0">
                    <a:pos x="51" y="49"/>
                  </a:cxn>
                  <a:cxn ang="0">
                    <a:pos x="49" y="46"/>
                  </a:cxn>
                  <a:cxn ang="0">
                    <a:pos x="46" y="43"/>
                  </a:cxn>
                  <a:cxn ang="0">
                    <a:pos x="42" y="37"/>
                  </a:cxn>
                  <a:cxn ang="0">
                    <a:pos x="36" y="32"/>
                  </a:cxn>
                  <a:cxn ang="0">
                    <a:pos x="31" y="27"/>
                  </a:cxn>
                  <a:cxn ang="0">
                    <a:pos x="28" y="30"/>
                  </a:cxn>
                  <a:cxn ang="0">
                    <a:pos x="25" y="23"/>
                  </a:cxn>
                  <a:cxn ang="0">
                    <a:pos x="19" y="0"/>
                  </a:cxn>
                  <a:cxn ang="0">
                    <a:pos x="11" y="7"/>
                  </a:cxn>
                  <a:cxn ang="0">
                    <a:pos x="7" y="12"/>
                  </a:cxn>
                  <a:cxn ang="0">
                    <a:pos x="2" y="29"/>
                  </a:cxn>
                  <a:cxn ang="0">
                    <a:pos x="4" y="37"/>
                  </a:cxn>
                </a:cxnLst>
                <a:rect l="0" t="0" r="r" b="b"/>
                <a:pathLst>
                  <a:path w="55" h="58">
                    <a:moveTo>
                      <a:pt x="4" y="37"/>
                    </a:moveTo>
                    <a:cubicBezTo>
                      <a:pt x="10" y="40"/>
                      <a:pt x="8" y="32"/>
                      <a:pt x="10" y="37"/>
                    </a:cubicBezTo>
                    <a:cubicBezTo>
                      <a:pt x="13" y="41"/>
                      <a:pt x="13" y="29"/>
                      <a:pt x="16" y="32"/>
                    </a:cubicBezTo>
                    <a:cubicBezTo>
                      <a:pt x="22" y="41"/>
                      <a:pt x="22" y="32"/>
                      <a:pt x="23" y="35"/>
                    </a:cubicBezTo>
                    <a:cubicBezTo>
                      <a:pt x="25" y="37"/>
                      <a:pt x="23" y="34"/>
                      <a:pt x="28" y="35"/>
                    </a:cubicBezTo>
                    <a:cubicBezTo>
                      <a:pt x="33" y="35"/>
                      <a:pt x="34" y="37"/>
                      <a:pt x="36" y="38"/>
                    </a:cubicBezTo>
                    <a:cubicBezTo>
                      <a:pt x="39" y="38"/>
                      <a:pt x="40" y="44"/>
                      <a:pt x="43" y="46"/>
                    </a:cubicBezTo>
                    <a:cubicBezTo>
                      <a:pt x="46" y="49"/>
                      <a:pt x="45" y="52"/>
                      <a:pt x="49" y="55"/>
                    </a:cubicBezTo>
                    <a:cubicBezTo>
                      <a:pt x="51" y="54"/>
                      <a:pt x="51" y="58"/>
                      <a:pt x="55" y="52"/>
                    </a:cubicBezTo>
                    <a:cubicBezTo>
                      <a:pt x="54" y="50"/>
                      <a:pt x="52" y="52"/>
                      <a:pt x="51" y="49"/>
                    </a:cubicBezTo>
                    <a:cubicBezTo>
                      <a:pt x="51" y="47"/>
                      <a:pt x="51" y="49"/>
                      <a:pt x="49" y="46"/>
                    </a:cubicBezTo>
                    <a:cubicBezTo>
                      <a:pt x="46" y="40"/>
                      <a:pt x="48" y="46"/>
                      <a:pt x="46" y="43"/>
                    </a:cubicBezTo>
                    <a:cubicBezTo>
                      <a:pt x="45" y="38"/>
                      <a:pt x="45" y="44"/>
                      <a:pt x="42" y="37"/>
                    </a:cubicBezTo>
                    <a:cubicBezTo>
                      <a:pt x="37" y="30"/>
                      <a:pt x="39" y="37"/>
                      <a:pt x="36" y="32"/>
                    </a:cubicBezTo>
                    <a:cubicBezTo>
                      <a:pt x="34" y="27"/>
                      <a:pt x="34" y="35"/>
                      <a:pt x="31" y="27"/>
                    </a:cubicBezTo>
                    <a:cubicBezTo>
                      <a:pt x="28" y="21"/>
                      <a:pt x="29" y="30"/>
                      <a:pt x="28" y="30"/>
                    </a:cubicBezTo>
                    <a:cubicBezTo>
                      <a:pt x="28" y="29"/>
                      <a:pt x="28" y="27"/>
                      <a:pt x="25" y="23"/>
                    </a:cubicBezTo>
                    <a:cubicBezTo>
                      <a:pt x="23" y="18"/>
                      <a:pt x="23" y="7"/>
                      <a:pt x="19" y="0"/>
                    </a:cubicBezTo>
                    <a:cubicBezTo>
                      <a:pt x="16" y="9"/>
                      <a:pt x="13" y="4"/>
                      <a:pt x="11" y="7"/>
                    </a:cubicBezTo>
                    <a:cubicBezTo>
                      <a:pt x="8" y="13"/>
                      <a:pt x="5" y="6"/>
                      <a:pt x="7" y="12"/>
                    </a:cubicBezTo>
                    <a:cubicBezTo>
                      <a:pt x="7" y="21"/>
                      <a:pt x="4" y="26"/>
                      <a:pt x="2" y="29"/>
                    </a:cubicBezTo>
                    <a:cubicBezTo>
                      <a:pt x="0" y="30"/>
                      <a:pt x="4" y="34"/>
                      <a:pt x="4" y="3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3" name="Freeform 612"/>
              <p:cNvSpPr>
                <a:spLocks/>
              </p:cNvSpPr>
              <p:nvPr/>
            </p:nvSpPr>
            <p:spPr bwMode="auto">
              <a:xfrm>
                <a:off x="3344" y="2829"/>
                <a:ext cx="28" cy="41"/>
              </a:xfrm>
              <a:custGeom>
                <a:avLst/>
                <a:gdLst/>
                <a:ahLst/>
                <a:cxnLst>
                  <a:cxn ang="0">
                    <a:pos x="9" y="19"/>
                  </a:cxn>
                  <a:cxn ang="0">
                    <a:pos x="0" y="17"/>
                  </a:cxn>
                  <a:cxn ang="0">
                    <a:pos x="5" y="3"/>
                  </a:cxn>
                  <a:cxn ang="0">
                    <a:pos x="11" y="0"/>
                  </a:cxn>
                  <a:cxn ang="0">
                    <a:pos x="11" y="10"/>
                  </a:cxn>
                  <a:cxn ang="0">
                    <a:pos x="12" y="13"/>
                  </a:cxn>
                  <a:cxn ang="0">
                    <a:pos x="9" y="19"/>
                  </a:cxn>
                </a:cxnLst>
                <a:rect l="0" t="0" r="r" b="b"/>
                <a:pathLst>
                  <a:path w="14" h="21">
                    <a:moveTo>
                      <a:pt x="9" y="19"/>
                    </a:moveTo>
                    <a:cubicBezTo>
                      <a:pt x="8" y="14"/>
                      <a:pt x="3" y="21"/>
                      <a:pt x="0" y="17"/>
                    </a:cubicBezTo>
                    <a:cubicBezTo>
                      <a:pt x="0" y="8"/>
                      <a:pt x="2" y="13"/>
                      <a:pt x="5" y="3"/>
                    </a:cubicBezTo>
                    <a:cubicBezTo>
                      <a:pt x="6" y="2"/>
                      <a:pt x="6" y="6"/>
                      <a:pt x="11" y="0"/>
                    </a:cubicBezTo>
                    <a:cubicBezTo>
                      <a:pt x="12" y="5"/>
                      <a:pt x="14" y="6"/>
                      <a:pt x="11" y="10"/>
                    </a:cubicBezTo>
                    <a:cubicBezTo>
                      <a:pt x="3" y="14"/>
                      <a:pt x="9" y="11"/>
                      <a:pt x="12" y="13"/>
                    </a:cubicBezTo>
                    <a:cubicBezTo>
                      <a:pt x="9" y="19"/>
                      <a:pt x="9" y="19"/>
                      <a:pt x="9" y="19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4" name="Freeform 613"/>
              <p:cNvSpPr>
                <a:spLocks/>
              </p:cNvSpPr>
              <p:nvPr/>
            </p:nvSpPr>
            <p:spPr bwMode="auto">
              <a:xfrm>
                <a:off x="2889" y="2965"/>
                <a:ext cx="300" cy="374"/>
              </a:xfrm>
              <a:custGeom>
                <a:avLst/>
                <a:gdLst/>
                <a:ahLst/>
                <a:cxnLst>
                  <a:cxn ang="0">
                    <a:pos x="138" y="114"/>
                  </a:cxn>
                  <a:cxn ang="0">
                    <a:pos x="148" y="136"/>
                  </a:cxn>
                  <a:cxn ang="0">
                    <a:pos x="130" y="148"/>
                  </a:cxn>
                  <a:cxn ang="0">
                    <a:pos x="129" y="170"/>
                  </a:cxn>
                  <a:cxn ang="0">
                    <a:pos x="141" y="181"/>
                  </a:cxn>
                  <a:cxn ang="0">
                    <a:pos x="132" y="182"/>
                  </a:cxn>
                  <a:cxn ang="0">
                    <a:pos x="119" y="171"/>
                  </a:cxn>
                  <a:cxn ang="0">
                    <a:pos x="107" y="171"/>
                  </a:cxn>
                  <a:cxn ang="0">
                    <a:pos x="93" y="162"/>
                  </a:cxn>
                  <a:cxn ang="0">
                    <a:pos x="84" y="164"/>
                  </a:cxn>
                  <a:cxn ang="0">
                    <a:pos x="78" y="153"/>
                  </a:cxn>
                  <a:cxn ang="0">
                    <a:pos x="77" y="128"/>
                  </a:cxn>
                  <a:cxn ang="0">
                    <a:pos x="64" y="123"/>
                  </a:cxn>
                  <a:cxn ang="0">
                    <a:pos x="57" y="133"/>
                  </a:cxn>
                  <a:cxn ang="0">
                    <a:pos x="41" y="133"/>
                  </a:cxn>
                  <a:cxn ang="0">
                    <a:pos x="35" y="117"/>
                  </a:cxn>
                  <a:cxn ang="0">
                    <a:pos x="8" y="112"/>
                  </a:cxn>
                  <a:cxn ang="0">
                    <a:pos x="0" y="112"/>
                  </a:cxn>
                  <a:cxn ang="0">
                    <a:pos x="8" y="101"/>
                  </a:cxn>
                  <a:cxn ang="0">
                    <a:pos x="19" y="103"/>
                  </a:cxn>
                  <a:cxn ang="0">
                    <a:pos x="32" y="86"/>
                  </a:cxn>
                  <a:cxn ang="0">
                    <a:pos x="46" y="53"/>
                  </a:cxn>
                  <a:cxn ang="0">
                    <a:pos x="48" y="30"/>
                  </a:cxn>
                  <a:cxn ang="0">
                    <a:pos x="52" y="13"/>
                  </a:cxn>
                  <a:cxn ang="0">
                    <a:pos x="67" y="13"/>
                  </a:cxn>
                  <a:cxn ang="0">
                    <a:pos x="93" y="8"/>
                  </a:cxn>
                  <a:cxn ang="0">
                    <a:pos x="116" y="6"/>
                  </a:cxn>
                  <a:cxn ang="0">
                    <a:pos x="130" y="13"/>
                  </a:cxn>
                  <a:cxn ang="0">
                    <a:pos x="142" y="14"/>
                  </a:cxn>
                  <a:cxn ang="0">
                    <a:pos x="150" y="33"/>
                  </a:cxn>
                  <a:cxn ang="0">
                    <a:pos x="139" y="69"/>
                  </a:cxn>
                  <a:cxn ang="0">
                    <a:pos x="133" y="83"/>
                  </a:cxn>
                  <a:cxn ang="0">
                    <a:pos x="138" y="100"/>
                  </a:cxn>
                </a:cxnLst>
                <a:rect l="0" t="0" r="r" b="b"/>
                <a:pathLst>
                  <a:path w="155" h="193">
                    <a:moveTo>
                      <a:pt x="138" y="100"/>
                    </a:moveTo>
                    <a:cubicBezTo>
                      <a:pt x="136" y="106"/>
                      <a:pt x="139" y="109"/>
                      <a:pt x="138" y="114"/>
                    </a:cubicBezTo>
                    <a:cubicBezTo>
                      <a:pt x="136" y="119"/>
                      <a:pt x="144" y="125"/>
                      <a:pt x="145" y="128"/>
                    </a:cubicBezTo>
                    <a:cubicBezTo>
                      <a:pt x="145" y="133"/>
                      <a:pt x="147" y="134"/>
                      <a:pt x="148" y="136"/>
                    </a:cubicBezTo>
                    <a:cubicBezTo>
                      <a:pt x="142" y="137"/>
                      <a:pt x="133" y="136"/>
                      <a:pt x="133" y="140"/>
                    </a:cubicBezTo>
                    <a:cubicBezTo>
                      <a:pt x="133" y="147"/>
                      <a:pt x="127" y="145"/>
                      <a:pt x="130" y="148"/>
                    </a:cubicBezTo>
                    <a:cubicBezTo>
                      <a:pt x="135" y="154"/>
                      <a:pt x="129" y="153"/>
                      <a:pt x="130" y="157"/>
                    </a:cubicBezTo>
                    <a:cubicBezTo>
                      <a:pt x="133" y="161"/>
                      <a:pt x="127" y="167"/>
                      <a:pt x="129" y="170"/>
                    </a:cubicBezTo>
                    <a:cubicBezTo>
                      <a:pt x="130" y="173"/>
                      <a:pt x="132" y="176"/>
                      <a:pt x="135" y="178"/>
                    </a:cubicBezTo>
                    <a:cubicBezTo>
                      <a:pt x="139" y="179"/>
                      <a:pt x="141" y="168"/>
                      <a:pt x="141" y="181"/>
                    </a:cubicBezTo>
                    <a:cubicBezTo>
                      <a:pt x="139" y="193"/>
                      <a:pt x="139" y="184"/>
                      <a:pt x="138" y="186"/>
                    </a:cubicBezTo>
                    <a:cubicBezTo>
                      <a:pt x="135" y="189"/>
                      <a:pt x="135" y="189"/>
                      <a:pt x="132" y="182"/>
                    </a:cubicBezTo>
                    <a:cubicBezTo>
                      <a:pt x="129" y="178"/>
                      <a:pt x="127" y="176"/>
                      <a:pt x="124" y="176"/>
                    </a:cubicBezTo>
                    <a:cubicBezTo>
                      <a:pt x="122" y="176"/>
                      <a:pt x="121" y="173"/>
                      <a:pt x="119" y="171"/>
                    </a:cubicBezTo>
                    <a:cubicBezTo>
                      <a:pt x="119" y="168"/>
                      <a:pt x="118" y="167"/>
                      <a:pt x="118" y="171"/>
                    </a:cubicBezTo>
                    <a:cubicBezTo>
                      <a:pt x="116" y="175"/>
                      <a:pt x="115" y="173"/>
                      <a:pt x="107" y="171"/>
                    </a:cubicBezTo>
                    <a:cubicBezTo>
                      <a:pt x="101" y="170"/>
                      <a:pt x="109" y="162"/>
                      <a:pt x="101" y="167"/>
                    </a:cubicBezTo>
                    <a:cubicBezTo>
                      <a:pt x="95" y="170"/>
                      <a:pt x="101" y="162"/>
                      <a:pt x="93" y="162"/>
                    </a:cubicBezTo>
                    <a:cubicBezTo>
                      <a:pt x="93" y="164"/>
                      <a:pt x="93" y="164"/>
                      <a:pt x="90" y="164"/>
                    </a:cubicBezTo>
                    <a:cubicBezTo>
                      <a:pt x="89" y="162"/>
                      <a:pt x="87" y="165"/>
                      <a:pt x="84" y="164"/>
                    </a:cubicBezTo>
                    <a:cubicBezTo>
                      <a:pt x="81" y="164"/>
                      <a:pt x="83" y="167"/>
                      <a:pt x="80" y="167"/>
                    </a:cubicBezTo>
                    <a:cubicBezTo>
                      <a:pt x="77" y="165"/>
                      <a:pt x="83" y="159"/>
                      <a:pt x="78" y="153"/>
                    </a:cubicBezTo>
                    <a:cubicBezTo>
                      <a:pt x="74" y="147"/>
                      <a:pt x="78" y="140"/>
                      <a:pt x="77" y="136"/>
                    </a:cubicBezTo>
                    <a:cubicBezTo>
                      <a:pt x="75" y="131"/>
                      <a:pt x="77" y="131"/>
                      <a:pt x="77" y="128"/>
                    </a:cubicBezTo>
                    <a:cubicBezTo>
                      <a:pt x="77" y="125"/>
                      <a:pt x="64" y="129"/>
                      <a:pt x="67" y="125"/>
                    </a:cubicBezTo>
                    <a:cubicBezTo>
                      <a:pt x="67" y="123"/>
                      <a:pt x="66" y="122"/>
                      <a:pt x="64" y="123"/>
                    </a:cubicBezTo>
                    <a:cubicBezTo>
                      <a:pt x="63" y="125"/>
                      <a:pt x="58" y="122"/>
                      <a:pt x="58" y="126"/>
                    </a:cubicBezTo>
                    <a:cubicBezTo>
                      <a:pt x="58" y="131"/>
                      <a:pt x="57" y="128"/>
                      <a:pt x="57" y="133"/>
                    </a:cubicBezTo>
                    <a:cubicBezTo>
                      <a:pt x="58" y="136"/>
                      <a:pt x="54" y="134"/>
                      <a:pt x="52" y="134"/>
                    </a:cubicBezTo>
                    <a:cubicBezTo>
                      <a:pt x="51" y="133"/>
                      <a:pt x="43" y="137"/>
                      <a:pt x="41" y="133"/>
                    </a:cubicBezTo>
                    <a:cubicBezTo>
                      <a:pt x="40" y="128"/>
                      <a:pt x="38" y="129"/>
                      <a:pt x="38" y="125"/>
                    </a:cubicBezTo>
                    <a:cubicBezTo>
                      <a:pt x="38" y="122"/>
                      <a:pt x="37" y="122"/>
                      <a:pt x="35" y="117"/>
                    </a:cubicBezTo>
                    <a:cubicBezTo>
                      <a:pt x="35" y="112"/>
                      <a:pt x="35" y="112"/>
                      <a:pt x="25" y="114"/>
                    </a:cubicBezTo>
                    <a:cubicBezTo>
                      <a:pt x="12" y="114"/>
                      <a:pt x="14" y="112"/>
                      <a:pt x="8" y="112"/>
                    </a:cubicBezTo>
                    <a:cubicBezTo>
                      <a:pt x="6" y="112"/>
                      <a:pt x="6" y="112"/>
                      <a:pt x="3" y="112"/>
                    </a:cubicBezTo>
                    <a:cubicBezTo>
                      <a:pt x="2" y="114"/>
                      <a:pt x="2" y="114"/>
                      <a:pt x="0" y="112"/>
                    </a:cubicBezTo>
                    <a:cubicBezTo>
                      <a:pt x="5" y="112"/>
                      <a:pt x="2" y="106"/>
                      <a:pt x="3" y="103"/>
                    </a:cubicBezTo>
                    <a:cubicBezTo>
                      <a:pt x="6" y="101"/>
                      <a:pt x="6" y="101"/>
                      <a:pt x="8" y="101"/>
                    </a:cubicBezTo>
                    <a:cubicBezTo>
                      <a:pt x="11" y="106"/>
                      <a:pt x="14" y="97"/>
                      <a:pt x="17" y="98"/>
                    </a:cubicBezTo>
                    <a:cubicBezTo>
                      <a:pt x="20" y="100"/>
                      <a:pt x="15" y="103"/>
                      <a:pt x="19" y="103"/>
                    </a:cubicBezTo>
                    <a:cubicBezTo>
                      <a:pt x="23" y="105"/>
                      <a:pt x="26" y="95"/>
                      <a:pt x="28" y="95"/>
                    </a:cubicBezTo>
                    <a:cubicBezTo>
                      <a:pt x="31" y="95"/>
                      <a:pt x="34" y="89"/>
                      <a:pt x="32" y="86"/>
                    </a:cubicBezTo>
                    <a:cubicBezTo>
                      <a:pt x="29" y="80"/>
                      <a:pt x="37" y="67"/>
                      <a:pt x="41" y="66"/>
                    </a:cubicBezTo>
                    <a:cubicBezTo>
                      <a:pt x="46" y="62"/>
                      <a:pt x="43" y="59"/>
                      <a:pt x="46" y="53"/>
                    </a:cubicBezTo>
                    <a:cubicBezTo>
                      <a:pt x="48" y="48"/>
                      <a:pt x="45" y="50"/>
                      <a:pt x="46" y="42"/>
                    </a:cubicBezTo>
                    <a:cubicBezTo>
                      <a:pt x="48" y="34"/>
                      <a:pt x="45" y="36"/>
                      <a:pt x="48" y="30"/>
                    </a:cubicBezTo>
                    <a:cubicBezTo>
                      <a:pt x="52" y="25"/>
                      <a:pt x="52" y="24"/>
                      <a:pt x="52" y="22"/>
                    </a:cubicBezTo>
                    <a:cubicBezTo>
                      <a:pt x="51" y="17"/>
                      <a:pt x="49" y="14"/>
                      <a:pt x="52" y="13"/>
                    </a:cubicBezTo>
                    <a:cubicBezTo>
                      <a:pt x="54" y="11"/>
                      <a:pt x="54" y="3"/>
                      <a:pt x="61" y="6"/>
                    </a:cubicBezTo>
                    <a:cubicBezTo>
                      <a:pt x="67" y="10"/>
                      <a:pt x="64" y="13"/>
                      <a:pt x="67" y="13"/>
                    </a:cubicBezTo>
                    <a:cubicBezTo>
                      <a:pt x="77" y="13"/>
                      <a:pt x="81" y="19"/>
                      <a:pt x="84" y="11"/>
                    </a:cubicBezTo>
                    <a:cubicBezTo>
                      <a:pt x="87" y="3"/>
                      <a:pt x="84" y="14"/>
                      <a:pt x="93" y="8"/>
                    </a:cubicBezTo>
                    <a:cubicBezTo>
                      <a:pt x="101" y="3"/>
                      <a:pt x="101" y="10"/>
                      <a:pt x="104" y="5"/>
                    </a:cubicBezTo>
                    <a:cubicBezTo>
                      <a:pt x="107" y="0"/>
                      <a:pt x="115" y="10"/>
                      <a:pt x="116" y="6"/>
                    </a:cubicBezTo>
                    <a:cubicBezTo>
                      <a:pt x="119" y="3"/>
                      <a:pt x="119" y="6"/>
                      <a:pt x="122" y="6"/>
                    </a:cubicBezTo>
                    <a:cubicBezTo>
                      <a:pt x="125" y="11"/>
                      <a:pt x="129" y="16"/>
                      <a:pt x="130" y="13"/>
                    </a:cubicBezTo>
                    <a:cubicBezTo>
                      <a:pt x="133" y="10"/>
                      <a:pt x="135" y="16"/>
                      <a:pt x="136" y="11"/>
                    </a:cubicBezTo>
                    <a:cubicBezTo>
                      <a:pt x="139" y="8"/>
                      <a:pt x="141" y="10"/>
                      <a:pt x="142" y="14"/>
                    </a:cubicBezTo>
                    <a:cubicBezTo>
                      <a:pt x="145" y="19"/>
                      <a:pt x="145" y="16"/>
                      <a:pt x="148" y="22"/>
                    </a:cubicBezTo>
                    <a:cubicBezTo>
                      <a:pt x="148" y="30"/>
                      <a:pt x="145" y="31"/>
                      <a:pt x="150" y="33"/>
                    </a:cubicBezTo>
                    <a:cubicBezTo>
                      <a:pt x="155" y="36"/>
                      <a:pt x="148" y="39"/>
                      <a:pt x="144" y="44"/>
                    </a:cubicBezTo>
                    <a:cubicBezTo>
                      <a:pt x="139" y="48"/>
                      <a:pt x="139" y="59"/>
                      <a:pt x="139" y="69"/>
                    </a:cubicBezTo>
                    <a:cubicBezTo>
                      <a:pt x="130" y="75"/>
                      <a:pt x="138" y="75"/>
                      <a:pt x="135" y="78"/>
                    </a:cubicBezTo>
                    <a:cubicBezTo>
                      <a:pt x="132" y="80"/>
                      <a:pt x="133" y="80"/>
                      <a:pt x="133" y="83"/>
                    </a:cubicBezTo>
                    <a:cubicBezTo>
                      <a:pt x="135" y="86"/>
                      <a:pt x="136" y="86"/>
                      <a:pt x="135" y="90"/>
                    </a:cubicBezTo>
                    <a:cubicBezTo>
                      <a:pt x="135" y="95"/>
                      <a:pt x="138" y="97"/>
                      <a:pt x="138" y="10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5" name="Freeform 614"/>
              <p:cNvSpPr>
                <a:spLocks/>
              </p:cNvSpPr>
              <p:nvPr/>
            </p:nvSpPr>
            <p:spPr bwMode="auto">
              <a:xfrm>
                <a:off x="3220" y="2976"/>
                <a:ext cx="126" cy="185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8" y="22"/>
                  </a:cxn>
                  <a:cxn ang="0">
                    <a:pos x="6" y="41"/>
                  </a:cxn>
                  <a:cxn ang="0">
                    <a:pos x="2" y="59"/>
                  </a:cxn>
                  <a:cxn ang="0">
                    <a:pos x="29" y="78"/>
                  </a:cxn>
                  <a:cxn ang="0">
                    <a:pos x="32" y="86"/>
                  </a:cxn>
                  <a:cxn ang="0">
                    <a:pos x="44" y="95"/>
                  </a:cxn>
                  <a:cxn ang="0">
                    <a:pos x="49" y="86"/>
                  </a:cxn>
                  <a:cxn ang="0">
                    <a:pos x="52" y="78"/>
                  </a:cxn>
                  <a:cxn ang="0">
                    <a:pos x="56" y="70"/>
                  </a:cxn>
                  <a:cxn ang="0">
                    <a:pos x="62" y="66"/>
                  </a:cxn>
                  <a:cxn ang="0">
                    <a:pos x="58" y="56"/>
                  </a:cxn>
                  <a:cxn ang="0">
                    <a:pos x="58" y="22"/>
                  </a:cxn>
                  <a:cxn ang="0">
                    <a:pos x="65" y="11"/>
                  </a:cxn>
                  <a:cxn ang="0">
                    <a:pos x="58" y="10"/>
                  </a:cxn>
                  <a:cxn ang="0">
                    <a:pos x="52" y="10"/>
                  </a:cxn>
                  <a:cxn ang="0">
                    <a:pos x="44" y="16"/>
                  </a:cxn>
                  <a:cxn ang="0">
                    <a:pos x="40" y="14"/>
                  </a:cxn>
                  <a:cxn ang="0">
                    <a:pos x="29" y="10"/>
                  </a:cxn>
                  <a:cxn ang="0">
                    <a:pos x="17" y="5"/>
                  </a:cxn>
                  <a:cxn ang="0">
                    <a:pos x="14" y="2"/>
                  </a:cxn>
                  <a:cxn ang="0">
                    <a:pos x="8" y="2"/>
                  </a:cxn>
                  <a:cxn ang="0">
                    <a:pos x="2" y="8"/>
                  </a:cxn>
                </a:cxnLst>
                <a:rect l="0" t="0" r="r" b="b"/>
                <a:pathLst>
                  <a:path w="65" h="95">
                    <a:moveTo>
                      <a:pt x="2" y="8"/>
                    </a:moveTo>
                    <a:cubicBezTo>
                      <a:pt x="8" y="16"/>
                      <a:pt x="5" y="17"/>
                      <a:pt x="8" y="22"/>
                    </a:cubicBezTo>
                    <a:cubicBezTo>
                      <a:pt x="11" y="27"/>
                      <a:pt x="11" y="34"/>
                      <a:pt x="6" y="41"/>
                    </a:cubicBezTo>
                    <a:cubicBezTo>
                      <a:pt x="0" y="47"/>
                      <a:pt x="3" y="52"/>
                      <a:pt x="2" y="59"/>
                    </a:cubicBezTo>
                    <a:cubicBezTo>
                      <a:pt x="18" y="70"/>
                      <a:pt x="24" y="75"/>
                      <a:pt x="29" y="78"/>
                    </a:cubicBezTo>
                    <a:cubicBezTo>
                      <a:pt x="35" y="81"/>
                      <a:pt x="29" y="81"/>
                      <a:pt x="32" y="86"/>
                    </a:cubicBezTo>
                    <a:cubicBezTo>
                      <a:pt x="37" y="89"/>
                      <a:pt x="43" y="95"/>
                      <a:pt x="44" y="95"/>
                    </a:cubicBezTo>
                    <a:cubicBezTo>
                      <a:pt x="47" y="91"/>
                      <a:pt x="49" y="91"/>
                      <a:pt x="49" y="86"/>
                    </a:cubicBezTo>
                    <a:cubicBezTo>
                      <a:pt x="49" y="80"/>
                      <a:pt x="52" y="86"/>
                      <a:pt x="52" y="78"/>
                    </a:cubicBezTo>
                    <a:cubicBezTo>
                      <a:pt x="50" y="72"/>
                      <a:pt x="58" y="75"/>
                      <a:pt x="56" y="70"/>
                    </a:cubicBezTo>
                    <a:cubicBezTo>
                      <a:pt x="56" y="67"/>
                      <a:pt x="58" y="72"/>
                      <a:pt x="62" y="66"/>
                    </a:cubicBezTo>
                    <a:cubicBezTo>
                      <a:pt x="61" y="61"/>
                      <a:pt x="58" y="63"/>
                      <a:pt x="58" y="56"/>
                    </a:cubicBezTo>
                    <a:cubicBezTo>
                      <a:pt x="58" y="48"/>
                      <a:pt x="58" y="22"/>
                      <a:pt x="58" y="22"/>
                    </a:cubicBezTo>
                    <a:cubicBezTo>
                      <a:pt x="58" y="22"/>
                      <a:pt x="62" y="14"/>
                      <a:pt x="65" y="11"/>
                    </a:cubicBezTo>
                    <a:cubicBezTo>
                      <a:pt x="62" y="11"/>
                      <a:pt x="59" y="11"/>
                      <a:pt x="58" y="10"/>
                    </a:cubicBezTo>
                    <a:cubicBezTo>
                      <a:pt x="56" y="8"/>
                      <a:pt x="56" y="6"/>
                      <a:pt x="52" y="10"/>
                    </a:cubicBezTo>
                    <a:cubicBezTo>
                      <a:pt x="46" y="13"/>
                      <a:pt x="47" y="17"/>
                      <a:pt x="44" y="16"/>
                    </a:cubicBezTo>
                    <a:cubicBezTo>
                      <a:pt x="44" y="14"/>
                      <a:pt x="43" y="16"/>
                      <a:pt x="40" y="14"/>
                    </a:cubicBezTo>
                    <a:cubicBezTo>
                      <a:pt x="37" y="13"/>
                      <a:pt x="37" y="17"/>
                      <a:pt x="29" y="10"/>
                    </a:cubicBezTo>
                    <a:cubicBezTo>
                      <a:pt x="21" y="2"/>
                      <a:pt x="21" y="10"/>
                      <a:pt x="17" y="5"/>
                    </a:cubicBezTo>
                    <a:cubicBezTo>
                      <a:pt x="15" y="5"/>
                      <a:pt x="12" y="5"/>
                      <a:pt x="14" y="2"/>
                    </a:cubicBezTo>
                    <a:cubicBezTo>
                      <a:pt x="14" y="0"/>
                      <a:pt x="11" y="2"/>
                      <a:pt x="8" y="2"/>
                    </a:cubicBezTo>
                    <a:cubicBezTo>
                      <a:pt x="5" y="3"/>
                      <a:pt x="3" y="6"/>
                      <a:pt x="2" y="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6" name="Freeform 615"/>
              <p:cNvSpPr>
                <a:spLocks/>
              </p:cNvSpPr>
              <p:nvPr/>
            </p:nvSpPr>
            <p:spPr bwMode="auto">
              <a:xfrm>
                <a:off x="3158" y="2992"/>
                <a:ext cx="82" cy="109"/>
              </a:xfrm>
              <a:custGeom>
                <a:avLst/>
                <a:gdLst/>
                <a:ahLst/>
                <a:cxnLst>
                  <a:cxn ang="0">
                    <a:pos x="9" y="8"/>
                  </a:cxn>
                  <a:cxn ang="0">
                    <a:pos x="11" y="19"/>
                  </a:cxn>
                  <a:cxn ang="0">
                    <a:pos x="5" y="30"/>
                  </a:cxn>
                  <a:cxn ang="0">
                    <a:pos x="0" y="55"/>
                  </a:cxn>
                  <a:cxn ang="0">
                    <a:pos x="3" y="56"/>
                  </a:cxn>
                  <a:cxn ang="0">
                    <a:pos x="6" y="52"/>
                  </a:cxn>
                  <a:cxn ang="0">
                    <a:pos x="33" y="52"/>
                  </a:cxn>
                  <a:cxn ang="0">
                    <a:pos x="38" y="33"/>
                  </a:cxn>
                  <a:cxn ang="0">
                    <a:pos x="39" y="14"/>
                  </a:cxn>
                  <a:cxn ang="0">
                    <a:pos x="33" y="0"/>
                  </a:cxn>
                  <a:cxn ang="0">
                    <a:pos x="29" y="5"/>
                  </a:cxn>
                  <a:cxn ang="0">
                    <a:pos x="27" y="3"/>
                  </a:cxn>
                  <a:cxn ang="0">
                    <a:pos x="18" y="6"/>
                  </a:cxn>
                  <a:cxn ang="0">
                    <a:pos x="15" y="5"/>
                  </a:cxn>
                  <a:cxn ang="0">
                    <a:pos x="9" y="8"/>
                  </a:cxn>
                </a:cxnLst>
                <a:rect l="0" t="0" r="r" b="b"/>
                <a:pathLst>
                  <a:path w="42" h="56">
                    <a:moveTo>
                      <a:pt x="9" y="8"/>
                    </a:moveTo>
                    <a:cubicBezTo>
                      <a:pt x="9" y="16"/>
                      <a:pt x="6" y="17"/>
                      <a:pt x="11" y="19"/>
                    </a:cubicBezTo>
                    <a:cubicBezTo>
                      <a:pt x="15" y="22"/>
                      <a:pt x="9" y="25"/>
                      <a:pt x="5" y="30"/>
                    </a:cubicBezTo>
                    <a:cubicBezTo>
                      <a:pt x="0" y="34"/>
                      <a:pt x="0" y="45"/>
                      <a:pt x="0" y="55"/>
                    </a:cubicBezTo>
                    <a:cubicBezTo>
                      <a:pt x="3" y="53"/>
                      <a:pt x="0" y="56"/>
                      <a:pt x="3" y="56"/>
                    </a:cubicBezTo>
                    <a:cubicBezTo>
                      <a:pt x="5" y="55"/>
                      <a:pt x="5" y="53"/>
                      <a:pt x="6" y="52"/>
                    </a:cubicBezTo>
                    <a:cubicBezTo>
                      <a:pt x="9" y="52"/>
                      <a:pt x="29" y="52"/>
                      <a:pt x="33" y="52"/>
                    </a:cubicBezTo>
                    <a:cubicBezTo>
                      <a:pt x="35" y="44"/>
                      <a:pt x="32" y="39"/>
                      <a:pt x="38" y="33"/>
                    </a:cubicBezTo>
                    <a:cubicBezTo>
                      <a:pt x="42" y="27"/>
                      <a:pt x="42" y="19"/>
                      <a:pt x="39" y="14"/>
                    </a:cubicBezTo>
                    <a:cubicBezTo>
                      <a:pt x="36" y="10"/>
                      <a:pt x="39" y="8"/>
                      <a:pt x="33" y="0"/>
                    </a:cubicBezTo>
                    <a:cubicBezTo>
                      <a:pt x="32" y="3"/>
                      <a:pt x="32" y="5"/>
                      <a:pt x="29" y="5"/>
                    </a:cubicBezTo>
                    <a:cubicBezTo>
                      <a:pt x="26" y="5"/>
                      <a:pt x="29" y="5"/>
                      <a:pt x="27" y="3"/>
                    </a:cubicBezTo>
                    <a:cubicBezTo>
                      <a:pt x="23" y="3"/>
                      <a:pt x="20" y="10"/>
                      <a:pt x="18" y="6"/>
                    </a:cubicBezTo>
                    <a:cubicBezTo>
                      <a:pt x="17" y="5"/>
                      <a:pt x="17" y="3"/>
                      <a:pt x="15" y="5"/>
                    </a:cubicBezTo>
                    <a:cubicBezTo>
                      <a:pt x="14" y="8"/>
                      <a:pt x="12" y="0"/>
                      <a:pt x="9" y="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7" name="Freeform 616"/>
              <p:cNvSpPr>
                <a:spLocks/>
              </p:cNvSpPr>
              <p:nvPr/>
            </p:nvSpPr>
            <p:spPr bwMode="auto">
              <a:xfrm>
                <a:off x="2877" y="3182"/>
                <a:ext cx="198" cy="239"/>
              </a:xfrm>
              <a:custGeom>
                <a:avLst/>
                <a:gdLst/>
                <a:ahLst/>
                <a:cxnLst>
                  <a:cxn ang="0">
                    <a:pos x="95" y="117"/>
                  </a:cxn>
                  <a:cxn ang="0">
                    <a:pos x="84" y="100"/>
                  </a:cxn>
                  <a:cxn ang="0">
                    <a:pos x="84" y="73"/>
                  </a:cxn>
                  <a:cxn ang="0">
                    <a:pos x="98" y="72"/>
                  </a:cxn>
                  <a:cxn ang="0">
                    <a:pos x="99" y="65"/>
                  </a:cxn>
                  <a:cxn ang="0">
                    <a:pos x="99" y="59"/>
                  </a:cxn>
                  <a:cxn ang="0">
                    <a:pos x="99" y="50"/>
                  </a:cxn>
                  <a:cxn ang="0">
                    <a:pos x="96" y="51"/>
                  </a:cxn>
                  <a:cxn ang="0">
                    <a:pos x="90" y="51"/>
                  </a:cxn>
                  <a:cxn ang="0">
                    <a:pos x="85" y="55"/>
                  </a:cxn>
                  <a:cxn ang="0">
                    <a:pos x="84" y="41"/>
                  </a:cxn>
                  <a:cxn ang="0">
                    <a:pos x="82" y="24"/>
                  </a:cxn>
                  <a:cxn ang="0">
                    <a:pos x="82" y="16"/>
                  </a:cxn>
                  <a:cxn ang="0">
                    <a:pos x="73" y="13"/>
                  </a:cxn>
                  <a:cxn ang="0">
                    <a:pos x="70" y="11"/>
                  </a:cxn>
                  <a:cxn ang="0">
                    <a:pos x="64" y="14"/>
                  </a:cxn>
                  <a:cxn ang="0">
                    <a:pos x="63" y="20"/>
                  </a:cxn>
                  <a:cxn ang="0">
                    <a:pos x="58" y="22"/>
                  </a:cxn>
                  <a:cxn ang="0">
                    <a:pos x="47" y="20"/>
                  </a:cxn>
                  <a:cxn ang="0">
                    <a:pos x="44" y="13"/>
                  </a:cxn>
                  <a:cxn ang="0">
                    <a:pos x="41" y="5"/>
                  </a:cxn>
                  <a:cxn ang="0">
                    <a:pos x="31" y="2"/>
                  </a:cxn>
                  <a:cxn ang="0">
                    <a:pos x="14" y="0"/>
                  </a:cxn>
                  <a:cxn ang="0">
                    <a:pos x="8" y="3"/>
                  </a:cxn>
                  <a:cxn ang="0">
                    <a:pos x="14" y="28"/>
                  </a:cxn>
                  <a:cxn ang="0">
                    <a:pos x="18" y="47"/>
                  </a:cxn>
                  <a:cxn ang="0">
                    <a:pos x="14" y="67"/>
                  </a:cxn>
                  <a:cxn ang="0">
                    <a:pos x="5" y="96"/>
                  </a:cxn>
                  <a:cxn ang="0">
                    <a:pos x="2" y="114"/>
                  </a:cxn>
                  <a:cxn ang="0">
                    <a:pos x="12" y="110"/>
                  </a:cxn>
                  <a:cxn ang="0">
                    <a:pos x="22" y="115"/>
                  </a:cxn>
                  <a:cxn ang="0">
                    <a:pos x="50" y="115"/>
                  </a:cxn>
                  <a:cxn ang="0">
                    <a:pos x="58" y="117"/>
                  </a:cxn>
                  <a:cxn ang="0">
                    <a:pos x="72" y="120"/>
                  </a:cxn>
                  <a:cxn ang="0">
                    <a:pos x="76" y="120"/>
                  </a:cxn>
                  <a:cxn ang="0">
                    <a:pos x="79" y="121"/>
                  </a:cxn>
                  <a:cxn ang="0">
                    <a:pos x="95" y="117"/>
                  </a:cxn>
                </a:cxnLst>
                <a:rect l="0" t="0" r="r" b="b"/>
                <a:pathLst>
                  <a:path w="102" h="123">
                    <a:moveTo>
                      <a:pt x="95" y="117"/>
                    </a:moveTo>
                    <a:cubicBezTo>
                      <a:pt x="90" y="112"/>
                      <a:pt x="84" y="106"/>
                      <a:pt x="84" y="100"/>
                    </a:cubicBezTo>
                    <a:cubicBezTo>
                      <a:pt x="84" y="96"/>
                      <a:pt x="84" y="78"/>
                      <a:pt x="84" y="73"/>
                    </a:cubicBezTo>
                    <a:cubicBezTo>
                      <a:pt x="84" y="70"/>
                      <a:pt x="88" y="72"/>
                      <a:pt x="98" y="72"/>
                    </a:cubicBezTo>
                    <a:cubicBezTo>
                      <a:pt x="101" y="72"/>
                      <a:pt x="98" y="69"/>
                      <a:pt x="99" y="65"/>
                    </a:cubicBezTo>
                    <a:cubicBezTo>
                      <a:pt x="102" y="64"/>
                      <a:pt x="98" y="64"/>
                      <a:pt x="99" y="59"/>
                    </a:cubicBezTo>
                    <a:cubicBezTo>
                      <a:pt x="101" y="53"/>
                      <a:pt x="99" y="51"/>
                      <a:pt x="99" y="50"/>
                    </a:cubicBezTo>
                    <a:cubicBezTo>
                      <a:pt x="99" y="51"/>
                      <a:pt x="99" y="51"/>
                      <a:pt x="96" y="51"/>
                    </a:cubicBezTo>
                    <a:cubicBezTo>
                      <a:pt x="95" y="50"/>
                      <a:pt x="93" y="53"/>
                      <a:pt x="90" y="51"/>
                    </a:cubicBezTo>
                    <a:cubicBezTo>
                      <a:pt x="87" y="51"/>
                      <a:pt x="88" y="55"/>
                      <a:pt x="85" y="55"/>
                    </a:cubicBezTo>
                    <a:cubicBezTo>
                      <a:pt x="82" y="53"/>
                      <a:pt x="88" y="47"/>
                      <a:pt x="84" y="41"/>
                    </a:cubicBezTo>
                    <a:cubicBezTo>
                      <a:pt x="79" y="34"/>
                      <a:pt x="84" y="28"/>
                      <a:pt x="82" y="24"/>
                    </a:cubicBezTo>
                    <a:cubicBezTo>
                      <a:pt x="81" y="19"/>
                      <a:pt x="82" y="19"/>
                      <a:pt x="82" y="16"/>
                    </a:cubicBezTo>
                    <a:cubicBezTo>
                      <a:pt x="82" y="13"/>
                      <a:pt x="70" y="17"/>
                      <a:pt x="73" y="13"/>
                    </a:cubicBezTo>
                    <a:cubicBezTo>
                      <a:pt x="73" y="11"/>
                      <a:pt x="72" y="10"/>
                      <a:pt x="70" y="11"/>
                    </a:cubicBezTo>
                    <a:cubicBezTo>
                      <a:pt x="69" y="13"/>
                      <a:pt x="64" y="10"/>
                      <a:pt x="64" y="14"/>
                    </a:cubicBezTo>
                    <a:cubicBezTo>
                      <a:pt x="64" y="19"/>
                      <a:pt x="63" y="16"/>
                      <a:pt x="63" y="20"/>
                    </a:cubicBezTo>
                    <a:cubicBezTo>
                      <a:pt x="64" y="24"/>
                      <a:pt x="60" y="22"/>
                      <a:pt x="58" y="22"/>
                    </a:cubicBezTo>
                    <a:cubicBezTo>
                      <a:pt x="56" y="20"/>
                      <a:pt x="49" y="25"/>
                      <a:pt x="47" y="20"/>
                    </a:cubicBezTo>
                    <a:cubicBezTo>
                      <a:pt x="46" y="16"/>
                      <a:pt x="44" y="17"/>
                      <a:pt x="44" y="13"/>
                    </a:cubicBezTo>
                    <a:cubicBezTo>
                      <a:pt x="44" y="10"/>
                      <a:pt x="43" y="10"/>
                      <a:pt x="41" y="5"/>
                    </a:cubicBezTo>
                    <a:cubicBezTo>
                      <a:pt x="41" y="0"/>
                      <a:pt x="41" y="0"/>
                      <a:pt x="31" y="2"/>
                    </a:cubicBezTo>
                    <a:cubicBezTo>
                      <a:pt x="18" y="2"/>
                      <a:pt x="20" y="0"/>
                      <a:pt x="14" y="0"/>
                    </a:cubicBezTo>
                    <a:cubicBezTo>
                      <a:pt x="9" y="3"/>
                      <a:pt x="6" y="2"/>
                      <a:pt x="8" y="3"/>
                    </a:cubicBezTo>
                    <a:cubicBezTo>
                      <a:pt x="8" y="6"/>
                      <a:pt x="17" y="25"/>
                      <a:pt x="14" y="28"/>
                    </a:cubicBezTo>
                    <a:cubicBezTo>
                      <a:pt x="11" y="33"/>
                      <a:pt x="15" y="41"/>
                      <a:pt x="18" y="47"/>
                    </a:cubicBezTo>
                    <a:cubicBezTo>
                      <a:pt x="20" y="53"/>
                      <a:pt x="20" y="62"/>
                      <a:pt x="14" y="67"/>
                    </a:cubicBezTo>
                    <a:cubicBezTo>
                      <a:pt x="5" y="73"/>
                      <a:pt x="8" y="90"/>
                      <a:pt x="5" y="96"/>
                    </a:cubicBezTo>
                    <a:cubicBezTo>
                      <a:pt x="0" y="103"/>
                      <a:pt x="3" y="104"/>
                      <a:pt x="2" y="114"/>
                    </a:cubicBezTo>
                    <a:cubicBezTo>
                      <a:pt x="8" y="114"/>
                      <a:pt x="8" y="114"/>
                      <a:pt x="12" y="110"/>
                    </a:cubicBezTo>
                    <a:cubicBezTo>
                      <a:pt x="18" y="107"/>
                      <a:pt x="17" y="115"/>
                      <a:pt x="22" y="115"/>
                    </a:cubicBezTo>
                    <a:cubicBezTo>
                      <a:pt x="26" y="115"/>
                      <a:pt x="46" y="115"/>
                      <a:pt x="50" y="115"/>
                    </a:cubicBezTo>
                    <a:cubicBezTo>
                      <a:pt x="55" y="115"/>
                      <a:pt x="56" y="114"/>
                      <a:pt x="58" y="117"/>
                    </a:cubicBezTo>
                    <a:cubicBezTo>
                      <a:pt x="60" y="123"/>
                      <a:pt x="69" y="118"/>
                      <a:pt x="72" y="120"/>
                    </a:cubicBezTo>
                    <a:cubicBezTo>
                      <a:pt x="75" y="121"/>
                      <a:pt x="75" y="121"/>
                      <a:pt x="76" y="120"/>
                    </a:cubicBezTo>
                    <a:cubicBezTo>
                      <a:pt x="76" y="118"/>
                      <a:pt x="78" y="121"/>
                      <a:pt x="79" y="121"/>
                    </a:cubicBezTo>
                    <a:cubicBezTo>
                      <a:pt x="82" y="120"/>
                      <a:pt x="95" y="117"/>
                      <a:pt x="95" y="11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8" name="Freeform 617"/>
              <p:cNvSpPr>
                <a:spLocks/>
              </p:cNvSpPr>
              <p:nvPr/>
            </p:nvSpPr>
            <p:spPr bwMode="auto">
              <a:xfrm>
                <a:off x="3040" y="3227"/>
                <a:ext cx="180" cy="195"/>
              </a:xfrm>
              <a:custGeom>
                <a:avLst/>
                <a:gdLst/>
                <a:ahLst/>
                <a:cxnLst>
                  <a:cxn ang="0">
                    <a:pos x="26" y="95"/>
                  </a:cxn>
                  <a:cxn ang="0">
                    <a:pos x="11" y="94"/>
                  </a:cxn>
                  <a:cxn ang="0">
                    <a:pos x="0" y="76"/>
                  </a:cxn>
                  <a:cxn ang="0">
                    <a:pos x="0" y="50"/>
                  </a:cxn>
                  <a:cxn ang="0">
                    <a:pos x="14" y="48"/>
                  </a:cxn>
                  <a:cxn ang="0">
                    <a:pos x="15" y="42"/>
                  </a:cxn>
                  <a:cxn ang="0">
                    <a:pos x="15" y="36"/>
                  </a:cxn>
                  <a:cxn ang="0">
                    <a:pos x="15" y="27"/>
                  </a:cxn>
                  <a:cxn ang="0">
                    <a:pos x="23" y="31"/>
                  </a:cxn>
                  <a:cxn ang="0">
                    <a:pos x="29" y="36"/>
                  </a:cxn>
                  <a:cxn ang="0">
                    <a:pos x="40" y="36"/>
                  </a:cxn>
                  <a:cxn ang="0">
                    <a:pos x="41" y="36"/>
                  </a:cxn>
                  <a:cxn ang="0">
                    <a:pos x="46" y="41"/>
                  </a:cxn>
                  <a:cxn ang="0">
                    <a:pos x="53" y="47"/>
                  </a:cxn>
                  <a:cxn ang="0">
                    <a:pos x="59" y="50"/>
                  </a:cxn>
                  <a:cxn ang="0">
                    <a:pos x="63" y="45"/>
                  </a:cxn>
                  <a:cxn ang="0">
                    <a:pos x="56" y="42"/>
                  </a:cxn>
                  <a:cxn ang="0">
                    <a:pos x="50" y="35"/>
                  </a:cxn>
                  <a:cxn ang="0">
                    <a:pos x="52" y="22"/>
                  </a:cxn>
                  <a:cxn ang="0">
                    <a:pos x="52" y="13"/>
                  </a:cxn>
                  <a:cxn ang="0">
                    <a:pos x="55" y="5"/>
                  </a:cxn>
                  <a:cxn ang="0">
                    <a:pos x="70" y="0"/>
                  </a:cxn>
                  <a:cxn ang="0">
                    <a:pos x="76" y="6"/>
                  </a:cxn>
                  <a:cxn ang="0">
                    <a:pos x="79" y="8"/>
                  </a:cxn>
                  <a:cxn ang="0">
                    <a:pos x="87" y="13"/>
                  </a:cxn>
                  <a:cxn ang="0">
                    <a:pos x="90" y="16"/>
                  </a:cxn>
                  <a:cxn ang="0">
                    <a:pos x="90" y="20"/>
                  </a:cxn>
                  <a:cxn ang="0">
                    <a:pos x="91" y="27"/>
                  </a:cxn>
                  <a:cxn ang="0">
                    <a:pos x="90" y="31"/>
                  </a:cxn>
                  <a:cxn ang="0">
                    <a:pos x="90" y="38"/>
                  </a:cxn>
                  <a:cxn ang="0">
                    <a:pos x="90" y="44"/>
                  </a:cxn>
                  <a:cxn ang="0">
                    <a:pos x="85" y="53"/>
                  </a:cxn>
                  <a:cxn ang="0">
                    <a:pos x="88" y="58"/>
                  </a:cxn>
                  <a:cxn ang="0">
                    <a:pos x="66" y="67"/>
                  </a:cxn>
                  <a:cxn ang="0">
                    <a:pos x="67" y="73"/>
                  </a:cxn>
                  <a:cxn ang="0">
                    <a:pos x="56" y="76"/>
                  </a:cxn>
                  <a:cxn ang="0">
                    <a:pos x="52" y="84"/>
                  </a:cxn>
                  <a:cxn ang="0">
                    <a:pos x="40" y="97"/>
                  </a:cxn>
                  <a:cxn ang="0">
                    <a:pos x="32" y="97"/>
                  </a:cxn>
                  <a:cxn ang="0">
                    <a:pos x="26" y="95"/>
                  </a:cxn>
                </a:cxnLst>
                <a:rect l="0" t="0" r="r" b="b"/>
                <a:pathLst>
                  <a:path w="93" h="101">
                    <a:moveTo>
                      <a:pt x="26" y="95"/>
                    </a:moveTo>
                    <a:cubicBezTo>
                      <a:pt x="23" y="90"/>
                      <a:pt x="18" y="92"/>
                      <a:pt x="11" y="94"/>
                    </a:cubicBezTo>
                    <a:cubicBezTo>
                      <a:pt x="6" y="89"/>
                      <a:pt x="0" y="83"/>
                      <a:pt x="0" y="76"/>
                    </a:cubicBezTo>
                    <a:cubicBezTo>
                      <a:pt x="0" y="73"/>
                      <a:pt x="0" y="55"/>
                      <a:pt x="0" y="50"/>
                    </a:cubicBezTo>
                    <a:cubicBezTo>
                      <a:pt x="0" y="47"/>
                      <a:pt x="5" y="48"/>
                      <a:pt x="14" y="48"/>
                    </a:cubicBezTo>
                    <a:cubicBezTo>
                      <a:pt x="17" y="48"/>
                      <a:pt x="14" y="45"/>
                      <a:pt x="15" y="42"/>
                    </a:cubicBezTo>
                    <a:cubicBezTo>
                      <a:pt x="18" y="41"/>
                      <a:pt x="14" y="41"/>
                      <a:pt x="15" y="36"/>
                    </a:cubicBezTo>
                    <a:cubicBezTo>
                      <a:pt x="17" y="30"/>
                      <a:pt x="15" y="28"/>
                      <a:pt x="15" y="27"/>
                    </a:cubicBezTo>
                    <a:cubicBezTo>
                      <a:pt x="23" y="27"/>
                      <a:pt x="17" y="35"/>
                      <a:pt x="23" y="31"/>
                    </a:cubicBezTo>
                    <a:cubicBezTo>
                      <a:pt x="31" y="27"/>
                      <a:pt x="23" y="35"/>
                      <a:pt x="29" y="36"/>
                    </a:cubicBezTo>
                    <a:cubicBezTo>
                      <a:pt x="37" y="38"/>
                      <a:pt x="38" y="39"/>
                      <a:pt x="40" y="36"/>
                    </a:cubicBezTo>
                    <a:cubicBezTo>
                      <a:pt x="40" y="31"/>
                      <a:pt x="41" y="33"/>
                      <a:pt x="41" y="36"/>
                    </a:cubicBezTo>
                    <a:cubicBezTo>
                      <a:pt x="43" y="38"/>
                      <a:pt x="44" y="41"/>
                      <a:pt x="46" y="41"/>
                    </a:cubicBezTo>
                    <a:cubicBezTo>
                      <a:pt x="49" y="41"/>
                      <a:pt x="50" y="42"/>
                      <a:pt x="53" y="47"/>
                    </a:cubicBezTo>
                    <a:cubicBezTo>
                      <a:pt x="56" y="53"/>
                      <a:pt x="56" y="53"/>
                      <a:pt x="59" y="50"/>
                    </a:cubicBezTo>
                    <a:cubicBezTo>
                      <a:pt x="61" y="48"/>
                      <a:pt x="61" y="58"/>
                      <a:pt x="63" y="45"/>
                    </a:cubicBezTo>
                    <a:cubicBezTo>
                      <a:pt x="63" y="33"/>
                      <a:pt x="61" y="44"/>
                      <a:pt x="56" y="42"/>
                    </a:cubicBezTo>
                    <a:cubicBezTo>
                      <a:pt x="53" y="41"/>
                      <a:pt x="52" y="38"/>
                      <a:pt x="50" y="35"/>
                    </a:cubicBezTo>
                    <a:cubicBezTo>
                      <a:pt x="49" y="31"/>
                      <a:pt x="55" y="25"/>
                      <a:pt x="52" y="22"/>
                    </a:cubicBezTo>
                    <a:cubicBezTo>
                      <a:pt x="50" y="17"/>
                      <a:pt x="56" y="19"/>
                      <a:pt x="52" y="13"/>
                    </a:cubicBezTo>
                    <a:cubicBezTo>
                      <a:pt x="49" y="10"/>
                      <a:pt x="55" y="11"/>
                      <a:pt x="55" y="5"/>
                    </a:cubicBezTo>
                    <a:cubicBezTo>
                      <a:pt x="55" y="0"/>
                      <a:pt x="64" y="2"/>
                      <a:pt x="70" y="0"/>
                    </a:cubicBezTo>
                    <a:cubicBezTo>
                      <a:pt x="72" y="5"/>
                      <a:pt x="75" y="3"/>
                      <a:pt x="76" y="6"/>
                    </a:cubicBezTo>
                    <a:cubicBezTo>
                      <a:pt x="78" y="10"/>
                      <a:pt x="78" y="5"/>
                      <a:pt x="79" y="8"/>
                    </a:cubicBezTo>
                    <a:cubicBezTo>
                      <a:pt x="81" y="11"/>
                      <a:pt x="79" y="8"/>
                      <a:pt x="87" y="13"/>
                    </a:cubicBezTo>
                    <a:cubicBezTo>
                      <a:pt x="87" y="16"/>
                      <a:pt x="87" y="13"/>
                      <a:pt x="90" y="16"/>
                    </a:cubicBezTo>
                    <a:cubicBezTo>
                      <a:pt x="91" y="17"/>
                      <a:pt x="88" y="17"/>
                      <a:pt x="90" y="20"/>
                    </a:cubicBezTo>
                    <a:cubicBezTo>
                      <a:pt x="93" y="22"/>
                      <a:pt x="93" y="24"/>
                      <a:pt x="91" y="27"/>
                    </a:cubicBezTo>
                    <a:cubicBezTo>
                      <a:pt x="88" y="28"/>
                      <a:pt x="91" y="30"/>
                      <a:pt x="90" y="31"/>
                    </a:cubicBezTo>
                    <a:cubicBezTo>
                      <a:pt x="88" y="33"/>
                      <a:pt x="90" y="35"/>
                      <a:pt x="90" y="38"/>
                    </a:cubicBezTo>
                    <a:cubicBezTo>
                      <a:pt x="88" y="42"/>
                      <a:pt x="93" y="44"/>
                      <a:pt x="90" y="44"/>
                    </a:cubicBezTo>
                    <a:cubicBezTo>
                      <a:pt x="85" y="44"/>
                      <a:pt x="88" y="50"/>
                      <a:pt x="85" y="53"/>
                    </a:cubicBezTo>
                    <a:cubicBezTo>
                      <a:pt x="84" y="55"/>
                      <a:pt x="87" y="56"/>
                      <a:pt x="88" y="58"/>
                    </a:cubicBezTo>
                    <a:cubicBezTo>
                      <a:pt x="87" y="59"/>
                      <a:pt x="67" y="67"/>
                      <a:pt x="66" y="67"/>
                    </a:cubicBezTo>
                    <a:cubicBezTo>
                      <a:pt x="64" y="67"/>
                      <a:pt x="66" y="72"/>
                      <a:pt x="67" y="73"/>
                    </a:cubicBezTo>
                    <a:cubicBezTo>
                      <a:pt x="64" y="75"/>
                      <a:pt x="61" y="73"/>
                      <a:pt x="56" y="76"/>
                    </a:cubicBezTo>
                    <a:cubicBezTo>
                      <a:pt x="52" y="80"/>
                      <a:pt x="56" y="83"/>
                      <a:pt x="52" y="84"/>
                    </a:cubicBezTo>
                    <a:cubicBezTo>
                      <a:pt x="46" y="87"/>
                      <a:pt x="43" y="92"/>
                      <a:pt x="40" y="97"/>
                    </a:cubicBezTo>
                    <a:cubicBezTo>
                      <a:pt x="37" y="101"/>
                      <a:pt x="35" y="95"/>
                      <a:pt x="32" y="97"/>
                    </a:cubicBezTo>
                    <a:cubicBezTo>
                      <a:pt x="31" y="98"/>
                      <a:pt x="31" y="95"/>
                      <a:pt x="26" y="9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19" name="Freeform 618"/>
              <p:cNvSpPr>
                <a:spLocks/>
              </p:cNvSpPr>
              <p:nvPr/>
            </p:nvSpPr>
            <p:spPr bwMode="auto">
              <a:xfrm>
                <a:off x="3164" y="3273"/>
                <a:ext cx="169" cy="316"/>
              </a:xfrm>
              <a:custGeom>
                <a:avLst/>
                <a:gdLst/>
                <a:ahLst/>
                <a:cxnLst>
                  <a:cxn ang="0">
                    <a:pos x="17" y="163"/>
                  </a:cxn>
                  <a:cxn ang="0">
                    <a:pos x="23" y="163"/>
                  </a:cxn>
                  <a:cxn ang="0">
                    <a:pos x="21" y="156"/>
                  </a:cxn>
                  <a:cxn ang="0">
                    <a:pos x="34" y="145"/>
                  </a:cxn>
                  <a:cxn ang="0">
                    <a:pos x="43" y="132"/>
                  </a:cxn>
                  <a:cxn ang="0">
                    <a:pos x="44" y="120"/>
                  </a:cxn>
                  <a:cxn ang="0">
                    <a:pos x="41" y="114"/>
                  </a:cxn>
                  <a:cxn ang="0">
                    <a:pos x="38" y="101"/>
                  </a:cxn>
                  <a:cxn ang="0">
                    <a:pos x="37" y="93"/>
                  </a:cxn>
                  <a:cxn ang="0">
                    <a:pos x="43" y="87"/>
                  </a:cxn>
                  <a:cxn ang="0">
                    <a:pos x="53" y="78"/>
                  </a:cxn>
                  <a:cxn ang="0">
                    <a:pos x="69" y="65"/>
                  </a:cxn>
                  <a:cxn ang="0">
                    <a:pos x="82" y="48"/>
                  </a:cxn>
                  <a:cxn ang="0">
                    <a:pos x="85" y="42"/>
                  </a:cxn>
                  <a:cxn ang="0">
                    <a:pos x="82" y="31"/>
                  </a:cxn>
                  <a:cxn ang="0">
                    <a:pos x="82" y="12"/>
                  </a:cxn>
                  <a:cxn ang="0">
                    <a:pos x="82" y="0"/>
                  </a:cxn>
                  <a:cxn ang="0">
                    <a:pos x="70" y="8"/>
                  </a:cxn>
                  <a:cxn ang="0">
                    <a:pos x="63" y="8"/>
                  </a:cxn>
                  <a:cxn ang="0">
                    <a:pos x="55" y="11"/>
                  </a:cxn>
                  <a:cxn ang="0">
                    <a:pos x="47" y="11"/>
                  </a:cxn>
                  <a:cxn ang="0">
                    <a:pos x="37" y="9"/>
                  </a:cxn>
                  <a:cxn ang="0">
                    <a:pos x="35" y="14"/>
                  </a:cxn>
                  <a:cxn ang="0">
                    <a:pos x="35" y="26"/>
                  </a:cxn>
                  <a:cxn ang="0">
                    <a:pos x="43" y="36"/>
                  </a:cxn>
                  <a:cxn ang="0">
                    <a:pos x="46" y="48"/>
                  </a:cxn>
                  <a:cxn ang="0">
                    <a:pos x="44" y="56"/>
                  </a:cxn>
                  <a:cxn ang="0">
                    <a:pos x="41" y="61"/>
                  </a:cxn>
                  <a:cxn ang="0">
                    <a:pos x="40" y="65"/>
                  </a:cxn>
                  <a:cxn ang="0">
                    <a:pos x="35" y="56"/>
                  </a:cxn>
                  <a:cxn ang="0">
                    <a:pos x="35" y="47"/>
                  </a:cxn>
                  <a:cxn ang="0">
                    <a:pos x="29" y="39"/>
                  </a:cxn>
                  <a:cxn ang="0">
                    <a:pos x="24" y="34"/>
                  </a:cxn>
                  <a:cxn ang="0">
                    <a:pos x="2" y="43"/>
                  </a:cxn>
                  <a:cxn ang="0">
                    <a:pos x="3" y="50"/>
                  </a:cxn>
                  <a:cxn ang="0">
                    <a:pos x="12" y="56"/>
                  </a:cxn>
                  <a:cxn ang="0">
                    <a:pos x="21" y="61"/>
                  </a:cxn>
                  <a:cxn ang="0">
                    <a:pos x="23" y="67"/>
                  </a:cxn>
                  <a:cxn ang="0">
                    <a:pos x="21" y="82"/>
                  </a:cxn>
                  <a:cxn ang="0">
                    <a:pos x="21" y="87"/>
                  </a:cxn>
                  <a:cxn ang="0">
                    <a:pos x="23" y="96"/>
                  </a:cxn>
                  <a:cxn ang="0">
                    <a:pos x="17" y="109"/>
                  </a:cxn>
                  <a:cxn ang="0">
                    <a:pos x="9" y="118"/>
                  </a:cxn>
                  <a:cxn ang="0">
                    <a:pos x="15" y="156"/>
                  </a:cxn>
                  <a:cxn ang="0">
                    <a:pos x="17" y="163"/>
                  </a:cxn>
                </a:cxnLst>
                <a:rect l="0" t="0" r="r" b="b"/>
                <a:pathLst>
                  <a:path w="87" h="163">
                    <a:moveTo>
                      <a:pt x="17" y="163"/>
                    </a:moveTo>
                    <a:cubicBezTo>
                      <a:pt x="23" y="163"/>
                      <a:pt x="23" y="163"/>
                      <a:pt x="23" y="163"/>
                    </a:cubicBezTo>
                    <a:cubicBezTo>
                      <a:pt x="24" y="152"/>
                      <a:pt x="21" y="160"/>
                      <a:pt x="21" y="156"/>
                    </a:cubicBezTo>
                    <a:cubicBezTo>
                      <a:pt x="20" y="152"/>
                      <a:pt x="26" y="148"/>
                      <a:pt x="34" y="145"/>
                    </a:cubicBezTo>
                    <a:cubicBezTo>
                      <a:pt x="41" y="142"/>
                      <a:pt x="44" y="137"/>
                      <a:pt x="43" y="132"/>
                    </a:cubicBezTo>
                    <a:cubicBezTo>
                      <a:pt x="41" y="129"/>
                      <a:pt x="44" y="129"/>
                      <a:pt x="44" y="120"/>
                    </a:cubicBezTo>
                    <a:cubicBezTo>
                      <a:pt x="43" y="110"/>
                      <a:pt x="43" y="121"/>
                      <a:pt x="41" y="114"/>
                    </a:cubicBezTo>
                    <a:cubicBezTo>
                      <a:pt x="40" y="104"/>
                      <a:pt x="41" y="106"/>
                      <a:pt x="38" y="101"/>
                    </a:cubicBezTo>
                    <a:cubicBezTo>
                      <a:pt x="35" y="98"/>
                      <a:pt x="37" y="96"/>
                      <a:pt x="37" y="93"/>
                    </a:cubicBezTo>
                    <a:cubicBezTo>
                      <a:pt x="37" y="90"/>
                      <a:pt x="38" y="95"/>
                      <a:pt x="43" y="87"/>
                    </a:cubicBezTo>
                    <a:cubicBezTo>
                      <a:pt x="49" y="81"/>
                      <a:pt x="47" y="87"/>
                      <a:pt x="53" y="78"/>
                    </a:cubicBezTo>
                    <a:cubicBezTo>
                      <a:pt x="58" y="67"/>
                      <a:pt x="64" y="67"/>
                      <a:pt x="69" y="65"/>
                    </a:cubicBezTo>
                    <a:cubicBezTo>
                      <a:pt x="75" y="64"/>
                      <a:pt x="78" y="57"/>
                      <a:pt x="82" y="48"/>
                    </a:cubicBezTo>
                    <a:cubicBezTo>
                      <a:pt x="85" y="42"/>
                      <a:pt x="82" y="47"/>
                      <a:pt x="85" y="42"/>
                    </a:cubicBezTo>
                    <a:cubicBezTo>
                      <a:pt x="87" y="37"/>
                      <a:pt x="82" y="40"/>
                      <a:pt x="82" y="31"/>
                    </a:cubicBezTo>
                    <a:cubicBezTo>
                      <a:pt x="84" y="23"/>
                      <a:pt x="84" y="18"/>
                      <a:pt x="82" y="12"/>
                    </a:cubicBezTo>
                    <a:cubicBezTo>
                      <a:pt x="81" y="3"/>
                      <a:pt x="87" y="8"/>
                      <a:pt x="82" y="0"/>
                    </a:cubicBezTo>
                    <a:cubicBezTo>
                      <a:pt x="79" y="3"/>
                      <a:pt x="76" y="4"/>
                      <a:pt x="70" y="8"/>
                    </a:cubicBezTo>
                    <a:cubicBezTo>
                      <a:pt x="64" y="11"/>
                      <a:pt x="63" y="3"/>
                      <a:pt x="63" y="8"/>
                    </a:cubicBezTo>
                    <a:cubicBezTo>
                      <a:pt x="61" y="12"/>
                      <a:pt x="56" y="12"/>
                      <a:pt x="55" y="11"/>
                    </a:cubicBezTo>
                    <a:cubicBezTo>
                      <a:pt x="53" y="9"/>
                      <a:pt x="50" y="14"/>
                      <a:pt x="47" y="11"/>
                    </a:cubicBezTo>
                    <a:cubicBezTo>
                      <a:pt x="44" y="6"/>
                      <a:pt x="44" y="12"/>
                      <a:pt x="37" y="9"/>
                    </a:cubicBezTo>
                    <a:cubicBezTo>
                      <a:pt x="35" y="11"/>
                      <a:pt x="37" y="12"/>
                      <a:pt x="35" y="14"/>
                    </a:cubicBezTo>
                    <a:cubicBezTo>
                      <a:pt x="34" y="17"/>
                      <a:pt x="35" y="22"/>
                      <a:pt x="35" y="26"/>
                    </a:cubicBezTo>
                    <a:cubicBezTo>
                      <a:pt x="37" y="29"/>
                      <a:pt x="38" y="29"/>
                      <a:pt x="43" y="36"/>
                    </a:cubicBezTo>
                    <a:cubicBezTo>
                      <a:pt x="49" y="42"/>
                      <a:pt x="46" y="43"/>
                      <a:pt x="46" y="48"/>
                    </a:cubicBezTo>
                    <a:cubicBezTo>
                      <a:pt x="46" y="53"/>
                      <a:pt x="46" y="54"/>
                      <a:pt x="44" y="56"/>
                    </a:cubicBezTo>
                    <a:cubicBezTo>
                      <a:pt x="41" y="56"/>
                      <a:pt x="40" y="57"/>
                      <a:pt x="41" y="61"/>
                    </a:cubicBezTo>
                    <a:cubicBezTo>
                      <a:pt x="41" y="64"/>
                      <a:pt x="41" y="67"/>
                      <a:pt x="40" y="65"/>
                    </a:cubicBezTo>
                    <a:cubicBezTo>
                      <a:pt x="38" y="65"/>
                      <a:pt x="40" y="62"/>
                      <a:pt x="35" y="56"/>
                    </a:cubicBezTo>
                    <a:cubicBezTo>
                      <a:pt x="31" y="51"/>
                      <a:pt x="35" y="53"/>
                      <a:pt x="35" y="47"/>
                    </a:cubicBezTo>
                    <a:cubicBezTo>
                      <a:pt x="37" y="40"/>
                      <a:pt x="35" y="37"/>
                      <a:pt x="29" y="39"/>
                    </a:cubicBezTo>
                    <a:cubicBezTo>
                      <a:pt x="27" y="40"/>
                      <a:pt x="26" y="37"/>
                      <a:pt x="24" y="34"/>
                    </a:cubicBezTo>
                    <a:cubicBezTo>
                      <a:pt x="23" y="36"/>
                      <a:pt x="3" y="43"/>
                      <a:pt x="2" y="43"/>
                    </a:cubicBezTo>
                    <a:cubicBezTo>
                      <a:pt x="0" y="43"/>
                      <a:pt x="2" y="48"/>
                      <a:pt x="3" y="50"/>
                    </a:cubicBezTo>
                    <a:cubicBezTo>
                      <a:pt x="2" y="57"/>
                      <a:pt x="8" y="51"/>
                      <a:pt x="12" y="56"/>
                    </a:cubicBezTo>
                    <a:cubicBezTo>
                      <a:pt x="17" y="59"/>
                      <a:pt x="18" y="57"/>
                      <a:pt x="21" y="61"/>
                    </a:cubicBezTo>
                    <a:cubicBezTo>
                      <a:pt x="24" y="62"/>
                      <a:pt x="21" y="62"/>
                      <a:pt x="23" y="67"/>
                    </a:cubicBezTo>
                    <a:cubicBezTo>
                      <a:pt x="24" y="70"/>
                      <a:pt x="23" y="82"/>
                      <a:pt x="21" y="82"/>
                    </a:cubicBezTo>
                    <a:cubicBezTo>
                      <a:pt x="20" y="82"/>
                      <a:pt x="23" y="84"/>
                      <a:pt x="21" y="87"/>
                    </a:cubicBezTo>
                    <a:cubicBezTo>
                      <a:pt x="20" y="92"/>
                      <a:pt x="26" y="90"/>
                      <a:pt x="23" y="96"/>
                    </a:cubicBezTo>
                    <a:cubicBezTo>
                      <a:pt x="17" y="104"/>
                      <a:pt x="20" y="106"/>
                      <a:pt x="17" y="109"/>
                    </a:cubicBezTo>
                    <a:cubicBezTo>
                      <a:pt x="15" y="112"/>
                      <a:pt x="9" y="118"/>
                      <a:pt x="9" y="118"/>
                    </a:cubicBezTo>
                    <a:cubicBezTo>
                      <a:pt x="12" y="126"/>
                      <a:pt x="17" y="146"/>
                      <a:pt x="15" y="156"/>
                    </a:cubicBezTo>
                    <a:cubicBezTo>
                      <a:pt x="17" y="163"/>
                      <a:pt x="17" y="163"/>
                      <a:pt x="17" y="163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0" name="Freeform 619"/>
              <p:cNvSpPr>
                <a:spLocks/>
              </p:cNvSpPr>
              <p:nvPr/>
            </p:nvSpPr>
            <p:spPr bwMode="auto">
              <a:xfrm>
                <a:off x="2877" y="3391"/>
                <a:ext cx="213" cy="243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15" y="42"/>
                  </a:cxn>
                  <a:cxn ang="0">
                    <a:pos x="23" y="68"/>
                  </a:cxn>
                  <a:cxn ang="0">
                    <a:pos x="29" y="101"/>
                  </a:cxn>
                  <a:cxn ang="0">
                    <a:pos x="40" y="121"/>
                  </a:cxn>
                  <a:cxn ang="0">
                    <a:pos x="46" y="116"/>
                  </a:cxn>
                  <a:cxn ang="0">
                    <a:pos x="51" y="124"/>
                  </a:cxn>
                  <a:cxn ang="0">
                    <a:pos x="60" y="124"/>
                  </a:cxn>
                  <a:cxn ang="0">
                    <a:pos x="69" y="119"/>
                  </a:cxn>
                  <a:cxn ang="0">
                    <a:pos x="69" y="82"/>
                  </a:cxn>
                  <a:cxn ang="0">
                    <a:pos x="69" y="54"/>
                  </a:cxn>
                  <a:cxn ang="0">
                    <a:pos x="77" y="54"/>
                  </a:cxn>
                  <a:cxn ang="0">
                    <a:pos x="77" y="17"/>
                  </a:cxn>
                  <a:cxn ang="0">
                    <a:pos x="87" y="14"/>
                  </a:cxn>
                  <a:cxn ang="0">
                    <a:pos x="96" y="15"/>
                  </a:cxn>
                  <a:cxn ang="0">
                    <a:pos x="102" y="14"/>
                  </a:cxn>
                  <a:cxn ang="0">
                    <a:pos x="110" y="11"/>
                  </a:cxn>
                  <a:cxn ang="0">
                    <a:pos x="95" y="9"/>
                  </a:cxn>
                  <a:cxn ang="0">
                    <a:pos x="80" y="14"/>
                  </a:cxn>
                  <a:cxn ang="0">
                    <a:pos x="77" y="12"/>
                  </a:cxn>
                  <a:cxn ang="0">
                    <a:pos x="72" y="12"/>
                  </a:cxn>
                  <a:cxn ang="0">
                    <a:pos x="58" y="9"/>
                  </a:cxn>
                  <a:cxn ang="0">
                    <a:pos x="51" y="8"/>
                  </a:cxn>
                  <a:cxn ang="0">
                    <a:pos x="22" y="8"/>
                  </a:cxn>
                  <a:cxn ang="0">
                    <a:pos x="12" y="3"/>
                  </a:cxn>
                  <a:cxn ang="0">
                    <a:pos x="2" y="6"/>
                  </a:cxn>
                </a:cxnLst>
                <a:rect l="0" t="0" r="r" b="b"/>
                <a:pathLst>
                  <a:path w="110" h="125">
                    <a:moveTo>
                      <a:pt x="2" y="6"/>
                    </a:moveTo>
                    <a:cubicBezTo>
                      <a:pt x="0" y="15"/>
                      <a:pt x="11" y="25"/>
                      <a:pt x="15" y="42"/>
                    </a:cubicBezTo>
                    <a:cubicBezTo>
                      <a:pt x="19" y="57"/>
                      <a:pt x="26" y="49"/>
                      <a:pt x="23" y="68"/>
                    </a:cubicBezTo>
                    <a:cubicBezTo>
                      <a:pt x="23" y="76"/>
                      <a:pt x="28" y="90"/>
                      <a:pt x="29" y="101"/>
                    </a:cubicBezTo>
                    <a:cubicBezTo>
                      <a:pt x="29" y="113"/>
                      <a:pt x="37" y="118"/>
                      <a:pt x="40" y="121"/>
                    </a:cubicBezTo>
                    <a:cubicBezTo>
                      <a:pt x="44" y="119"/>
                      <a:pt x="43" y="113"/>
                      <a:pt x="46" y="116"/>
                    </a:cubicBezTo>
                    <a:cubicBezTo>
                      <a:pt x="49" y="119"/>
                      <a:pt x="44" y="121"/>
                      <a:pt x="51" y="124"/>
                    </a:cubicBezTo>
                    <a:cubicBezTo>
                      <a:pt x="55" y="125"/>
                      <a:pt x="58" y="122"/>
                      <a:pt x="60" y="124"/>
                    </a:cubicBezTo>
                    <a:cubicBezTo>
                      <a:pt x="61" y="125"/>
                      <a:pt x="64" y="121"/>
                      <a:pt x="69" y="119"/>
                    </a:cubicBezTo>
                    <a:cubicBezTo>
                      <a:pt x="69" y="82"/>
                      <a:pt x="69" y="82"/>
                      <a:pt x="69" y="82"/>
                    </a:cubicBezTo>
                    <a:cubicBezTo>
                      <a:pt x="69" y="54"/>
                      <a:pt x="69" y="54"/>
                      <a:pt x="69" y="54"/>
                    </a:cubicBezTo>
                    <a:cubicBezTo>
                      <a:pt x="77" y="54"/>
                      <a:pt x="77" y="54"/>
                      <a:pt x="77" y="54"/>
                    </a:cubicBezTo>
                    <a:cubicBezTo>
                      <a:pt x="77" y="17"/>
                      <a:pt x="77" y="17"/>
                      <a:pt x="77" y="17"/>
                    </a:cubicBezTo>
                    <a:cubicBezTo>
                      <a:pt x="77" y="17"/>
                      <a:pt x="81" y="15"/>
                      <a:pt x="87" y="14"/>
                    </a:cubicBezTo>
                    <a:cubicBezTo>
                      <a:pt x="93" y="14"/>
                      <a:pt x="95" y="12"/>
                      <a:pt x="96" y="15"/>
                    </a:cubicBezTo>
                    <a:cubicBezTo>
                      <a:pt x="98" y="20"/>
                      <a:pt x="99" y="14"/>
                      <a:pt x="102" y="14"/>
                    </a:cubicBezTo>
                    <a:cubicBezTo>
                      <a:pt x="105" y="14"/>
                      <a:pt x="105" y="12"/>
                      <a:pt x="110" y="11"/>
                    </a:cubicBezTo>
                    <a:cubicBezTo>
                      <a:pt x="107" y="6"/>
                      <a:pt x="102" y="8"/>
                      <a:pt x="95" y="9"/>
                    </a:cubicBezTo>
                    <a:cubicBezTo>
                      <a:pt x="95" y="9"/>
                      <a:pt x="83" y="12"/>
                      <a:pt x="80" y="14"/>
                    </a:cubicBezTo>
                    <a:cubicBezTo>
                      <a:pt x="78" y="14"/>
                      <a:pt x="77" y="11"/>
                      <a:pt x="77" y="12"/>
                    </a:cubicBezTo>
                    <a:cubicBezTo>
                      <a:pt x="75" y="14"/>
                      <a:pt x="75" y="14"/>
                      <a:pt x="72" y="12"/>
                    </a:cubicBezTo>
                    <a:cubicBezTo>
                      <a:pt x="69" y="11"/>
                      <a:pt x="60" y="15"/>
                      <a:pt x="58" y="9"/>
                    </a:cubicBezTo>
                    <a:cubicBezTo>
                      <a:pt x="57" y="6"/>
                      <a:pt x="55" y="8"/>
                      <a:pt x="51" y="8"/>
                    </a:cubicBezTo>
                    <a:cubicBezTo>
                      <a:pt x="46" y="8"/>
                      <a:pt x="26" y="8"/>
                      <a:pt x="22" y="8"/>
                    </a:cubicBezTo>
                    <a:cubicBezTo>
                      <a:pt x="17" y="8"/>
                      <a:pt x="19" y="0"/>
                      <a:pt x="12" y="3"/>
                    </a:cubicBezTo>
                    <a:cubicBezTo>
                      <a:pt x="8" y="6"/>
                      <a:pt x="8" y="6"/>
                      <a:pt x="2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1" name="Freeform 620"/>
              <p:cNvSpPr>
                <a:spLocks/>
              </p:cNvSpPr>
              <p:nvPr/>
            </p:nvSpPr>
            <p:spPr bwMode="auto">
              <a:xfrm>
                <a:off x="3011" y="3411"/>
                <a:ext cx="141" cy="184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34" y="3"/>
                  </a:cxn>
                  <a:cxn ang="0">
                    <a:pos x="27" y="5"/>
                  </a:cxn>
                  <a:cxn ang="0">
                    <a:pos x="18" y="3"/>
                  </a:cxn>
                  <a:cxn ang="0">
                    <a:pos x="8" y="7"/>
                  </a:cxn>
                  <a:cxn ang="0">
                    <a:pos x="8" y="44"/>
                  </a:cxn>
                  <a:cxn ang="0">
                    <a:pos x="0" y="44"/>
                  </a:cxn>
                  <a:cxn ang="0">
                    <a:pos x="0" y="72"/>
                  </a:cxn>
                  <a:cxn ang="0">
                    <a:pos x="5" y="88"/>
                  </a:cxn>
                  <a:cxn ang="0">
                    <a:pos x="6" y="94"/>
                  </a:cxn>
                  <a:cxn ang="0">
                    <a:pos x="17" y="89"/>
                  </a:cxn>
                  <a:cxn ang="0">
                    <a:pos x="30" y="80"/>
                  </a:cxn>
                  <a:cxn ang="0">
                    <a:pos x="46" y="75"/>
                  </a:cxn>
                  <a:cxn ang="0">
                    <a:pos x="55" y="63"/>
                  </a:cxn>
                  <a:cxn ang="0">
                    <a:pos x="62" y="53"/>
                  </a:cxn>
                  <a:cxn ang="0">
                    <a:pos x="73" y="46"/>
                  </a:cxn>
                  <a:cxn ang="0">
                    <a:pos x="65" y="39"/>
                  </a:cxn>
                  <a:cxn ang="0">
                    <a:pos x="61" y="30"/>
                  </a:cxn>
                  <a:cxn ang="0">
                    <a:pos x="58" y="25"/>
                  </a:cxn>
                  <a:cxn ang="0">
                    <a:pos x="47" y="16"/>
                  </a:cxn>
                  <a:cxn ang="0">
                    <a:pos x="41" y="0"/>
                  </a:cxn>
                </a:cxnLst>
                <a:rect l="0" t="0" r="r" b="b"/>
                <a:pathLst>
                  <a:path w="73" h="95">
                    <a:moveTo>
                      <a:pt x="41" y="0"/>
                    </a:moveTo>
                    <a:cubicBezTo>
                      <a:pt x="37" y="2"/>
                      <a:pt x="37" y="3"/>
                      <a:pt x="34" y="3"/>
                    </a:cubicBezTo>
                    <a:cubicBezTo>
                      <a:pt x="30" y="3"/>
                      <a:pt x="29" y="10"/>
                      <a:pt x="27" y="5"/>
                    </a:cubicBezTo>
                    <a:cubicBezTo>
                      <a:pt x="26" y="2"/>
                      <a:pt x="24" y="3"/>
                      <a:pt x="18" y="3"/>
                    </a:cubicBezTo>
                    <a:cubicBezTo>
                      <a:pt x="12" y="5"/>
                      <a:pt x="8" y="7"/>
                      <a:pt x="8" y="7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72"/>
                      <a:pt x="0" y="72"/>
                      <a:pt x="0" y="72"/>
                    </a:cubicBezTo>
                    <a:cubicBezTo>
                      <a:pt x="3" y="75"/>
                      <a:pt x="6" y="84"/>
                      <a:pt x="5" y="88"/>
                    </a:cubicBezTo>
                    <a:cubicBezTo>
                      <a:pt x="3" y="89"/>
                      <a:pt x="3" y="94"/>
                      <a:pt x="6" y="94"/>
                    </a:cubicBezTo>
                    <a:cubicBezTo>
                      <a:pt x="9" y="92"/>
                      <a:pt x="11" y="95"/>
                      <a:pt x="17" y="89"/>
                    </a:cubicBezTo>
                    <a:cubicBezTo>
                      <a:pt x="21" y="83"/>
                      <a:pt x="20" y="72"/>
                      <a:pt x="30" y="80"/>
                    </a:cubicBezTo>
                    <a:cubicBezTo>
                      <a:pt x="41" y="86"/>
                      <a:pt x="43" y="80"/>
                      <a:pt x="46" y="75"/>
                    </a:cubicBezTo>
                    <a:cubicBezTo>
                      <a:pt x="47" y="69"/>
                      <a:pt x="53" y="70"/>
                      <a:pt x="55" y="63"/>
                    </a:cubicBezTo>
                    <a:cubicBezTo>
                      <a:pt x="56" y="56"/>
                      <a:pt x="61" y="58"/>
                      <a:pt x="62" y="53"/>
                    </a:cubicBezTo>
                    <a:cubicBezTo>
                      <a:pt x="64" y="49"/>
                      <a:pt x="68" y="50"/>
                      <a:pt x="73" y="46"/>
                    </a:cubicBezTo>
                    <a:cubicBezTo>
                      <a:pt x="72" y="41"/>
                      <a:pt x="70" y="41"/>
                      <a:pt x="65" y="39"/>
                    </a:cubicBezTo>
                    <a:cubicBezTo>
                      <a:pt x="62" y="38"/>
                      <a:pt x="59" y="35"/>
                      <a:pt x="61" y="30"/>
                    </a:cubicBezTo>
                    <a:cubicBezTo>
                      <a:pt x="61" y="25"/>
                      <a:pt x="58" y="30"/>
                      <a:pt x="58" y="25"/>
                    </a:cubicBezTo>
                    <a:cubicBezTo>
                      <a:pt x="58" y="22"/>
                      <a:pt x="49" y="22"/>
                      <a:pt x="47" y="16"/>
                    </a:cubicBezTo>
                    <a:cubicBezTo>
                      <a:pt x="46" y="11"/>
                      <a:pt x="43" y="8"/>
                      <a:pt x="41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2" name="Freeform 621"/>
              <p:cNvSpPr>
                <a:spLocks/>
              </p:cNvSpPr>
              <p:nvPr/>
            </p:nvSpPr>
            <p:spPr bwMode="auto">
              <a:xfrm>
                <a:off x="3090" y="3368"/>
                <a:ext cx="124" cy="134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" y="38"/>
                  </a:cxn>
                  <a:cxn ang="0">
                    <a:pos x="17" y="47"/>
                  </a:cxn>
                  <a:cxn ang="0">
                    <a:pos x="20" y="52"/>
                  </a:cxn>
                  <a:cxn ang="0">
                    <a:pos x="24" y="61"/>
                  </a:cxn>
                  <a:cxn ang="0">
                    <a:pos x="32" y="67"/>
                  </a:cxn>
                  <a:cxn ang="0">
                    <a:pos x="43" y="69"/>
                  </a:cxn>
                  <a:cxn ang="0">
                    <a:pos x="47" y="69"/>
                  </a:cxn>
                  <a:cxn ang="0">
                    <a:pos x="55" y="59"/>
                  </a:cxn>
                  <a:cxn ang="0">
                    <a:pos x="61" y="47"/>
                  </a:cxn>
                  <a:cxn ang="0">
                    <a:pos x="59" y="38"/>
                  </a:cxn>
                  <a:cxn ang="0">
                    <a:pos x="59" y="33"/>
                  </a:cxn>
                  <a:cxn ang="0">
                    <a:pos x="61" y="17"/>
                  </a:cxn>
                  <a:cxn ang="0">
                    <a:pos x="59" y="11"/>
                  </a:cxn>
                  <a:cxn ang="0">
                    <a:pos x="50" y="7"/>
                  </a:cxn>
                  <a:cxn ang="0">
                    <a:pos x="41" y="0"/>
                  </a:cxn>
                  <a:cxn ang="0">
                    <a:pos x="31" y="3"/>
                  </a:cxn>
                  <a:cxn ang="0">
                    <a:pos x="26" y="11"/>
                  </a:cxn>
                  <a:cxn ang="0">
                    <a:pos x="14" y="24"/>
                  </a:cxn>
                  <a:cxn ang="0">
                    <a:pos x="6" y="24"/>
                  </a:cxn>
                  <a:cxn ang="0">
                    <a:pos x="0" y="22"/>
                  </a:cxn>
                </a:cxnLst>
                <a:rect l="0" t="0" r="r" b="b"/>
                <a:pathLst>
                  <a:path w="64" h="69">
                    <a:moveTo>
                      <a:pt x="0" y="22"/>
                    </a:moveTo>
                    <a:cubicBezTo>
                      <a:pt x="2" y="30"/>
                      <a:pt x="5" y="33"/>
                      <a:pt x="6" y="38"/>
                    </a:cubicBezTo>
                    <a:cubicBezTo>
                      <a:pt x="8" y="44"/>
                      <a:pt x="17" y="44"/>
                      <a:pt x="17" y="47"/>
                    </a:cubicBezTo>
                    <a:cubicBezTo>
                      <a:pt x="17" y="52"/>
                      <a:pt x="20" y="47"/>
                      <a:pt x="20" y="52"/>
                    </a:cubicBezTo>
                    <a:cubicBezTo>
                      <a:pt x="18" y="56"/>
                      <a:pt x="21" y="59"/>
                      <a:pt x="24" y="61"/>
                    </a:cubicBezTo>
                    <a:cubicBezTo>
                      <a:pt x="29" y="63"/>
                      <a:pt x="31" y="63"/>
                      <a:pt x="32" y="67"/>
                    </a:cubicBezTo>
                    <a:cubicBezTo>
                      <a:pt x="37" y="66"/>
                      <a:pt x="40" y="69"/>
                      <a:pt x="43" y="69"/>
                    </a:cubicBezTo>
                    <a:cubicBezTo>
                      <a:pt x="44" y="67"/>
                      <a:pt x="46" y="69"/>
                      <a:pt x="47" y="69"/>
                    </a:cubicBezTo>
                    <a:cubicBezTo>
                      <a:pt x="47" y="69"/>
                      <a:pt x="53" y="63"/>
                      <a:pt x="55" y="59"/>
                    </a:cubicBezTo>
                    <a:cubicBezTo>
                      <a:pt x="58" y="56"/>
                      <a:pt x="55" y="55"/>
                      <a:pt x="61" y="47"/>
                    </a:cubicBezTo>
                    <a:cubicBezTo>
                      <a:pt x="64" y="41"/>
                      <a:pt x="58" y="42"/>
                      <a:pt x="59" y="38"/>
                    </a:cubicBezTo>
                    <a:cubicBezTo>
                      <a:pt x="61" y="35"/>
                      <a:pt x="58" y="33"/>
                      <a:pt x="59" y="33"/>
                    </a:cubicBezTo>
                    <a:cubicBezTo>
                      <a:pt x="61" y="33"/>
                      <a:pt x="62" y="21"/>
                      <a:pt x="61" y="17"/>
                    </a:cubicBezTo>
                    <a:cubicBezTo>
                      <a:pt x="59" y="13"/>
                      <a:pt x="62" y="13"/>
                      <a:pt x="59" y="11"/>
                    </a:cubicBezTo>
                    <a:cubicBezTo>
                      <a:pt x="56" y="8"/>
                      <a:pt x="55" y="10"/>
                      <a:pt x="50" y="7"/>
                    </a:cubicBezTo>
                    <a:cubicBezTo>
                      <a:pt x="46" y="2"/>
                      <a:pt x="40" y="8"/>
                      <a:pt x="41" y="0"/>
                    </a:cubicBezTo>
                    <a:cubicBezTo>
                      <a:pt x="38" y="2"/>
                      <a:pt x="35" y="0"/>
                      <a:pt x="31" y="3"/>
                    </a:cubicBezTo>
                    <a:cubicBezTo>
                      <a:pt x="26" y="7"/>
                      <a:pt x="31" y="10"/>
                      <a:pt x="26" y="11"/>
                    </a:cubicBezTo>
                    <a:cubicBezTo>
                      <a:pt x="20" y="14"/>
                      <a:pt x="17" y="19"/>
                      <a:pt x="14" y="24"/>
                    </a:cubicBezTo>
                    <a:cubicBezTo>
                      <a:pt x="11" y="28"/>
                      <a:pt x="9" y="22"/>
                      <a:pt x="6" y="24"/>
                    </a:cubicBezTo>
                    <a:cubicBezTo>
                      <a:pt x="5" y="25"/>
                      <a:pt x="5" y="22"/>
                      <a:pt x="0" y="2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3" name="Freeform 622"/>
              <p:cNvSpPr>
                <a:spLocks/>
              </p:cNvSpPr>
              <p:nvPr/>
            </p:nvSpPr>
            <p:spPr bwMode="auto">
              <a:xfrm>
                <a:off x="2955" y="3496"/>
                <a:ext cx="254" cy="258"/>
              </a:xfrm>
              <a:custGeom>
                <a:avLst/>
                <a:gdLst/>
                <a:ahLst/>
                <a:cxnLst>
                  <a:cxn ang="0">
                    <a:pos x="102" y="1"/>
                  </a:cxn>
                  <a:cxn ang="0">
                    <a:pos x="113" y="3"/>
                  </a:cxn>
                  <a:cxn ang="0">
                    <a:pos x="117" y="3"/>
                  </a:cxn>
                  <a:cxn ang="0">
                    <a:pos x="123" y="40"/>
                  </a:cxn>
                  <a:cxn ang="0">
                    <a:pos x="114" y="43"/>
                  </a:cxn>
                  <a:cxn ang="0">
                    <a:pos x="122" y="54"/>
                  </a:cxn>
                  <a:cxn ang="0">
                    <a:pos x="125" y="48"/>
                  </a:cxn>
                  <a:cxn ang="0">
                    <a:pos x="131" y="48"/>
                  </a:cxn>
                  <a:cxn ang="0">
                    <a:pos x="116" y="81"/>
                  </a:cxn>
                  <a:cxn ang="0">
                    <a:pos x="102" y="101"/>
                  </a:cxn>
                  <a:cxn ang="0">
                    <a:pos x="84" y="119"/>
                  </a:cxn>
                  <a:cxn ang="0">
                    <a:pos x="73" y="123"/>
                  </a:cxn>
                  <a:cxn ang="0">
                    <a:pos x="67" y="124"/>
                  </a:cxn>
                  <a:cxn ang="0">
                    <a:pos x="56" y="124"/>
                  </a:cxn>
                  <a:cxn ang="0">
                    <a:pos x="47" y="124"/>
                  </a:cxn>
                  <a:cxn ang="0">
                    <a:pos x="41" y="127"/>
                  </a:cxn>
                  <a:cxn ang="0">
                    <a:pos x="34" y="129"/>
                  </a:cxn>
                  <a:cxn ang="0">
                    <a:pos x="29" y="132"/>
                  </a:cxn>
                  <a:cxn ang="0">
                    <a:pos x="24" y="132"/>
                  </a:cxn>
                  <a:cxn ang="0">
                    <a:pos x="23" y="129"/>
                  </a:cxn>
                  <a:cxn ang="0">
                    <a:pos x="20" y="126"/>
                  </a:cxn>
                  <a:cxn ang="0">
                    <a:pos x="17" y="126"/>
                  </a:cxn>
                  <a:cxn ang="0">
                    <a:pos x="15" y="123"/>
                  </a:cxn>
                  <a:cxn ang="0">
                    <a:pos x="12" y="116"/>
                  </a:cxn>
                  <a:cxn ang="0">
                    <a:pos x="12" y="110"/>
                  </a:cxn>
                  <a:cxn ang="0">
                    <a:pos x="11" y="95"/>
                  </a:cxn>
                  <a:cxn ang="0">
                    <a:pos x="0" y="67"/>
                  </a:cxn>
                  <a:cxn ang="0">
                    <a:pos x="6" y="62"/>
                  </a:cxn>
                  <a:cxn ang="0">
                    <a:pos x="11" y="70"/>
                  </a:cxn>
                  <a:cxn ang="0">
                    <a:pos x="20" y="70"/>
                  </a:cxn>
                  <a:cxn ang="0">
                    <a:pos x="29" y="65"/>
                  </a:cxn>
                  <a:cxn ang="0">
                    <a:pos x="29" y="28"/>
                  </a:cxn>
                  <a:cxn ang="0">
                    <a:pos x="34" y="43"/>
                  </a:cxn>
                  <a:cxn ang="0">
                    <a:pos x="35" y="50"/>
                  </a:cxn>
                  <a:cxn ang="0">
                    <a:pos x="46" y="45"/>
                  </a:cxn>
                  <a:cxn ang="0">
                    <a:pos x="59" y="36"/>
                  </a:cxn>
                  <a:cxn ang="0">
                    <a:pos x="75" y="31"/>
                  </a:cxn>
                  <a:cxn ang="0">
                    <a:pos x="84" y="19"/>
                  </a:cxn>
                  <a:cxn ang="0">
                    <a:pos x="91" y="9"/>
                  </a:cxn>
                  <a:cxn ang="0">
                    <a:pos x="102" y="1"/>
                  </a:cxn>
                </a:cxnLst>
                <a:rect l="0" t="0" r="r" b="b"/>
                <a:pathLst>
                  <a:path w="131" h="133">
                    <a:moveTo>
                      <a:pt x="102" y="1"/>
                    </a:moveTo>
                    <a:cubicBezTo>
                      <a:pt x="107" y="0"/>
                      <a:pt x="110" y="3"/>
                      <a:pt x="113" y="3"/>
                    </a:cubicBezTo>
                    <a:cubicBezTo>
                      <a:pt x="114" y="1"/>
                      <a:pt x="116" y="3"/>
                      <a:pt x="117" y="3"/>
                    </a:cubicBezTo>
                    <a:cubicBezTo>
                      <a:pt x="120" y="11"/>
                      <a:pt x="125" y="31"/>
                      <a:pt x="123" y="40"/>
                    </a:cubicBezTo>
                    <a:cubicBezTo>
                      <a:pt x="117" y="36"/>
                      <a:pt x="116" y="39"/>
                      <a:pt x="114" y="43"/>
                    </a:cubicBezTo>
                    <a:cubicBezTo>
                      <a:pt x="113" y="50"/>
                      <a:pt x="119" y="54"/>
                      <a:pt x="122" y="54"/>
                    </a:cubicBezTo>
                    <a:cubicBezTo>
                      <a:pt x="125" y="54"/>
                      <a:pt x="122" y="48"/>
                      <a:pt x="125" y="48"/>
                    </a:cubicBezTo>
                    <a:cubicBezTo>
                      <a:pt x="131" y="48"/>
                      <a:pt x="131" y="48"/>
                      <a:pt x="131" y="48"/>
                    </a:cubicBezTo>
                    <a:cubicBezTo>
                      <a:pt x="128" y="74"/>
                      <a:pt x="123" y="62"/>
                      <a:pt x="116" y="81"/>
                    </a:cubicBezTo>
                    <a:cubicBezTo>
                      <a:pt x="108" y="98"/>
                      <a:pt x="105" y="95"/>
                      <a:pt x="102" y="101"/>
                    </a:cubicBezTo>
                    <a:cubicBezTo>
                      <a:pt x="94" y="112"/>
                      <a:pt x="87" y="116"/>
                      <a:pt x="84" y="119"/>
                    </a:cubicBezTo>
                    <a:cubicBezTo>
                      <a:pt x="79" y="123"/>
                      <a:pt x="73" y="119"/>
                      <a:pt x="73" y="123"/>
                    </a:cubicBezTo>
                    <a:cubicBezTo>
                      <a:pt x="75" y="126"/>
                      <a:pt x="69" y="121"/>
                      <a:pt x="67" y="124"/>
                    </a:cubicBezTo>
                    <a:cubicBezTo>
                      <a:pt x="64" y="129"/>
                      <a:pt x="58" y="123"/>
                      <a:pt x="56" y="124"/>
                    </a:cubicBezTo>
                    <a:cubicBezTo>
                      <a:pt x="53" y="126"/>
                      <a:pt x="50" y="123"/>
                      <a:pt x="47" y="124"/>
                    </a:cubicBezTo>
                    <a:cubicBezTo>
                      <a:pt x="44" y="124"/>
                      <a:pt x="46" y="126"/>
                      <a:pt x="41" y="127"/>
                    </a:cubicBezTo>
                    <a:cubicBezTo>
                      <a:pt x="37" y="129"/>
                      <a:pt x="38" y="127"/>
                      <a:pt x="34" y="129"/>
                    </a:cubicBezTo>
                    <a:cubicBezTo>
                      <a:pt x="29" y="129"/>
                      <a:pt x="31" y="133"/>
                      <a:pt x="29" y="132"/>
                    </a:cubicBezTo>
                    <a:cubicBezTo>
                      <a:pt x="28" y="132"/>
                      <a:pt x="26" y="133"/>
                      <a:pt x="24" y="132"/>
                    </a:cubicBezTo>
                    <a:cubicBezTo>
                      <a:pt x="24" y="130"/>
                      <a:pt x="23" y="132"/>
                      <a:pt x="23" y="129"/>
                    </a:cubicBezTo>
                    <a:cubicBezTo>
                      <a:pt x="23" y="126"/>
                      <a:pt x="20" y="130"/>
                      <a:pt x="20" y="126"/>
                    </a:cubicBezTo>
                    <a:cubicBezTo>
                      <a:pt x="20" y="124"/>
                      <a:pt x="17" y="124"/>
                      <a:pt x="17" y="126"/>
                    </a:cubicBezTo>
                    <a:cubicBezTo>
                      <a:pt x="15" y="129"/>
                      <a:pt x="14" y="124"/>
                      <a:pt x="15" y="123"/>
                    </a:cubicBezTo>
                    <a:cubicBezTo>
                      <a:pt x="17" y="121"/>
                      <a:pt x="15" y="119"/>
                      <a:pt x="12" y="116"/>
                    </a:cubicBezTo>
                    <a:cubicBezTo>
                      <a:pt x="9" y="112"/>
                      <a:pt x="11" y="109"/>
                      <a:pt x="12" y="110"/>
                    </a:cubicBezTo>
                    <a:cubicBezTo>
                      <a:pt x="14" y="112"/>
                      <a:pt x="18" y="105"/>
                      <a:pt x="11" y="95"/>
                    </a:cubicBezTo>
                    <a:cubicBezTo>
                      <a:pt x="3" y="81"/>
                      <a:pt x="6" y="74"/>
                      <a:pt x="0" y="67"/>
                    </a:cubicBezTo>
                    <a:cubicBezTo>
                      <a:pt x="5" y="65"/>
                      <a:pt x="3" y="59"/>
                      <a:pt x="6" y="62"/>
                    </a:cubicBezTo>
                    <a:cubicBezTo>
                      <a:pt x="9" y="65"/>
                      <a:pt x="5" y="67"/>
                      <a:pt x="11" y="70"/>
                    </a:cubicBezTo>
                    <a:cubicBezTo>
                      <a:pt x="15" y="71"/>
                      <a:pt x="18" y="68"/>
                      <a:pt x="20" y="70"/>
                    </a:cubicBezTo>
                    <a:cubicBezTo>
                      <a:pt x="21" y="71"/>
                      <a:pt x="24" y="67"/>
                      <a:pt x="29" y="65"/>
                    </a:cubicBezTo>
                    <a:cubicBezTo>
                      <a:pt x="29" y="28"/>
                      <a:pt x="29" y="28"/>
                      <a:pt x="29" y="28"/>
                    </a:cubicBezTo>
                    <a:cubicBezTo>
                      <a:pt x="32" y="31"/>
                      <a:pt x="35" y="40"/>
                      <a:pt x="34" y="43"/>
                    </a:cubicBezTo>
                    <a:cubicBezTo>
                      <a:pt x="32" y="45"/>
                      <a:pt x="32" y="50"/>
                      <a:pt x="35" y="50"/>
                    </a:cubicBezTo>
                    <a:cubicBezTo>
                      <a:pt x="38" y="48"/>
                      <a:pt x="40" y="51"/>
                      <a:pt x="46" y="45"/>
                    </a:cubicBezTo>
                    <a:cubicBezTo>
                      <a:pt x="50" y="39"/>
                      <a:pt x="49" y="28"/>
                      <a:pt x="59" y="36"/>
                    </a:cubicBezTo>
                    <a:cubicBezTo>
                      <a:pt x="70" y="42"/>
                      <a:pt x="72" y="36"/>
                      <a:pt x="75" y="31"/>
                    </a:cubicBezTo>
                    <a:cubicBezTo>
                      <a:pt x="76" y="25"/>
                      <a:pt x="82" y="26"/>
                      <a:pt x="84" y="19"/>
                    </a:cubicBezTo>
                    <a:cubicBezTo>
                      <a:pt x="85" y="12"/>
                      <a:pt x="90" y="14"/>
                      <a:pt x="91" y="9"/>
                    </a:cubicBezTo>
                    <a:cubicBezTo>
                      <a:pt x="93" y="5"/>
                      <a:pt x="98" y="6"/>
                      <a:pt x="102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4" name="Freeform 623"/>
              <p:cNvSpPr>
                <a:spLocks/>
              </p:cNvSpPr>
              <p:nvPr/>
            </p:nvSpPr>
            <p:spPr bwMode="auto">
              <a:xfrm>
                <a:off x="3114" y="3618"/>
                <a:ext cx="44" cy="53"/>
              </a:xfrm>
              <a:custGeom>
                <a:avLst/>
                <a:gdLst/>
                <a:ahLst/>
                <a:cxnLst>
                  <a:cxn ang="0">
                    <a:pos x="8" y="25"/>
                  </a:cxn>
                  <a:cxn ang="0">
                    <a:pos x="3" y="13"/>
                  </a:cxn>
                  <a:cxn ang="0">
                    <a:pos x="15" y="3"/>
                  </a:cxn>
                  <a:cxn ang="0">
                    <a:pos x="20" y="14"/>
                  </a:cxn>
                  <a:cxn ang="0">
                    <a:pos x="11" y="22"/>
                  </a:cxn>
                  <a:cxn ang="0">
                    <a:pos x="8" y="25"/>
                  </a:cxn>
                </a:cxnLst>
                <a:rect l="0" t="0" r="r" b="b"/>
                <a:pathLst>
                  <a:path w="23" h="27">
                    <a:moveTo>
                      <a:pt x="8" y="25"/>
                    </a:moveTo>
                    <a:cubicBezTo>
                      <a:pt x="5" y="21"/>
                      <a:pt x="0" y="18"/>
                      <a:pt x="3" y="13"/>
                    </a:cubicBezTo>
                    <a:cubicBezTo>
                      <a:pt x="6" y="8"/>
                      <a:pt x="14" y="0"/>
                      <a:pt x="15" y="3"/>
                    </a:cubicBezTo>
                    <a:cubicBezTo>
                      <a:pt x="18" y="7"/>
                      <a:pt x="23" y="8"/>
                      <a:pt x="20" y="14"/>
                    </a:cubicBezTo>
                    <a:cubicBezTo>
                      <a:pt x="18" y="19"/>
                      <a:pt x="12" y="19"/>
                      <a:pt x="11" y="22"/>
                    </a:cubicBezTo>
                    <a:cubicBezTo>
                      <a:pt x="9" y="25"/>
                      <a:pt x="9" y="27"/>
                      <a:pt x="8" y="2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5" name="Freeform 624"/>
              <p:cNvSpPr>
                <a:spLocks/>
              </p:cNvSpPr>
              <p:nvPr/>
            </p:nvSpPr>
            <p:spPr bwMode="auto">
              <a:xfrm>
                <a:off x="3174" y="3564"/>
                <a:ext cx="23" cy="37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12" y="13"/>
                  </a:cxn>
                  <a:cxn ang="0">
                    <a:pos x="9" y="19"/>
                  </a:cxn>
                  <a:cxn ang="0">
                    <a:pos x="1" y="8"/>
                  </a:cxn>
                  <a:cxn ang="0">
                    <a:pos x="10" y="5"/>
                  </a:cxn>
                </a:cxnLst>
                <a:rect l="0" t="0" r="r" b="b"/>
                <a:pathLst>
                  <a:path w="12" h="19">
                    <a:moveTo>
                      <a:pt x="10" y="5"/>
                    </a:moveTo>
                    <a:cubicBezTo>
                      <a:pt x="12" y="13"/>
                      <a:pt x="12" y="13"/>
                      <a:pt x="12" y="13"/>
                    </a:cubicBezTo>
                    <a:cubicBezTo>
                      <a:pt x="9" y="13"/>
                      <a:pt x="12" y="19"/>
                      <a:pt x="9" y="19"/>
                    </a:cubicBezTo>
                    <a:cubicBezTo>
                      <a:pt x="6" y="19"/>
                      <a:pt x="0" y="15"/>
                      <a:pt x="1" y="8"/>
                    </a:cubicBezTo>
                    <a:cubicBezTo>
                      <a:pt x="3" y="4"/>
                      <a:pt x="4" y="0"/>
                      <a:pt x="10" y="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6" name="Freeform 625"/>
              <p:cNvSpPr>
                <a:spLocks/>
              </p:cNvSpPr>
              <p:nvPr/>
            </p:nvSpPr>
            <p:spPr bwMode="auto">
              <a:xfrm>
                <a:off x="3203" y="3252"/>
                <a:ext cx="54" cy="151"/>
              </a:xfrm>
              <a:custGeom>
                <a:avLst/>
                <a:gdLst/>
                <a:ahLst/>
                <a:cxnLst>
                  <a:cxn ang="0">
                    <a:pos x="4" y="45"/>
                  </a:cxn>
                  <a:cxn ang="0">
                    <a:pos x="9" y="50"/>
                  </a:cxn>
                  <a:cxn ang="0">
                    <a:pos x="15" y="58"/>
                  </a:cxn>
                  <a:cxn ang="0">
                    <a:pos x="15" y="67"/>
                  </a:cxn>
                  <a:cxn ang="0">
                    <a:pos x="19" y="76"/>
                  </a:cxn>
                  <a:cxn ang="0">
                    <a:pos x="21" y="72"/>
                  </a:cxn>
                  <a:cxn ang="0">
                    <a:pos x="24" y="67"/>
                  </a:cxn>
                  <a:cxn ang="0">
                    <a:pos x="25" y="59"/>
                  </a:cxn>
                  <a:cxn ang="0">
                    <a:pos x="22" y="47"/>
                  </a:cxn>
                  <a:cxn ang="0">
                    <a:pos x="15" y="37"/>
                  </a:cxn>
                  <a:cxn ang="0">
                    <a:pos x="15" y="25"/>
                  </a:cxn>
                  <a:cxn ang="0">
                    <a:pos x="16" y="20"/>
                  </a:cxn>
                  <a:cxn ang="0">
                    <a:pos x="15" y="11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6" y="3"/>
                  </a:cxn>
                  <a:cxn ang="0">
                    <a:pos x="6" y="8"/>
                  </a:cxn>
                  <a:cxn ang="0">
                    <a:pos x="7" y="14"/>
                  </a:cxn>
                  <a:cxn ang="0">
                    <a:pos x="6" y="19"/>
                  </a:cxn>
                  <a:cxn ang="0">
                    <a:pos x="6" y="25"/>
                  </a:cxn>
                  <a:cxn ang="0">
                    <a:pos x="6" y="31"/>
                  </a:cxn>
                  <a:cxn ang="0">
                    <a:pos x="1" y="41"/>
                  </a:cxn>
                  <a:cxn ang="0">
                    <a:pos x="4" y="45"/>
                  </a:cxn>
                </a:cxnLst>
                <a:rect l="0" t="0" r="r" b="b"/>
                <a:pathLst>
                  <a:path w="28" h="78">
                    <a:moveTo>
                      <a:pt x="4" y="45"/>
                    </a:moveTo>
                    <a:cubicBezTo>
                      <a:pt x="6" y="48"/>
                      <a:pt x="7" y="51"/>
                      <a:pt x="9" y="50"/>
                    </a:cubicBezTo>
                    <a:cubicBezTo>
                      <a:pt x="15" y="48"/>
                      <a:pt x="16" y="51"/>
                      <a:pt x="15" y="58"/>
                    </a:cubicBezTo>
                    <a:cubicBezTo>
                      <a:pt x="15" y="64"/>
                      <a:pt x="10" y="62"/>
                      <a:pt x="15" y="67"/>
                    </a:cubicBezTo>
                    <a:cubicBezTo>
                      <a:pt x="19" y="73"/>
                      <a:pt x="18" y="76"/>
                      <a:pt x="19" y="76"/>
                    </a:cubicBezTo>
                    <a:cubicBezTo>
                      <a:pt x="21" y="78"/>
                      <a:pt x="21" y="75"/>
                      <a:pt x="21" y="72"/>
                    </a:cubicBezTo>
                    <a:cubicBezTo>
                      <a:pt x="19" y="69"/>
                      <a:pt x="21" y="67"/>
                      <a:pt x="24" y="67"/>
                    </a:cubicBezTo>
                    <a:cubicBezTo>
                      <a:pt x="25" y="65"/>
                      <a:pt x="25" y="64"/>
                      <a:pt x="25" y="59"/>
                    </a:cubicBezTo>
                    <a:cubicBezTo>
                      <a:pt x="25" y="55"/>
                      <a:pt x="28" y="53"/>
                      <a:pt x="22" y="47"/>
                    </a:cubicBezTo>
                    <a:cubicBezTo>
                      <a:pt x="18" y="41"/>
                      <a:pt x="16" y="41"/>
                      <a:pt x="15" y="37"/>
                    </a:cubicBezTo>
                    <a:cubicBezTo>
                      <a:pt x="15" y="33"/>
                      <a:pt x="13" y="28"/>
                      <a:pt x="15" y="25"/>
                    </a:cubicBezTo>
                    <a:cubicBezTo>
                      <a:pt x="16" y="24"/>
                      <a:pt x="15" y="22"/>
                      <a:pt x="16" y="20"/>
                    </a:cubicBezTo>
                    <a:cubicBezTo>
                      <a:pt x="13" y="16"/>
                      <a:pt x="16" y="16"/>
                      <a:pt x="15" y="11"/>
                    </a:cubicBezTo>
                    <a:cubicBezTo>
                      <a:pt x="13" y="6"/>
                      <a:pt x="12" y="3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3" y="3"/>
                      <a:pt x="3" y="0"/>
                      <a:pt x="6" y="3"/>
                    </a:cubicBezTo>
                    <a:cubicBezTo>
                      <a:pt x="7" y="5"/>
                      <a:pt x="4" y="5"/>
                      <a:pt x="6" y="8"/>
                    </a:cubicBezTo>
                    <a:cubicBezTo>
                      <a:pt x="9" y="10"/>
                      <a:pt x="9" y="11"/>
                      <a:pt x="7" y="14"/>
                    </a:cubicBezTo>
                    <a:cubicBezTo>
                      <a:pt x="4" y="16"/>
                      <a:pt x="7" y="17"/>
                      <a:pt x="6" y="19"/>
                    </a:cubicBezTo>
                    <a:cubicBezTo>
                      <a:pt x="4" y="20"/>
                      <a:pt x="6" y="22"/>
                      <a:pt x="6" y="25"/>
                    </a:cubicBezTo>
                    <a:cubicBezTo>
                      <a:pt x="4" y="30"/>
                      <a:pt x="9" y="31"/>
                      <a:pt x="6" y="31"/>
                    </a:cubicBezTo>
                    <a:cubicBezTo>
                      <a:pt x="1" y="31"/>
                      <a:pt x="4" y="37"/>
                      <a:pt x="1" y="41"/>
                    </a:cubicBezTo>
                    <a:cubicBezTo>
                      <a:pt x="0" y="42"/>
                      <a:pt x="3" y="44"/>
                      <a:pt x="4" y="4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7" name="Freeform 626"/>
              <p:cNvSpPr>
                <a:spLocks/>
              </p:cNvSpPr>
              <p:nvPr/>
            </p:nvSpPr>
            <p:spPr bwMode="auto">
              <a:xfrm>
                <a:off x="2904" y="2621"/>
                <a:ext cx="171" cy="311"/>
              </a:xfrm>
              <a:custGeom>
                <a:avLst/>
                <a:gdLst/>
                <a:ahLst/>
                <a:cxnLst>
                  <a:cxn ang="0">
                    <a:pos x="18" y="159"/>
                  </a:cxn>
                  <a:cxn ang="0">
                    <a:pos x="26" y="157"/>
                  </a:cxn>
                  <a:cxn ang="0">
                    <a:pos x="31" y="157"/>
                  </a:cxn>
                  <a:cxn ang="0">
                    <a:pos x="46" y="151"/>
                  </a:cxn>
                  <a:cxn ang="0">
                    <a:pos x="46" y="145"/>
                  </a:cxn>
                  <a:cxn ang="0">
                    <a:pos x="62" y="138"/>
                  </a:cxn>
                  <a:cxn ang="0">
                    <a:pos x="67" y="129"/>
                  </a:cxn>
                  <a:cxn ang="0">
                    <a:pos x="77" y="126"/>
                  </a:cxn>
                  <a:cxn ang="0">
                    <a:pos x="74" y="118"/>
                  </a:cxn>
                  <a:cxn ang="0">
                    <a:pos x="73" y="110"/>
                  </a:cxn>
                  <a:cxn ang="0">
                    <a:pos x="68" y="109"/>
                  </a:cxn>
                  <a:cxn ang="0">
                    <a:pos x="71" y="100"/>
                  </a:cxn>
                  <a:cxn ang="0">
                    <a:pos x="73" y="92"/>
                  </a:cxn>
                  <a:cxn ang="0">
                    <a:pos x="76" y="87"/>
                  </a:cxn>
                  <a:cxn ang="0">
                    <a:pos x="77" y="82"/>
                  </a:cxn>
                  <a:cxn ang="0">
                    <a:pos x="84" y="78"/>
                  </a:cxn>
                  <a:cxn ang="0">
                    <a:pos x="85" y="76"/>
                  </a:cxn>
                  <a:cxn ang="0">
                    <a:pos x="85" y="40"/>
                  </a:cxn>
                  <a:cxn ang="0">
                    <a:pos x="23" y="0"/>
                  </a:cxn>
                  <a:cxn ang="0">
                    <a:pos x="14" y="5"/>
                  </a:cxn>
                  <a:cxn ang="0">
                    <a:pos x="18" y="27"/>
                  </a:cxn>
                  <a:cxn ang="0">
                    <a:pos x="20" y="44"/>
                  </a:cxn>
                  <a:cxn ang="0">
                    <a:pos x="17" y="68"/>
                  </a:cxn>
                  <a:cxn ang="0">
                    <a:pos x="3" y="98"/>
                  </a:cxn>
                  <a:cxn ang="0">
                    <a:pos x="8" y="104"/>
                  </a:cxn>
                  <a:cxn ang="0">
                    <a:pos x="12" y="107"/>
                  </a:cxn>
                  <a:cxn ang="0">
                    <a:pos x="14" y="114"/>
                  </a:cxn>
                  <a:cxn ang="0">
                    <a:pos x="20" y="134"/>
                  </a:cxn>
                  <a:cxn ang="0">
                    <a:pos x="11" y="135"/>
                  </a:cxn>
                  <a:cxn ang="0">
                    <a:pos x="8" y="140"/>
                  </a:cxn>
                  <a:cxn ang="0">
                    <a:pos x="17" y="152"/>
                  </a:cxn>
                  <a:cxn ang="0">
                    <a:pos x="18" y="159"/>
                  </a:cxn>
                </a:cxnLst>
                <a:rect l="0" t="0" r="r" b="b"/>
                <a:pathLst>
                  <a:path w="88" h="160">
                    <a:moveTo>
                      <a:pt x="18" y="159"/>
                    </a:moveTo>
                    <a:cubicBezTo>
                      <a:pt x="21" y="160"/>
                      <a:pt x="24" y="159"/>
                      <a:pt x="26" y="157"/>
                    </a:cubicBezTo>
                    <a:cubicBezTo>
                      <a:pt x="27" y="154"/>
                      <a:pt x="27" y="160"/>
                      <a:pt x="31" y="157"/>
                    </a:cubicBezTo>
                    <a:cubicBezTo>
                      <a:pt x="37" y="152"/>
                      <a:pt x="41" y="157"/>
                      <a:pt x="46" y="151"/>
                    </a:cubicBezTo>
                    <a:cubicBezTo>
                      <a:pt x="49" y="146"/>
                      <a:pt x="44" y="146"/>
                      <a:pt x="46" y="145"/>
                    </a:cubicBezTo>
                    <a:cubicBezTo>
                      <a:pt x="47" y="143"/>
                      <a:pt x="56" y="146"/>
                      <a:pt x="62" y="138"/>
                    </a:cubicBezTo>
                    <a:cubicBezTo>
                      <a:pt x="67" y="131"/>
                      <a:pt x="68" y="134"/>
                      <a:pt x="67" y="129"/>
                    </a:cubicBezTo>
                    <a:cubicBezTo>
                      <a:pt x="67" y="128"/>
                      <a:pt x="74" y="124"/>
                      <a:pt x="77" y="126"/>
                    </a:cubicBezTo>
                    <a:cubicBezTo>
                      <a:pt x="79" y="120"/>
                      <a:pt x="74" y="123"/>
                      <a:pt x="74" y="118"/>
                    </a:cubicBezTo>
                    <a:cubicBezTo>
                      <a:pt x="74" y="114"/>
                      <a:pt x="73" y="115"/>
                      <a:pt x="73" y="110"/>
                    </a:cubicBezTo>
                    <a:cubicBezTo>
                      <a:pt x="73" y="106"/>
                      <a:pt x="70" y="110"/>
                      <a:pt x="68" y="109"/>
                    </a:cubicBezTo>
                    <a:cubicBezTo>
                      <a:pt x="67" y="104"/>
                      <a:pt x="74" y="104"/>
                      <a:pt x="71" y="100"/>
                    </a:cubicBezTo>
                    <a:cubicBezTo>
                      <a:pt x="68" y="95"/>
                      <a:pt x="76" y="96"/>
                      <a:pt x="73" y="92"/>
                    </a:cubicBezTo>
                    <a:cubicBezTo>
                      <a:pt x="71" y="87"/>
                      <a:pt x="76" y="92"/>
                      <a:pt x="76" y="87"/>
                    </a:cubicBezTo>
                    <a:cubicBezTo>
                      <a:pt x="74" y="84"/>
                      <a:pt x="77" y="87"/>
                      <a:pt x="77" y="82"/>
                    </a:cubicBezTo>
                    <a:cubicBezTo>
                      <a:pt x="77" y="78"/>
                      <a:pt x="81" y="78"/>
                      <a:pt x="84" y="78"/>
                    </a:cubicBezTo>
                    <a:cubicBezTo>
                      <a:pt x="88" y="79"/>
                      <a:pt x="85" y="76"/>
                      <a:pt x="85" y="76"/>
                    </a:cubicBezTo>
                    <a:cubicBezTo>
                      <a:pt x="85" y="40"/>
                      <a:pt x="85" y="40"/>
                      <a:pt x="85" y="40"/>
                    </a:cubicBezTo>
                    <a:cubicBezTo>
                      <a:pt x="85" y="40"/>
                      <a:pt x="44" y="13"/>
                      <a:pt x="23" y="0"/>
                    </a:cubicBezTo>
                    <a:cubicBezTo>
                      <a:pt x="21" y="0"/>
                      <a:pt x="17" y="3"/>
                      <a:pt x="14" y="5"/>
                    </a:cubicBezTo>
                    <a:cubicBezTo>
                      <a:pt x="18" y="14"/>
                      <a:pt x="14" y="17"/>
                      <a:pt x="18" y="27"/>
                    </a:cubicBezTo>
                    <a:cubicBezTo>
                      <a:pt x="24" y="37"/>
                      <a:pt x="20" y="33"/>
                      <a:pt x="20" y="44"/>
                    </a:cubicBezTo>
                    <a:cubicBezTo>
                      <a:pt x="20" y="53"/>
                      <a:pt x="18" y="67"/>
                      <a:pt x="17" y="68"/>
                    </a:cubicBezTo>
                    <a:cubicBezTo>
                      <a:pt x="15" y="70"/>
                      <a:pt x="0" y="89"/>
                      <a:pt x="3" y="98"/>
                    </a:cubicBezTo>
                    <a:cubicBezTo>
                      <a:pt x="8" y="104"/>
                      <a:pt x="8" y="104"/>
                      <a:pt x="8" y="104"/>
                    </a:cubicBezTo>
                    <a:cubicBezTo>
                      <a:pt x="17" y="104"/>
                      <a:pt x="8" y="106"/>
                      <a:pt x="12" y="107"/>
                    </a:cubicBezTo>
                    <a:cubicBezTo>
                      <a:pt x="15" y="109"/>
                      <a:pt x="12" y="114"/>
                      <a:pt x="14" y="114"/>
                    </a:cubicBezTo>
                    <a:cubicBezTo>
                      <a:pt x="17" y="115"/>
                      <a:pt x="12" y="129"/>
                      <a:pt x="20" y="134"/>
                    </a:cubicBezTo>
                    <a:cubicBezTo>
                      <a:pt x="15" y="137"/>
                      <a:pt x="12" y="135"/>
                      <a:pt x="11" y="135"/>
                    </a:cubicBezTo>
                    <a:cubicBezTo>
                      <a:pt x="8" y="134"/>
                      <a:pt x="6" y="138"/>
                      <a:pt x="8" y="140"/>
                    </a:cubicBezTo>
                    <a:cubicBezTo>
                      <a:pt x="14" y="149"/>
                      <a:pt x="17" y="148"/>
                      <a:pt x="17" y="152"/>
                    </a:cubicBezTo>
                    <a:cubicBezTo>
                      <a:pt x="18" y="159"/>
                      <a:pt x="20" y="156"/>
                      <a:pt x="18" y="15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8" name="Freeform 627"/>
              <p:cNvSpPr>
                <a:spLocks/>
              </p:cNvSpPr>
              <p:nvPr/>
            </p:nvSpPr>
            <p:spPr bwMode="auto">
              <a:xfrm>
                <a:off x="2702" y="2621"/>
                <a:ext cx="251" cy="229"/>
              </a:xfrm>
              <a:custGeom>
                <a:avLst/>
                <a:gdLst/>
                <a:ahLst/>
                <a:cxnLst>
                  <a:cxn ang="0">
                    <a:pos x="32" y="44"/>
                  </a:cxn>
                  <a:cxn ang="0">
                    <a:pos x="32" y="72"/>
                  </a:cxn>
                  <a:cxn ang="0">
                    <a:pos x="29" y="79"/>
                  </a:cxn>
                  <a:cxn ang="0">
                    <a:pos x="26" y="81"/>
                  </a:cxn>
                  <a:cxn ang="0">
                    <a:pos x="14" y="82"/>
                  </a:cxn>
                  <a:cxn ang="0">
                    <a:pos x="2" y="86"/>
                  </a:cxn>
                  <a:cxn ang="0">
                    <a:pos x="3" y="95"/>
                  </a:cxn>
                  <a:cxn ang="0">
                    <a:pos x="6" y="100"/>
                  </a:cxn>
                  <a:cxn ang="0">
                    <a:pos x="8" y="101"/>
                  </a:cxn>
                  <a:cxn ang="0">
                    <a:pos x="8" y="104"/>
                  </a:cxn>
                  <a:cxn ang="0">
                    <a:pos x="14" y="109"/>
                  </a:cxn>
                  <a:cxn ang="0">
                    <a:pos x="17" y="112"/>
                  </a:cxn>
                  <a:cxn ang="0">
                    <a:pos x="19" y="117"/>
                  </a:cxn>
                  <a:cxn ang="0">
                    <a:pos x="20" y="112"/>
                  </a:cxn>
                  <a:cxn ang="0">
                    <a:pos x="23" y="112"/>
                  </a:cxn>
                  <a:cxn ang="0">
                    <a:pos x="28" y="118"/>
                  </a:cxn>
                  <a:cxn ang="0">
                    <a:pos x="31" y="109"/>
                  </a:cxn>
                  <a:cxn ang="0">
                    <a:pos x="32" y="100"/>
                  </a:cxn>
                  <a:cxn ang="0">
                    <a:pos x="40" y="98"/>
                  </a:cxn>
                  <a:cxn ang="0">
                    <a:pos x="45" y="96"/>
                  </a:cxn>
                  <a:cxn ang="0">
                    <a:pos x="52" y="103"/>
                  </a:cxn>
                  <a:cxn ang="0">
                    <a:pos x="63" y="101"/>
                  </a:cxn>
                  <a:cxn ang="0">
                    <a:pos x="72" y="107"/>
                  </a:cxn>
                  <a:cxn ang="0">
                    <a:pos x="84" y="101"/>
                  </a:cxn>
                  <a:cxn ang="0">
                    <a:pos x="100" y="103"/>
                  </a:cxn>
                  <a:cxn ang="0">
                    <a:pos x="107" y="98"/>
                  </a:cxn>
                  <a:cxn ang="0">
                    <a:pos x="121" y="68"/>
                  </a:cxn>
                  <a:cxn ang="0">
                    <a:pos x="124" y="44"/>
                  </a:cxn>
                  <a:cxn ang="0">
                    <a:pos x="123" y="27"/>
                  </a:cxn>
                  <a:cxn ang="0">
                    <a:pos x="118" y="5"/>
                  </a:cxn>
                  <a:cxn ang="0">
                    <a:pos x="110" y="6"/>
                  </a:cxn>
                  <a:cxn ang="0">
                    <a:pos x="95" y="0"/>
                  </a:cxn>
                  <a:cxn ang="0">
                    <a:pos x="60" y="27"/>
                  </a:cxn>
                  <a:cxn ang="0">
                    <a:pos x="32" y="44"/>
                  </a:cxn>
                </a:cxnLst>
                <a:rect l="0" t="0" r="r" b="b"/>
                <a:pathLst>
                  <a:path w="129" h="118">
                    <a:moveTo>
                      <a:pt x="32" y="44"/>
                    </a:moveTo>
                    <a:cubicBezTo>
                      <a:pt x="32" y="44"/>
                      <a:pt x="34" y="70"/>
                      <a:pt x="32" y="72"/>
                    </a:cubicBezTo>
                    <a:cubicBezTo>
                      <a:pt x="31" y="75"/>
                      <a:pt x="32" y="79"/>
                      <a:pt x="29" y="79"/>
                    </a:cubicBezTo>
                    <a:cubicBezTo>
                      <a:pt x="26" y="79"/>
                      <a:pt x="28" y="82"/>
                      <a:pt x="26" y="81"/>
                    </a:cubicBezTo>
                    <a:cubicBezTo>
                      <a:pt x="25" y="81"/>
                      <a:pt x="23" y="82"/>
                      <a:pt x="14" y="82"/>
                    </a:cubicBezTo>
                    <a:cubicBezTo>
                      <a:pt x="6" y="82"/>
                      <a:pt x="11" y="87"/>
                      <a:pt x="2" y="86"/>
                    </a:cubicBezTo>
                    <a:cubicBezTo>
                      <a:pt x="0" y="92"/>
                      <a:pt x="2" y="89"/>
                      <a:pt x="3" y="95"/>
                    </a:cubicBezTo>
                    <a:cubicBezTo>
                      <a:pt x="3" y="100"/>
                      <a:pt x="5" y="96"/>
                      <a:pt x="6" y="100"/>
                    </a:cubicBezTo>
                    <a:cubicBezTo>
                      <a:pt x="9" y="101"/>
                      <a:pt x="9" y="103"/>
                      <a:pt x="8" y="101"/>
                    </a:cubicBezTo>
                    <a:cubicBezTo>
                      <a:pt x="6" y="101"/>
                      <a:pt x="6" y="104"/>
                      <a:pt x="8" y="104"/>
                    </a:cubicBezTo>
                    <a:cubicBezTo>
                      <a:pt x="9" y="106"/>
                      <a:pt x="12" y="110"/>
                      <a:pt x="14" y="109"/>
                    </a:cubicBezTo>
                    <a:cubicBezTo>
                      <a:pt x="16" y="106"/>
                      <a:pt x="19" y="110"/>
                      <a:pt x="17" y="112"/>
                    </a:cubicBezTo>
                    <a:cubicBezTo>
                      <a:pt x="16" y="112"/>
                      <a:pt x="17" y="114"/>
                      <a:pt x="19" y="117"/>
                    </a:cubicBezTo>
                    <a:cubicBezTo>
                      <a:pt x="20" y="114"/>
                      <a:pt x="17" y="112"/>
                      <a:pt x="20" y="112"/>
                    </a:cubicBezTo>
                    <a:cubicBezTo>
                      <a:pt x="22" y="112"/>
                      <a:pt x="20" y="109"/>
                      <a:pt x="23" y="112"/>
                    </a:cubicBezTo>
                    <a:cubicBezTo>
                      <a:pt x="26" y="115"/>
                      <a:pt x="26" y="115"/>
                      <a:pt x="28" y="118"/>
                    </a:cubicBezTo>
                    <a:cubicBezTo>
                      <a:pt x="29" y="115"/>
                      <a:pt x="26" y="110"/>
                      <a:pt x="31" y="109"/>
                    </a:cubicBezTo>
                    <a:cubicBezTo>
                      <a:pt x="34" y="106"/>
                      <a:pt x="31" y="103"/>
                      <a:pt x="32" y="100"/>
                    </a:cubicBezTo>
                    <a:cubicBezTo>
                      <a:pt x="35" y="98"/>
                      <a:pt x="35" y="98"/>
                      <a:pt x="40" y="98"/>
                    </a:cubicBezTo>
                    <a:cubicBezTo>
                      <a:pt x="43" y="98"/>
                      <a:pt x="42" y="95"/>
                      <a:pt x="45" y="96"/>
                    </a:cubicBezTo>
                    <a:cubicBezTo>
                      <a:pt x="48" y="98"/>
                      <a:pt x="51" y="96"/>
                      <a:pt x="52" y="103"/>
                    </a:cubicBezTo>
                    <a:cubicBezTo>
                      <a:pt x="55" y="109"/>
                      <a:pt x="60" y="101"/>
                      <a:pt x="63" y="101"/>
                    </a:cubicBezTo>
                    <a:cubicBezTo>
                      <a:pt x="64" y="101"/>
                      <a:pt x="68" y="106"/>
                      <a:pt x="72" y="107"/>
                    </a:cubicBezTo>
                    <a:cubicBezTo>
                      <a:pt x="78" y="107"/>
                      <a:pt x="77" y="103"/>
                      <a:pt x="84" y="101"/>
                    </a:cubicBezTo>
                    <a:cubicBezTo>
                      <a:pt x="94" y="100"/>
                      <a:pt x="98" y="107"/>
                      <a:pt x="100" y="103"/>
                    </a:cubicBezTo>
                    <a:cubicBezTo>
                      <a:pt x="101" y="98"/>
                      <a:pt x="103" y="101"/>
                      <a:pt x="107" y="98"/>
                    </a:cubicBezTo>
                    <a:cubicBezTo>
                      <a:pt x="104" y="89"/>
                      <a:pt x="119" y="70"/>
                      <a:pt x="121" y="68"/>
                    </a:cubicBezTo>
                    <a:cubicBezTo>
                      <a:pt x="123" y="67"/>
                      <a:pt x="124" y="53"/>
                      <a:pt x="124" y="44"/>
                    </a:cubicBezTo>
                    <a:cubicBezTo>
                      <a:pt x="124" y="33"/>
                      <a:pt x="129" y="37"/>
                      <a:pt x="123" y="27"/>
                    </a:cubicBezTo>
                    <a:cubicBezTo>
                      <a:pt x="118" y="17"/>
                      <a:pt x="123" y="14"/>
                      <a:pt x="118" y="5"/>
                    </a:cubicBezTo>
                    <a:cubicBezTo>
                      <a:pt x="112" y="9"/>
                      <a:pt x="113" y="11"/>
                      <a:pt x="110" y="6"/>
                    </a:cubicBezTo>
                    <a:cubicBezTo>
                      <a:pt x="107" y="2"/>
                      <a:pt x="98" y="3"/>
                      <a:pt x="95" y="0"/>
                    </a:cubicBezTo>
                    <a:cubicBezTo>
                      <a:pt x="90" y="3"/>
                      <a:pt x="69" y="19"/>
                      <a:pt x="60" y="27"/>
                    </a:cubicBezTo>
                    <a:cubicBezTo>
                      <a:pt x="51" y="33"/>
                      <a:pt x="54" y="44"/>
                      <a:pt x="32" y="4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29" name="Freeform 628"/>
              <p:cNvSpPr>
                <a:spLocks/>
              </p:cNvSpPr>
              <p:nvPr/>
            </p:nvSpPr>
            <p:spPr bwMode="auto">
              <a:xfrm>
                <a:off x="2510" y="2590"/>
                <a:ext cx="258" cy="297"/>
              </a:xfrm>
              <a:custGeom>
                <a:avLst/>
                <a:gdLst/>
                <a:ahLst/>
                <a:cxnLst>
                  <a:cxn ang="0">
                    <a:pos x="101" y="101"/>
                  </a:cxn>
                  <a:cxn ang="0">
                    <a:pos x="113" y="98"/>
                  </a:cxn>
                  <a:cxn ang="0">
                    <a:pos x="126" y="97"/>
                  </a:cxn>
                  <a:cxn ang="0">
                    <a:pos x="129" y="95"/>
                  </a:cxn>
                  <a:cxn ang="0">
                    <a:pos x="132" y="87"/>
                  </a:cxn>
                  <a:cxn ang="0">
                    <a:pos x="132" y="59"/>
                  </a:cxn>
                  <a:cxn ang="0">
                    <a:pos x="124" y="59"/>
                  </a:cxn>
                  <a:cxn ang="0">
                    <a:pos x="121" y="51"/>
                  </a:cxn>
                  <a:cxn ang="0">
                    <a:pos x="115" y="48"/>
                  </a:cxn>
                  <a:cxn ang="0">
                    <a:pos x="110" y="44"/>
                  </a:cxn>
                  <a:cxn ang="0">
                    <a:pos x="107" y="39"/>
                  </a:cxn>
                  <a:cxn ang="0">
                    <a:pos x="61" y="0"/>
                  </a:cxn>
                  <a:cxn ang="0">
                    <a:pos x="46" y="0"/>
                  </a:cxn>
                  <a:cxn ang="0">
                    <a:pos x="54" y="86"/>
                  </a:cxn>
                  <a:cxn ang="0">
                    <a:pos x="55" y="97"/>
                  </a:cxn>
                  <a:cxn ang="0">
                    <a:pos x="26" y="97"/>
                  </a:cxn>
                  <a:cxn ang="0">
                    <a:pos x="23" y="97"/>
                  </a:cxn>
                  <a:cxn ang="0">
                    <a:pos x="16" y="97"/>
                  </a:cxn>
                  <a:cxn ang="0">
                    <a:pos x="11" y="100"/>
                  </a:cxn>
                  <a:cxn ang="0">
                    <a:pos x="5" y="97"/>
                  </a:cxn>
                  <a:cxn ang="0">
                    <a:pos x="2" y="104"/>
                  </a:cxn>
                  <a:cxn ang="0">
                    <a:pos x="3" y="111"/>
                  </a:cxn>
                  <a:cxn ang="0">
                    <a:pos x="3" y="115"/>
                  </a:cxn>
                  <a:cxn ang="0">
                    <a:pos x="8" y="120"/>
                  </a:cxn>
                  <a:cxn ang="0">
                    <a:pos x="8" y="126"/>
                  </a:cxn>
                  <a:cxn ang="0">
                    <a:pos x="11" y="129"/>
                  </a:cxn>
                  <a:cxn ang="0">
                    <a:pos x="13" y="131"/>
                  </a:cxn>
                  <a:cxn ang="0">
                    <a:pos x="20" y="129"/>
                  </a:cxn>
                  <a:cxn ang="0">
                    <a:pos x="23" y="128"/>
                  </a:cxn>
                  <a:cxn ang="0">
                    <a:pos x="26" y="126"/>
                  </a:cxn>
                  <a:cxn ang="0">
                    <a:pos x="28" y="131"/>
                  </a:cxn>
                  <a:cxn ang="0">
                    <a:pos x="29" y="134"/>
                  </a:cxn>
                  <a:cxn ang="0">
                    <a:pos x="31" y="137"/>
                  </a:cxn>
                  <a:cxn ang="0">
                    <a:pos x="31" y="140"/>
                  </a:cxn>
                  <a:cxn ang="0">
                    <a:pos x="32" y="145"/>
                  </a:cxn>
                  <a:cxn ang="0">
                    <a:pos x="35" y="150"/>
                  </a:cxn>
                  <a:cxn ang="0">
                    <a:pos x="45" y="148"/>
                  </a:cxn>
                  <a:cxn ang="0">
                    <a:pos x="49" y="146"/>
                  </a:cxn>
                  <a:cxn ang="0">
                    <a:pos x="55" y="146"/>
                  </a:cxn>
                  <a:cxn ang="0">
                    <a:pos x="55" y="140"/>
                  </a:cxn>
                  <a:cxn ang="0">
                    <a:pos x="57" y="132"/>
                  </a:cxn>
                  <a:cxn ang="0">
                    <a:pos x="63" y="129"/>
                  </a:cxn>
                  <a:cxn ang="0">
                    <a:pos x="63" y="125"/>
                  </a:cxn>
                  <a:cxn ang="0">
                    <a:pos x="66" y="122"/>
                  </a:cxn>
                  <a:cxn ang="0">
                    <a:pos x="66" y="117"/>
                  </a:cxn>
                  <a:cxn ang="0">
                    <a:pos x="69" y="118"/>
                  </a:cxn>
                  <a:cxn ang="0">
                    <a:pos x="72" y="115"/>
                  </a:cxn>
                  <a:cxn ang="0">
                    <a:pos x="77" y="114"/>
                  </a:cxn>
                  <a:cxn ang="0">
                    <a:pos x="81" y="109"/>
                  </a:cxn>
                  <a:cxn ang="0">
                    <a:pos x="86" y="104"/>
                  </a:cxn>
                  <a:cxn ang="0">
                    <a:pos x="95" y="100"/>
                  </a:cxn>
                  <a:cxn ang="0">
                    <a:pos x="98" y="101"/>
                  </a:cxn>
                  <a:cxn ang="0">
                    <a:pos x="101" y="101"/>
                  </a:cxn>
                </a:cxnLst>
                <a:rect l="0" t="0" r="r" b="b"/>
                <a:pathLst>
                  <a:path w="133" h="153">
                    <a:moveTo>
                      <a:pt x="101" y="101"/>
                    </a:moveTo>
                    <a:cubicBezTo>
                      <a:pt x="110" y="103"/>
                      <a:pt x="106" y="98"/>
                      <a:pt x="113" y="98"/>
                    </a:cubicBezTo>
                    <a:cubicBezTo>
                      <a:pt x="123" y="98"/>
                      <a:pt x="124" y="97"/>
                      <a:pt x="126" y="97"/>
                    </a:cubicBezTo>
                    <a:cubicBezTo>
                      <a:pt x="127" y="98"/>
                      <a:pt x="126" y="95"/>
                      <a:pt x="129" y="95"/>
                    </a:cubicBezTo>
                    <a:cubicBezTo>
                      <a:pt x="132" y="95"/>
                      <a:pt x="130" y="90"/>
                      <a:pt x="132" y="87"/>
                    </a:cubicBezTo>
                    <a:cubicBezTo>
                      <a:pt x="133" y="86"/>
                      <a:pt x="132" y="59"/>
                      <a:pt x="132" y="59"/>
                    </a:cubicBezTo>
                    <a:cubicBezTo>
                      <a:pt x="124" y="62"/>
                      <a:pt x="123" y="61"/>
                      <a:pt x="124" y="59"/>
                    </a:cubicBezTo>
                    <a:cubicBezTo>
                      <a:pt x="126" y="56"/>
                      <a:pt x="126" y="51"/>
                      <a:pt x="121" y="51"/>
                    </a:cubicBezTo>
                    <a:cubicBezTo>
                      <a:pt x="116" y="51"/>
                      <a:pt x="120" y="48"/>
                      <a:pt x="115" y="48"/>
                    </a:cubicBezTo>
                    <a:cubicBezTo>
                      <a:pt x="112" y="50"/>
                      <a:pt x="113" y="45"/>
                      <a:pt x="110" y="44"/>
                    </a:cubicBezTo>
                    <a:cubicBezTo>
                      <a:pt x="107" y="42"/>
                      <a:pt x="110" y="42"/>
                      <a:pt x="107" y="39"/>
                    </a:cubicBezTo>
                    <a:cubicBezTo>
                      <a:pt x="106" y="37"/>
                      <a:pt x="61" y="0"/>
                      <a:pt x="6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6" y="0"/>
                      <a:pt x="54" y="81"/>
                      <a:pt x="54" y="86"/>
                    </a:cubicBezTo>
                    <a:cubicBezTo>
                      <a:pt x="55" y="90"/>
                      <a:pt x="58" y="83"/>
                      <a:pt x="55" y="97"/>
                    </a:cubicBezTo>
                    <a:cubicBezTo>
                      <a:pt x="55" y="97"/>
                      <a:pt x="31" y="97"/>
                      <a:pt x="26" y="97"/>
                    </a:cubicBezTo>
                    <a:cubicBezTo>
                      <a:pt x="23" y="97"/>
                      <a:pt x="25" y="93"/>
                      <a:pt x="23" y="97"/>
                    </a:cubicBezTo>
                    <a:cubicBezTo>
                      <a:pt x="23" y="98"/>
                      <a:pt x="19" y="98"/>
                      <a:pt x="16" y="97"/>
                    </a:cubicBezTo>
                    <a:cubicBezTo>
                      <a:pt x="11" y="95"/>
                      <a:pt x="13" y="103"/>
                      <a:pt x="11" y="100"/>
                    </a:cubicBezTo>
                    <a:cubicBezTo>
                      <a:pt x="10" y="97"/>
                      <a:pt x="8" y="92"/>
                      <a:pt x="5" y="97"/>
                    </a:cubicBezTo>
                    <a:cubicBezTo>
                      <a:pt x="2" y="101"/>
                      <a:pt x="8" y="101"/>
                      <a:pt x="2" y="104"/>
                    </a:cubicBezTo>
                    <a:cubicBezTo>
                      <a:pt x="0" y="109"/>
                      <a:pt x="3" y="106"/>
                      <a:pt x="3" y="111"/>
                    </a:cubicBezTo>
                    <a:cubicBezTo>
                      <a:pt x="3" y="115"/>
                      <a:pt x="2" y="112"/>
                      <a:pt x="3" y="115"/>
                    </a:cubicBezTo>
                    <a:cubicBezTo>
                      <a:pt x="5" y="120"/>
                      <a:pt x="5" y="115"/>
                      <a:pt x="8" y="120"/>
                    </a:cubicBezTo>
                    <a:cubicBezTo>
                      <a:pt x="10" y="123"/>
                      <a:pt x="8" y="123"/>
                      <a:pt x="8" y="126"/>
                    </a:cubicBezTo>
                    <a:cubicBezTo>
                      <a:pt x="6" y="131"/>
                      <a:pt x="10" y="132"/>
                      <a:pt x="11" y="129"/>
                    </a:cubicBezTo>
                    <a:cubicBezTo>
                      <a:pt x="11" y="128"/>
                      <a:pt x="13" y="129"/>
                      <a:pt x="13" y="131"/>
                    </a:cubicBezTo>
                    <a:cubicBezTo>
                      <a:pt x="16" y="134"/>
                      <a:pt x="14" y="126"/>
                      <a:pt x="20" y="129"/>
                    </a:cubicBezTo>
                    <a:cubicBezTo>
                      <a:pt x="23" y="132"/>
                      <a:pt x="22" y="129"/>
                      <a:pt x="23" y="128"/>
                    </a:cubicBezTo>
                    <a:cubicBezTo>
                      <a:pt x="26" y="128"/>
                      <a:pt x="22" y="125"/>
                      <a:pt x="26" y="126"/>
                    </a:cubicBezTo>
                    <a:cubicBezTo>
                      <a:pt x="29" y="128"/>
                      <a:pt x="28" y="129"/>
                      <a:pt x="28" y="131"/>
                    </a:cubicBezTo>
                    <a:cubicBezTo>
                      <a:pt x="29" y="131"/>
                      <a:pt x="28" y="134"/>
                      <a:pt x="29" y="134"/>
                    </a:cubicBezTo>
                    <a:cubicBezTo>
                      <a:pt x="31" y="134"/>
                      <a:pt x="34" y="137"/>
                      <a:pt x="31" y="137"/>
                    </a:cubicBezTo>
                    <a:cubicBezTo>
                      <a:pt x="29" y="139"/>
                      <a:pt x="29" y="143"/>
                      <a:pt x="31" y="140"/>
                    </a:cubicBezTo>
                    <a:cubicBezTo>
                      <a:pt x="32" y="139"/>
                      <a:pt x="34" y="140"/>
                      <a:pt x="32" y="145"/>
                    </a:cubicBezTo>
                    <a:cubicBezTo>
                      <a:pt x="32" y="148"/>
                      <a:pt x="34" y="145"/>
                      <a:pt x="35" y="150"/>
                    </a:cubicBezTo>
                    <a:cubicBezTo>
                      <a:pt x="42" y="142"/>
                      <a:pt x="40" y="153"/>
                      <a:pt x="45" y="148"/>
                    </a:cubicBezTo>
                    <a:cubicBezTo>
                      <a:pt x="48" y="143"/>
                      <a:pt x="49" y="140"/>
                      <a:pt x="49" y="146"/>
                    </a:cubicBezTo>
                    <a:cubicBezTo>
                      <a:pt x="49" y="151"/>
                      <a:pt x="52" y="146"/>
                      <a:pt x="55" y="146"/>
                    </a:cubicBezTo>
                    <a:cubicBezTo>
                      <a:pt x="57" y="142"/>
                      <a:pt x="54" y="140"/>
                      <a:pt x="55" y="140"/>
                    </a:cubicBezTo>
                    <a:cubicBezTo>
                      <a:pt x="57" y="139"/>
                      <a:pt x="57" y="134"/>
                      <a:pt x="57" y="132"/>
                    </a:cubicBezTo>
                    <a:cubicBezTo>
                      <a:pt x="55" y="131"/>
                      <a:pt x="61" y="132"/>
                      <a:pt x="63" y="129"/>
                    </a:cubicBezTo>
                    <a:cubicBezTo>
                      <a:pt x="65" y="126"/>
                      <a:pt x="65" y="126"/>
                      <a:pt x="63" y="125"/>
                    </a:cubicBezTo>
                    <a:cubicBezTo>
                      <a:pt x="63" y="123"/>
                      <a:pt x="68" y="125"/>
                      <a:pt x="66" y="122"/>
                    </a:cubicBezTo>
                    <a:cubicBezTo>
                      <a:pt x="65" y="120"/>
                      <a:pt x="65" y="118"/>
                      <a:pt x="66" y="117"/>
                    </a:cubicBezTo>
                    <a:cubicBezTo>
                      <a:pt x="68" y="115"/>
                      <a:pt x="66" y="118"/>
                      <a:pt x="69" y="118"/>
                    </a:cubicBezTo>
                    <a:cubicBezTo>
                      <a:pt x="72" y="120"/>
                      <a:pt x="72" y="117"/>
                      <a:pt x="72" y="115"/>
                    </a:cubicBezTo>
                    <a:cubicBezTo>
                      <a:pt x="72" y="112"/>
                      <a:pt x="77" y="117"/>
                      <a:pt x="77" y="114"/>
                    </a:cubicBezTo>
                    <a:cubicBezTo>
                      <a:pt x="77" y="109"/>
                      <a:pt x="78" y="108"/>
                      <a:pt x="81" y="109"/>
                    </a:cubicBezTo>
                    <a:cubicBezTo>
                      <a:pt x="84" y="111"/>
                      <a:pt x="81" y="106"/>
                      <a:pt x="86" y="104"/>
                    </a:cubicBezTo>
                    <a:cubicBezTo>
                      <a:pt x="95" y="101"/>
                      <a:pt x="92" y="98"/>
                      <a:pt x="95" y="100"/>
                    </a:cubicBezTo>
                    <a:cubicBezTo>
                      <a:pt x="97" y="101"/>
                      <a:pt x="97" y="100"/>
                      <a:pt x="98" y="101"/>
                    </a:cubicBezTo>
                    <a:cubicBezTo>
                      <a:pt x="100" y="101"/>
                      <a:pt x="100" y="101"/>
                      <a:pt x="101" y="10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0" name="Freeform 629"/>
              <p:cNvSpPr>
                <a:spLocks/>
              </p:cNvSpPr>
              <p:nvPr/>
            </p:nvSpPr>
            <p:spPr bwMode="auto">
              <a:xfrm>
                <a:off x="2437" y="2546"/>
                <a:ext cx="192" cy="248"/>
              </a:xfrm>
              <a:custGeom>
                <a:avLst/>
                <a:gdLst/>
                <a:ahLst/>
                <a:cxnLst>
                  <a:cxn ang="0">
                    <a:pos x="7" y="112"/>
                  </a:cxn>
                  <a:cxn ang="0">
                    <a:pos x="22" y="109"/>
                  </a:cxn>
                  <a:cxn ang="0">
                    <a:pos x="29" y="114"/>
                  </a:cxn>
                  <a:cxn ang="0">
                    <a:pos x="40" y="128"/>
                  </a:cxn>
                  <a:cxn ang="0">
                    <a:pos x="43" y="120"/>
                  </a:cxn>
                  <a:cxn ang="0">
                    <a:pos x="49" y="123"/>
                  </a:cxn>
                  <a:cxn ang="0">
                    <a:pos x="54" y="120"/>
                  </a:cxn>
                  <a:cxn ang="0">
                    <a:pos x="61" y="120"/>
                  </a:cxn>
                  <a:cxn ang="0">
                    <a:pos x="64" y="120"/>
                  </a:cxn>
                  <a:cxn ang="0">
                    <a:pos x="93" y="120"/>
                  </a:cxn>
                  <a:cxn ang="0">
                    <a:pos x="92" y="109"/>
                  </a:cxn>
                  <a:cxn ang="0">
                    <a:pos x="84" y="23"/>
                  </a:cxn>
                  <a:cxn ang="0">
                    <a:pos x="99" y="23"/>
                  </a:cxn>
                  <a:cxn ang="0">
                    <a:pos x="67" y="0"/>
                  </a:cxn>
                  <a:cxn ang="0">
                    <a:pos x="67" y="14"/>
                  </a:cxn>
                  <a:cxn ang="0">
                    <a:pos x="42" y="14"/>
                  </a:cxn>
                  <a:cxn ang="0">
                    <a:pos x="42" y="39"/>
                  </a:cxn>
                  <a:cxn ang="0">
                    <a:pos x="34" y="61"/>
                  </a:cxn>
                  <a:cxn ang="0">
                    <a:pos x="3" y="61"/>
                  </a:cxn>
                  <a:cxn ang="0">
                    <a:pos x="2" y="67"/>
                  </a:cxn>
                  <a:cxn ang="0">
                    <a:pos x="3" y="64"/>
                  </a:cxn>
                  <a:cxn ang="0">
                    <a:pos x="5" y="69"/>
                  </a:cxn>
                  <a:cxn ang="0">
                    <a:pos x="8" y="75"/>
                  </a:cxn>
                  <a:cxn ang="0">
                    <a:pos x="7" y="81"/>
                  </a:cxn>
                  <a:cxn ang="0">
                    <a:pos x="8" y="101"/>
                  </a:cxn>
                  <a:cxn ang="0">
                    <a:pos x="7" y="112"/>
                  </a:cxn>
                </a:cxnLst>
                <a:rect l="0" t="0" r="r" b="b"/>
                <a:pathLst>
                  <a:path w="99" h="128">
                    <a:moveTo>
                      <a:pt x="7" y="112"/>
                    </a:moveTo>
                    <a:cubicBezTo>
                      <a:pt x="7" y="107"/>
                      <a:pt x="17" y="109"/>
                      <a:pt x="22" y="109"/>
                    </a:cubicBezTo>
                    <a:cubicBezTo>
                      <a:pt x="25" y="107"/>
                      <a:pt x="28" y="112"/>
                      <a:pt x="29" y="114"/>
                    </a:cubicBezTo>
                    <a:cubicBezTo>
                      <a:pt x="32" y="115"/>
                      <a:pt x="37" y="125"/>
                      <a:pt x="40" y="128"/>
                    </a:cubicBezTo>
                    <a:cubicBezTo>
                      <a:pt x="46" y="125"/>
                      <a:pt x="40" y="125"/>
                      <a:pt x="43" y="120"/>
                    </a:cubicBezTo>
                    <a:cubicBezTo>
                      <a:pt x="46" y="115"/>
                      <a:pt x="48" y="120"/>
                      <a:pt x="49" y="123"/>
                    </a:cubicBezTo>
                    <a:cubicBezTo>
                      <a:pt x="51" y="126"/>
                      <a:pt x="49" y="118"/>
                      <a:pt x="54" y="120"/>
                    </a:cubicBezTo>
                    <a:cubicBezTo>
                      <a:pt x="57" y="121"/>
                      <a:pt x="61" y="121"/>
                      <a:pt x="61" y="120"/>
                    </a:cubicBezTo>
                    <a:cubicBezTo>
                      <a:pt x="63" y="117"/>
                      <a:pt x="61" y="120"/>
                      <a:pt x="64" y="120"/>
                    </a:cubicBezTo>
                    <a:cubicBezTo>
                      <a:pt x="69" y="120"/>
                      <a:pt x="93" y="120"/>
                      <a:pt x="93" y="120"/>
                    </a:cubicBezTo>
                    <a:cubicBezTo>
                      <a:pt x="96" y="106"/>
                      <a:pt x="93" y="114"/>
                      <a:pt x="92" y="109"/>
                    </a:cubicBezTo>
                    <a:cubicBezTo>
                      <a:pt x="92" y="104"/>
                      <a:pt x="84" y="23"/>
                      <a:pt x="84" y="23"/>
                    </a:cubicBezTo>
                    <a:cubicBezTo>
                      <a:pt x="99" y="23"/>
                      <a:pt x="99" y="23"/>
                      <a:pt x="99" y="23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67" y="14"/>
                      <a:pt x="67" y="14"/>
                      <a:pt x="67" y="14"/>
                    </a:cubicBezTo>
                    <a:cubicBezTo>
                      <a:pt x="42" y="14"/>
                      <a:pt x="42" y="14"/>
                      <a:pt x="42" y="14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32" y="44"/>
                      <a:pt x="31" y="42"/>
                      <a:pt x="34" y="61"/>
                    </a:cubicBezTo>
                    <a:cubicBezTo>
                      <a:pt x="34" y="61"/>
                      <a:pt x="5" y="61"/>
                      <a:pt x="3" y="61"/>
                    </a:cubicBezTo>
                    <a:cubicBezTo>
                      <a:pt x="2" y="61"/>
                      <a:pt x="0" y="64"/>
                      <a:pt x="2" y="67"/>
                    </a:cubicBezTo>
                    <a:cubicBezTo>
                      <a:pt x="3" y="67"/>
                      <a:pt x="2" y="62"/>
                      <a:pt x="3" y="64"/>
                    </a:cubicBezTo>
                    <a:cubicBezTo>
                      <a:pt x="5" y="64"/>
                      <a:pt x="3" y="69"/>
                      <a:pt x="5" y="69"/>
                    </a:cubicBezTo>
                    <a:cubicBezTo>
                      <a:pt x="7" y="67"/>
                      <a:pt x="8" y="72"/>
                      <a:pt x="8" y="75"/>
                    </a:cubicBezTo>
                    <a:cubicBezTo>
                      <a:pt x="8" y="79"/>
                      <a:pt x="3" y="79"/>
                      <a:pt x="7" y="81"/>
                    </a:cubicBezTo>
                    <a:cubicBezTo>
                      <a:pt x="8" y="82"/>
                      <a:pt x="11" y="93"/>
                      <a:pt x="8" y="101"/>
                    </a:cubicBezTo>
                    <a:cubicBezTo>
                      <a:pt x="7" y="107"/>
                      <a:pt x="5" y="109"/>
                      <a:pt x="7" y="11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1" name="Freeform 630"/>
              <p:cNvSpPr>
                <a:spLocks/>
              </p:cNvSpPr>
              <p:nvPr/>
            </p:nvSpPr>
            <p:spPr bwMode="auto">
              <a:xfrm>
                <a:off x="2745" y="2806"/>
                <a:ext cx="186" cy="186"/>
              </a:xfrm>
              <a:custGeom>
                <a:avLst/>
                <a:gdLst/>
                <a:ahLst/>
                <a:cxnLst>
                  <a:cxn ang="0">
                    <a:pos x="90" y="9"/>
                  </a:cxn>
                  <a:cxn ang="0">
                    <a:pos x="93" y="22"/>
                  </a:cxn>
                  <a:cxn ang="0">
                    <a:pos x="84" y="39"/>
                  </a:cxn>
                  <a:cxn ang="0">
                    <a:pos x="77" y="54"/>
                  </a:cxn>
                  <a:cxn ang="0">
                    <a:pos x="70" y="70"/>
                  </a:cxn>
                  <a:cxn ang="0">
                    <a:pos x="64" y="71"/>
                  </a:cxn>
                  <a:cxn ang="0">
                    <a:pos x="56" y="73"/>
                  </a:cxn>
                  <a:cxn ang="0">
                    <a:pos x="50" y="79"/>
                  </a:cxn>
                  <a:cxn ang="0">
                    <a:pos x="45" y="92"/>
                  </a:cxn>
                  <a:cxn ang="0">
                    <a:pos x="42" y="88"/>
                  </a:cxn>
                  <a:cxn ang="0">
                    <a:pos x="35" y="93"/>
                  </a:cxn>
                  <a:cxn ang="0">
                    <a:pos x="32" y="95"/>
                  </a:cxn>
                  <a:cxn ang="0">
                    <a:pos x="26" y="96"/>
                  </a:cxn>
                  <a:cxn ang="0">
                    <a:pos x="18" y="81"/>
                  </a:cxn>
                  <a:cxn ang="0">
                    <a:pos x="9" y="75"/>
                  </a:cxn>
                  <a:cxn ang="0">
                    <a:pos x="4" y="75"/>
                  </a:cxn>
                  <a:cxn ang="0">
                    <a:pos x="0" y="76"/>
                  </a:cxn>
                  <a:cxn ang="0">
                    <a:pos x="0" y="54"/>
                  </a:cxn>
                  <a:cxn ang="0">
                    <a:pos x="3" y="47"/>
                  </a:cxn>
                  <a:cxn ang="0">
                    <a:pos x="7" y="36"/>
                  </a:cxn>
                  <a:cxn ang="0">
                    <a:pos x="6" y="23"/>
                  </a:cxn>
                  <a:cxn ang="0">
                    <a:pos x="9" y="14"/>
                  </a:cxn>
                  <a:cxn ang="0">
                    <a:pos x="10" y="5"/>
                  </a:cxn>
                  <a:cxn ang="0">
                    <a:pos x="18" y="3"/>
                  </a:cxn>
                  <a:cxn ang="0">
                    <a:pos x="23" y="2"/>
                  </a:cxn>
                  <a:cxn ang="0">
                    <a:pos x="30" y="8"/>
                  </a:cxn>
                  <a:cxn ang="0">
                    <a:pos x="41" y="6"/>
                  </a:cxn>
                  <a:cxn ang="0">
                    <a:pos x="50" y="13"/>
                  </a:cxn>
                  <a:cxn ang="0">
                    <a:pos x="62" y="6"/>
                  </a:cxn>
                  <a:cxn ang="0">
                    <a:pos x="77" y="8"/>
                  </a:cxn>
                  <a:cxn ang="0">
                    <a:pos x="85" y="3"/>
                  </a:cxn>
                  <a:cxn ang="0">
                    <a:pos x="90" y="9"/>
                  </a:cxn>
                </a:cxnLst>
                <a:rect l="0" t="0" r="r" b="b"/>
                <a:pathLst>
                  <a:path w="96" h="96">
                    <a:moveTo>
                      <a:pt x="90" y="9"/>
                    </a:moveTo>
                    <a:cubicBezTo>
                      <a:pt x="88" y="22"/>
                      <a:pt x="96" y="14"/>
                      <a:pt x="93" y="22"/>
                    </a:cubicBezTo>
                    <a:cubicBezTo>
                      <a:pt x="91" y="31"/>
                      <a:pt x="88" y="23"/>
                      <a:pt x="84" y="39"/>
                    </a:cubicBezTo>
                    <a:cubicBezTo>
                      <a:pt x="80" y="53"/>
                      <a:pt x="80" y="53"/>
                      <a:pt x="77" y="54"/>
                    </a:cubicBezTo>
                    <a:cubicBezTo>
                      <a:pt x="74" y="56"/>
                      <a:pt x="73" y="65"/>
                      <a:pt x="70" y="70"/>
                    </a:cubicBezTo>
                    <a:cubicBezTo>
                      <a:pt x="67" y="76"/>
                      <a:pt x="68" y="76"/>
                      <a:pt x="64" y="71"/>
                    </a:cubicBezTo>
                    <a:cubicBezTo>
                      <a:pt x="61" y="67"/>
                      <a:pt x="56" y="68"/>
                      <a:pt x="56" y="73"/>
                    </a:cubicBezTo>
                    <a:cubicBezTo>
                      <a:pt x="55" y="76"/>
                      <a:pt x="52" y="73"/>
                      <a:pt x="50" y="79"/>
                    </a:cubicBezTo>
                    <a:cubicBezTo>
                      <a:pt x="47" y="84"/>
                      <a:pt x="49" y="85"/>
                      <a:pt x="45" y="92"/>
                    </a:cubicBezTo>
                    <a:cubicBezTo>
                      <a:pt x="42" y="88"/>
                      <a:pt x="42" y="88"/>
                      <a:pt x="42" y="88"/>
                    </a:cubicBezTo>
                    <a:cubicBezTo>
                      <a:pt x="47" y="95"/>
                      <a:pt x="36" y="95"/>
                      <a:pt x="35" y="93"/>
                    </a:cubicBezTo>
                    <a:cubicBezTo>
                      <a:pt x="33" y="92"/>
                      <a:pt x="36" y="95"/>
                      <a:pt x="32" y="95"/>
                    </a:cubicBezTo>
                    <a:cubicBezTo>
                      <a:pt x="30" y="96"/>
                      <a:pt x="30" y="96"/>
                      <a:pt x="26" y="96"/>
                    </a:cubicBezTo>
                    <a:cubicBezTo>
                      <a:pt x="21" y="96"/>
                      <a:pt x="20" y="84"/>
                      <a:pt x="18" y="81"/>
                    </a:cubicBezTo>
                    <a:cubicBezTo>
                      <a:pt x="13" y="76"/>
                      <a:pt x="12" y="75"/>
                      <a:pt x="9" y="75"/>
                    </a:cubicBezTo>
                    <a:cubicBezTo>
                      <a:pt x="4" y="76"/>
                      <a:pt x="6" y="73"/>
                      <a:pt x="4" y="75"/>
                    </a:cubicBezTo>
                    <a:cubicBezTo>
                      <a:pt x="4" y="76"/>
                      <a:pt x="3" y="76"/>
                      <a:pt x="0" y="76"/>
                    </a:cubicBezTo>
                    <a:cubicBezTo>
                      <a:pt x="1" y="67"/>
                      <a:pt x="0" y="62"/>
                      <a:pt x="0" y="54"/>
                    </a:cubicBezTo>
                    <a:cubicBezTo>
                      <a:pt x="0" y="47"/>
                      <a:pt x="1" y="51"/>
                      <a:pt x="3" y="47"/>
                    </a:cubicBezTo>
                    <a:cubicBezTo>
                      <a:pt x="3" y="42"/>
                      <a:pt x="4" y="44"/>
                      <a:pt x="7" y="36"/>
                    </a:cubicBezTo>
                    <a:cubicBezTo>
                      <a:pt x="10" y="28"/>
                      <a:pt x="4" y="28"/>
                      <a:pt x="6" y="23"/>
                    </a:cubicBezTo>
                    <a:cubicBezTo>
                      <a:pt x="7" y="20"/>
                      <a:pt x="4" y="16"/>
                      <a:pt x="9" y="14"/>
                    </a:cubicBezTo>
                    <a:cubicBezTo>
                      <a:pt x="12" y="11"/>
                      <a:pt x="9" y="8"/>
                      <a:pt x="10" y="5"/>
                    </a:cubicBezTo>
                    <a:cubicBezTo>
                      <a:pt x="13" y="3"/>
                      <a:pt x="13" y="3"/>
                      <a:pt x="18" y="3"/>
                    </a:cubicBezTo>
                    <a:cubicBezTo>
                      <a:pt x="21" y="3"/>
                      <a:pt x="20" y="0"/>
                      <a:pt x="23" y="2"/>
                    </a:cubicBezTo>
                    <a:cubicBezTo>
                      <a:pt x="26" y="3"/>
                      <a:pt x="29" y="2"/>
                      <a:pt x="30" y="8"/>
                    </a:cubicBezTo>
                    <a:cubicBezTo>
                      <a:pt x="33" y="14"/>
                      <a:pt x="38" y="6"/>
                      <a:pt x="41" y="6"/>
                    </a:cubicBezTo>
                    <a:cubicBezTo>
                      <a:pt x="42" y="6"/>
                      <a:pt x="45" y="11"/>
                      <a:pt x="50" y="13"/>
                    </a:cubicBezTo>
                    <a:cubicBezTo>
                      <a:pt x="56" y="13"/>
                      <a:pt x="55" y="8"/>
                      <a:pt x="62" y="6"/>
                    </a:cubicBezTo>
                    <a:cubicBezTo>
                      <a:pt x="71" y="5"/>
                      <a:pt x="76" y="13"/>
                      <a:pt x="77" y="8"/>
                    </a:cubicBezTo>
                    <a:cubicBezTo>
                      <a:pt x="79" y="3"/>
                      <a:pt x="80" y="6"/>
                      <a:pt x="85" y="3"/>
                    </a:cubicBezTo>
                    <a:cubicBezTo>
                      <a:pt x="90" y="9"/>
                      <a:pt x="90" y="9"/>
                      <a:pt x="90" y="9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2" name="Freeform 631"/>
              <p:cNvSpPr>
                <a:spLocks/>
              </p:cNvSpPr>
              <p:nvPr/>
            </p:nvSpPr>
            <p:spPr bwMode="auto">
              <a:xfrm>
                <a:off x="2922" y="2864"/>
                <a:ext cx="203" cy="167"/>
              </a:xfrm>
              <a:custGeom>
                <a:avLst/>
                <a:gdLst/>
                <a:ahLst/>
                <a:cxnLst>
                  <a:cxn ang="0">
                    <a:pos x="105" y="58"/>
                  </a:cxn>
                  <a:cxn ang="0">
                    <a:pos x="99" y="58"/>
                  </a:cxn>
                  <a:cxn ang="0">
                    <a:pos x="87" y="57"/>
                  </a:cxn>
                  <a:cxn ang="0">
                    <a:pos x="76" y="60"/>
                  </a:cxn>
                  <a:cxn ang="0">
                    <a:pos x="67" y="63"/>
                  </a:cxn>
                  <a:cxn ang="0">
                    <a:pos x="50" y="65"/>
                  </a:cxn>
                  <a:cxn ang="0">
                    <a:pos x="44" y="58"/>
                  </a:cxn>
                  <a:cxn ang="0">
                    <a:pos x="35" y="65"/>
                  </a:cxn>
                  <a:cxn ang="0">
                    <a:pos x="35" y="74"/>
                  </a:cxn>
                  <a:cxn ang="0">
                    <a:pos x="28" y="72"/>
                  </a:cxn>
                  <a:cxn ang="0">
                    <a:pos x="20" y="72"/>
                  </a:cxn>
                  <a:cxn ang="0">
                    <a:pos x="15" y="86"/>
                  </a:cxn>
                  <a:cxn ang="0">
                    <a:pos x="8" y="71"/>
                  </a:cxn>
                  <a:cxn ang="0">
                    <a:pos x="5" y="65"/>
                  </a:cxn>
                  <a:cxn ang="0">
                    <a:pos x="2" y="52"/>
                  </a:cxn>
                  <a:cxn ang="0">
                    <a:pos x="2" y="48"/>
                  </a:cxn>
                  <a:cxn ang="0">
                    <a:pos x="9" y="34"/>
                  </a:cxn>
                  <a:cxn ang="0">
                    <a:pos x="17" y="32"/>
                  </a:cxn>
                  <a:cxn ang="0">
                    <a:pos x="21" y="32"/>
                  </a:cxn>
                  <a:cxn ang="0">
                    <a:pos x="37" y="26"/>
                  </a:cxn>
                  <a:cxn ang="0">
                    <a:pos x="37" y="20"/>
                  </a:cxn>
                  <a:cxn ang="0">
                    <a:pos x="53" y="14"/>
                  </a:cxn>
                  <a:cxn ang="0">
                    <a:pos x="58" y="4"/>
                  </a:cxn>
                  <a:cxn ang="0">
                    <a:pos x="69" y="1"/>
                  </a:cxn>
                  <a:cxn ang="0">
                    <a:pos x="73" y="17"/>
                  </a:cxn>
                  <a:cxn ang="0">
                    <a:pos x="78" y="24"/>
                  </a:cxn>
                  <a:cxn ang="0">
                    <a:pos x="85" y="29"/>
                  </a:cxn>
                  <a:cxn ang="0">
                    <a:pos x="90" y="37"/>
                  </a:cxn>
                  <a:cxn ang="0">
                    <a:pos x="96" y="44"/>
                  </a:cxn>
                  <a:cxn ang="0">
                    <a:pos x="101" y="51"/>
                  </a:cxn>
                  <a:cxn ang="0">
                    <a:pos x="105" y="58"/>
                  </a:cxn>
                </a:cxnLst>
                <a:rect l="0" t="0" r="r" b="b"/>
                <a:pathLst>
                  <a:path w="105" h="86">
                    <a:moveTo>
                      <a:pt x="105" y="58"/>
                    </a:moveTo>
                    <a:cubicBezTo>
                      <a:pt x="102" y="58"/>
                      <a:pt x="102" y="55"/>
                      <a:pt x="99" y="58"/>
                    </a:cubicBezTo>
                    <a:cubicBezTo>
                      <a:pt x="97" y="62"/>
                      <a:pt x="90" y="52"/>
                      <a:pt x="87" y="57"/>
                    </a:cubicBezTo>
                    <a:cubicBezTo>
                      <a:pt x="84" y="62"/>
                      <a:pt x="84" y="55"/>
                      <a:pt x="76" y="60"/>
                    </a:cubicBezTo>
                    <a:cubicBezTo>
                      <a:pt x="67" y="66"/>
                      <a:pt x="70" y="55"/>
                      <a:pt x="67" y="63"/>
                    </a:cubicBezTo>
                    <a:cubicBezTo>
                      <a:pt x="64" y="71"/>
                      <a:pt x="59" y="65"/>
                      <a:pt x="50" y="65"/>
                    </a:cubicBezTo>
                    <a:cubicBezTo>
                      <a:pt x="47" y="65"/>
                      <a:pt x="50" y="62"/>
                      <a:pt x="44" y="58"/>
                    </a:cubicBezTo>
                    <a:cubicBezTo>
                      <a:pt x="37" y="55"/>
                      <a:pt x="37" y="63"/>
                      <a:pt x="35" y="65"/>
                    </a:cubicBezTo>
                    <a:cubicBezTo>
                      <a:pt x="32" y="66"/>
                      <a:pt x="34" y="69"/>
                      <a:pt x="35" y="74"/>
                    </a:cubicBezTo>
                    <a:cubicBezTo>
                      <a:pt x="32" y="71"/>
                      <a:pt x="31" y="75"/>
                      <a:pt x="28" y="72"/>
                    </a:cubicBezTo>
                    <a:cubicBezTo>
                      <a:pt x="25" y="71"/>
                      <a:pt x="25" y="74"/>
                      <a:pt x="20" y="72"/>
                    </a:cubicBezTo>
                    <a:cubicBezTo>
                      <a:pt x="15" y="72"/>
                      <a:pt x="18" y="80"/>
                      <a:pt x="15" y="86"/>
                    </a:cubicBezTo>
                    <a:cubicBezTo>
                      <a:pt x="14" y="75"/>
                      <a:pt x="11" y="74"/>
                      <a:pt x="8" y="71"/>
                    </a:cubicBezTo>
                    <a:cubicBezTo>
                      <a:pt x="5" y="68"/>
                      <a:pt x="8" y="65"/>
                      <a:pt x="5" y="65"/>
                    </a:cubicBezTo>
                    <a:cubicBezTo>
                      <a:pt x="3" y="63"/>
                      <a:pt x="2" y="58"/>
                      <a:pt x="2" y="52"/>
                    </a:cubicBezTo>
                    <a:cubicBezTo>
                      <a:pt x="3" y="48"/>
                      <a:pt x="0" y="49"/>
                      <a:pt x="2" y="48"/>
                    </a:cubicBezTo>
                    <a:cubicBezTo>
                      <a:pt x="5" y="46"/>
                      <a:pt x="6" y="40"/>
                      <a:pt x="9" y="34"/>
                    </a:cubicBezTo>
                    <a:cubicBezTo>
                      <a:pt x="12" y="35"/>
                      <a:pt x="15" y="34"/>
                      <a:pt x="17" y="32"/>
                    </a:cubicBezTo>
                    <a:cubicBezTo>
                      <a:pt x="18" y="29"/>
                      <a:pt x="18" y="35"/>
                      <a:pt x="21" y="32"/>
                    </a:cubicBezTo>
                    <a:cubicBezTo>
                      <a:pt x="28" y="27"/>
                      <a:pt x="32" y="32"/>
                      <a:pt x="37" y="26"/>
                    </a:cubicBezTo>
                    <a:cubicBezTo>
                      <a:pt x="40" y="21"/>
                      <a:pt x="35" y="21"/>
                      <a:pt x="37" y="20"/>
                    </a:cubicBezTo>
                    <a:cubicBezTo>
                      <a:pt x="38" y="18"/>
                      <a:pt x="47" y="21"/>
                      <a:pt x="53" y="14"/>
                    </a:cubicBezTo>
                    <a:cubicBezTo>
                      <a:pt x="58" y="6"/>
                      <a:pt x="59" y="9"/>
                      <a:pt x="58" y="4"/>
                    </a:cubicBezTo>
                    <a:cubicBezTo>
                      <a:pt x="58" y="3"/>
                      <a:pt x="66" y="0"/>
                      <a:pt x="69" y="1"/>
                    </a:cubicBezTo>
                    <a:cubicBezTo>
                      <a:pt x="72" y="6"/>
                      <a:pt x="76" y="10"/>
                      <a:pt x="73" y="17"/>
                    </a:cubicBezTo>
                    <a:cubicBezTo>
                      <a:pt x="72" y="27"/>
                      <a:pt x="81" y="21"/>
                      <a:pt x="78" y="24"/>
                    </a:cubicBezTo>
                    <a:cubicBezTo>
                      <a:pt x="76" y="29"/>
                      <a:pt x="82" y="26"/>
                      <a:pt x="85" y="29"/>
                    </a:cubicBezTo>
                    <a:cubicBezTo>
                      <a:pt x="88" y="34"/>
                      <a:pt x="84" y="32"/>
                      <a:pt x="90" y="37"/>
                    </a:cubicBezTo>
                    <a:cubicBezTo>
                      <a:pt x="94" y="41"/>
                      <a:pt x="96" y="41"/>
                      <a:pt x="96" y="44"/>
                    </a:cubicBezTo>
                    <a:cubicBezTo>
                      <a:pt x="94" y="48"/>
                      <a:pt x="96" y="48"/>
                      <a:pt x="101" y="51"/>
                    </a:cubicBezTo>
                    <a:cubicBezTo>
                      <a:pt x="104" y="51"/>
                      <a:pt x="102" y="55"/>
                      <a:pt x="105" y="5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3" name="Freeform 632"/>
              <p:cNvSpPr>
                <a:spLocks/>
              </p:cNvSpPr>
              <p:nvPr/>
            </p:nvSpPr>
            <p:spPr bwMode="auto">
              <a:xfrm>
                <a:off x="2832" y="2823"/>
                <a:ext cx="121" cy="219"/>
              </a:xfrm>
              <a:custGeom>
                <a:avLst/>
                <a:gdLst/>
                <a:ahLst/>
                <a:cxnLst>
                  <a:cxn ang="0">
                    <a:pos x="39" y="107"/>
                  </a:cxn>
                  <a:cxn ang="0">
                    <a:pos x="49" y="107"/>
                  </a:cxn>
                  <a:cxn ang="0">
                    <a:pos x="56" y="109"/>
                  </a:cxn>
                  <a:cxn ang="0">
                    <a:pos x="60" y="112"/>
                  </a:cxn>
                  <a:cxn ang="0">
                    <a:pos x="62" y="107"/>
                  </a:cxn>
                  <a:cxn ang="0">
                    <a:pos x="54" y="92"/>
                  </a:cxn>
                  <a:cxn ang="0">
                    <a:pos x="51" y="85"/>
                  </a:cxn>
                  <a:cxn ang="0">
                    <a:pos x="48" y="73"/>
                  </a:cxn>
                  <a:cxn ang="0">
                    <a:pos x="48" y="68"/>
                  </a:cxn>
                  <a:cxn ang="0">
                    <a:pos x="56" y="54"/>
                  </a:cxn>
                  <a:cxn ang="0">
                    <a:pos x="54" y="48"/>
                  </a:cxn>
                  <a:cxn ang="0">
                    <a:pos x="45" y="36"/>
                  </a:cxn>
                  <a:cxn ang="0">
                    <a:pos x="48" y="31"/>
                  </a:cxn>
                  <a:cxn ang="0">
                    <a:pos x="57" y="30"/>
                  </a:cxn>
                  <a:cxn ang="0">
                    <a:pos x="51" y="9"/>
                  </a:cxn>
                  <a:cxn ang="0">
                    <a:pos x="49" y="3"/>
                  </a:cxn>
                  <a:cxn ang="0">
                    <a:pos x="45" y="0"/>
                  </a:cxn>
                  <a:cxn ang="0">
                    <a:pos x="48" y="13"/>
                  </a:cxn>
                  <a:cxn ang="0">
                    <a:pos x="39" y="30"/>
                  </a:cxn>
                  <a:cxn ang="0">
                    <a:pos x="32" y="45"/>
                  </a:cxn>
                  <a:cxn ang="0">
                    <a:pos x="25" y="61"/>
                  </a:cxn>
                  <a:cxn ang="0">
                    <a:pos x="19" y="62"/>
                  </a:cxn>
                  <a:cxn ang="0">
                    <a:pos x="11" y="64"/>
                  </a:cxn>
                  <a:cxn ang="0">
                    <a:pos x="5" y="70"/>
                  </a:cxn>
                  <a:cxn ang="0">
                    <a:pos x="0" y="82"/>
                  </a:cxn>
                  <a:cxn ang="0">
                    <a:pos x="3" y="85"/>
                  </a:cxn>
                  <a:cxn ang="0">
                    <a:pos x="5" y="90"/>
                  </a:cxn>
                  <a:cxn ang="0">
                    <a:pos x="9" y="88"/>
                  </a:cxn>
                  <a:cxn ang="0">
                    <a:pos x="9" y="93"/>
                  </a:cxn>
                  <a:cxn ang="0">
                    <a:pos x="9" y="96"/>
                  </a:cxn>
                  <a:cxn ang="0">
                    <a:pos x="9" y="105"/>
                  </a:cxn>
                  <a:cxn ang="0">
                    <a:pos x="22" y="107"/>
                  </a:cxn>
                  <a:cxn ang="0">
                    <a:pos x="31" y="105"/>
                  </a:cxn>
                  <a:cxn ang="0">
                    <a:pos x="39" y="107"/>
                  </a:cxn>
                </a:cxnLst>
                <a:rect l="0" t="0" r="r" b="b"/>
                <a:pathLst>
                  <a:path w="62" h="113">
                    <a:moveTo>
                      <a:pt x="39" y="107"/>
                    </a:moveTo>
                    <a:cubicBezTo>
                      <a:pt x="49" y="107"/>
                      <a:pt x="49" y="107"/>
                      <a:pt x="49" y="107"/>
                    </a:cubicBezTo>
                    <a:cubicBezTo>
                      <a:pt x="49" y="107"/>
                      <a:pt x="52" y="109"/>
                      <a:pt x="56" y="109"/>
                    </a:cubicBezTo>
                    <a:cubicBezTo>
                      <a:pt x="59" y="110"/>
                      <a:pt x="60" y="113"/>
                      <a:pt x="60" y="112"/>
                    </a:cubicBezTo>
                    <a:cubicBezTo>
                      <a:pt x="62" y="112"/>
                      <a:pt x="60" y="109"/>
                      <a:pt x="62" y="107"/>
                    </a:cubicBezTo>
                    <a:cubicBezTo>
                      <a:pt x="60" y="96"/>
                      <a:pt x="57" y="95"/>
                      <a:pt x="54" y="92"/>
                    </a:cubicBezTo>
                    <a:cubicBezTo>
                      <a:pt x="51" y="88"/>
                      <a:pt x="54" y="85"/>
                      <a:pt x="51" y="85"/>
                    </a:cubicBezTo>
                    <a:cubicBezTo>
                      <a:pt x="49" y="84"/>
                      <a:pt x="48" y="79"/>
                      <a:pt x="48" y="73"/>
                    </a:cubicBezTo>
                    <a:cubicBezTo>
                      <a:pt x="49" y="68"/>
                      <a:pt x="46" y="70"/>
                      <a:pt x="48" y="68"/>
                    </a:cubicBezTo>
                    <a:cubicBezTo>
                      <a:pt x="51" y="67"/>
                      <a:pt x="52" y="61"/>
                      <a:pt x="56" y="54"/>
                    </a:cubicBezTo>
                    <a:cubicBezTo>
                      <a:pt x="57" y="51"/>
                      <a:pt x="56" y="54"/>
                      <a:pt x="54" y="48"/>
                    </a:cubicBezTo>
                    <a:cubicBezTo>
                      <a:pt x="54" y="44"/>
                      <a:pt x="51" y="45"/>
                      <a:pt x="45" y="36"/>
                    </a:cubicBezTo>
                    <a:cubicBezTo>
                      <a:pt x="43" y="34"/>
                      <a:pt x="45" y="30"/>
                      <a:pt x="48" y="31"/>
                    </a:cubicBezTo>
                    <a:cubicBezTo>
                      <a:pt x="49" y="31"/>
                      <a:pt x="52" y="33"/>
                      <a:pt x="57" y="30"/>
                    </a:cubicBezTo>
                    <a:cubicBezTo>
                      <a:pt x="49" y="25"/>
                      <a:pt x="54" y="11"/>
                      <a:pt x="51" y="9"/>
                    </a:cubicBezTo>
                    <a:cubicBezTo>
                      <a:pt x="49" y="9"/>
                      <a:pt x="52" y="5"/>
                      <a:pt x="49" y="3"/>
                    </a:cubicBezTo>
                    <a:cubicBezTo>
                      <a:pt x="45" y="2"/>
                      <a:pt x="54" y="0"/>
                      <a:pt x="45" y="0"/>
                    </a:cubicBezTo>
                    <a:cubicBezTo>
                      <a:pt x="43" y="13"/>
                      <a:pt x="51" y="5"/>
                      <a:pt x="48" y="13"/>
                    </a:cubicBezTo>
                    <a:cubicBezTo>
                      <a:pt x="46" y="22"/>
                      <a:pt x="43" y="14"/>
                      <a:pt x="39" y="30"/>
                    </a:cubicBezTo>
                    <a:cubicBezTo>
                      <a:pt x="36" y="44"/>
                      <a:pt x="36" y="44"/>
                      <a:pt x="32" y="45"/>
                    </a:cubicBezTo>
                    <a:cubicBezTo>
                      <a:pt x="29" y="47"/>
                      <a:pt x="28" y="56"/>
                      <a:pt x="25" y="61"/>
                    </a:cubicBezTo>
                    <a:cubicBezTo>
                      <a:pt x="22" y="67"/>
                      <a:pt x="23" y="67"/>
                      <a:pt x="19" y="62"/>
                    </a:cubicBezTo>
                    <a:cubicBezTo>
                      <a:pt x="16" y="57"/>
                      <a:pt x="11" y="59"/>
                      <a:pt x="11" y="64"/>
                    </a:cubicBezTo>
                    <a:cubicBezTo>
                      <a:pt x="9" y="67"/>
                      <a:pt x="6" y="64"/>
                      <a:pt x="5" y="70"/>
                    </a:cubicBezTo>
                    <a:cubicBezTo>
                      <a:pt x="2" y="74"/>
                      <a:pt x="3" y="76"/>
                      <a:pt x="0" y="82"/>
                    </a:cubicBezTo>
                    <a:cubicBezTo>
                      <a:pt x="0" y="87"/>
                      <a:pt x="2" y="81"/>
                      <a:pt x="3" y="85"/>
                    </a:cubicBezTo>
                    <a:cubicBezTo>
                      <a:pt x="3" y="88"/>
                      <a:pt x="3" y="88"/>
                      <a:pt x="5" y="90"/>
                    </a:cubicBezTo>
                    <a:cubicBezTo>
                      <a:pt x="8" y="92"/>
                      <a:pt x="6" y="87"/>
                      <a:pt x="9" y="88"/>
                    </a:cubicBezTo>
                    <a:cubicBezTo>
                      <a:pt x="11" y="90"/>
                      <a:pt x="6" y="90"/>
                      <a:pt x="9" y="93"/>
                    </a:cubicBezTo>
                    <a:cubicBezTo>
                      <a:pt x="11" y="95"/>
                      <a:pt x="8" y="93"/>
                      <a:pt x="9" y="96"/>
                    </a:cubicBezTo>
                    <a:cubicBezTo>
                      <a:pt x="12" y="99"/>
                      <a:pt x="9" y="102"/>
                      <a:pt x="9" y="105"/>
                    </a:cubicBezTo>
                    <a:cubicBezTo>
                      <a:pt x="12" y="109"/>
                      <a:pt x="14" y="107"/>
                      <a:pt x="22" y="107"/>
                    </a:cubicBezTo>
                    <a:cubicBezTo>
                      <a:pt x="23" y="105"/>
                      <a:pt x="23" y="105"/>
                      <a:pt x="31" y="105"/>
                    </a:cubicBezTo>
                    <a:cubicBezTo>
                      <a:pt x="40" y="105"/>
                      <a:pt x="37" y="105"/>
                      <a:pt x="39" y="10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4" name="Freeform 633"/>
              <p:cNvSpPr>
                <a:spLocks/>
              </p:cNvSpPr>
              <p:nvPr/>
            </p:nvSpPr>
            <p:spPr bwMode="auto">
              <a:xfrm>
                <a:off x="2887" y="3155"/>
                <a:ext cx="17" cy="27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" y="2"/>
                  </a:cxn>
                  <a:cxn ang="0">
                    <a:pos x="9" y="3"/>
                  </a:cxn>
                  <a:cxn ang="0">
                    <a:pos x="4" y="5"/>
                  </a:cxn>
                  <a:cxn ang="0">
                    <a:pos x="1" y="14"/>
                  </a:cxn>
                  <a:cxn ang="0">
                    <a:pos x="1" y="11"/>
                  </a:cxn>
                  <a:cxn ang="0">
                    <a:pos x="0" y="6"/>
                  </a:cxn>
                </a:cxnLst>
                <a:rect l="0" t="0" r="r" b="b"/>
                <a:pathLst>
                  <a:path w="9" h="14">
                    <a:moveTo>
                      <a:pt x="0" y="6"/>
                    </a:moveTo>
                    <a:cubicBezTo>
                      <a:pt x="1" y="3"/>
                      <a:pt x="4" y="2"/>
                      <a:pt x="6" y="2"/>
                    </a:cubicBezTo>
                    <a:cubicBezTo>
                      <a:pt x="6" y="0"/>
                      <a:pt x="8" y="2"/>
                      <a:pt x="9" y="3"/>
                    </a:cubicBezTo>
                    <a:cubicBezTo>
                      <a:pt x="8" y="3"/>
                      <a:pt x="8" y="3"/>
                      <a:pt x="4" y="5"/>
                    </a:cubicBezTo>
                    <a:cubicBezTo>
                      <a:pt x="3" y="8"/>
                      <a:pt x="6" y="14"/>
                      <a:pt x="1" y="14"/>
                    </a:cubicBezTo>
                    <a:cubicBezTo>
                      <a:pt x="1" y="13"/>
                      <a:pt x="0" y="14"/>
                      <a:pt x="1" y="11"/>
                    </a:cubicBezTo>
                    <a:cubicBezTo>
                      <a:pt x="1" y="10"/>
                      <a:pt x="1" y="8"/>
                      <a:pt x="0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5" name="Freeform 634"/>
              <p:cNvSpPr>
                <a:spLocks/>
              </p:cNvSpPr>
              <p:nvPr/>
            </p:nvSpPr>
            <p:spPr bwMode="auto">
              <a:xfrm>
                <a:off x="2871" y="3002"/>
                <a:ext cx="118" cy="168"/>
              </a:xfrm>
              <a:custGeom>
                <a:avLst/>
                <a:gdLst/>
                <a:ahLst/>
                <a:cxnLst>
                  <a:cxn ang="0">
                    <a:pos x="18" y="16"/>
                  </a:cxn>
                  <a:cxn ang="0">
                    <a:pos x="17" y="23"/>
                  </a:cxn>
                  <a:cxn ang="0">
                    <a:pos x="23" y="23"/>
                  </a:cxn>
                  <a:cxn ang="0">
                    <a:pos x="26" y="30"/>
                  </a:cxn>
                  <a:cxn ang="0">
                    <a:pos x="23" y="37"/>
                  </a:cxn>
                  <a:cxn ang="0">
                    <a:pos x="28" y="43"/>
                  </a:cxn>
                  <a:cxn ang="0">
                    <a:pos x="26" y="56"/>
                  </a:cxn>
                  <a:cxn ang="0">
                    <a:pos x="25" y="60"/>
                  </a:cxn>
                  <a:cxn ang="0">
                    <a:pos x="22" y="59"/>
                  </a:cxn>
                  <a:cxn ang="0">
                    <a:pos x="14" y="56"/>
                  </a:cxn>
                  <a:cxn ang="0">
                    <a:pos x="12" y="57"/>
                  </a:cxn>
                  <a:cxn ang="0">
                    <a:pos x="6" y="60"/>
                  </a:cxn>
                  <a:cxn ang="0">
                    <a:pos x="6" y="68"/>
                  </a:cxn>
                  <a:cxn ang="0">
                    <a:pos x="5" y="73"/>
                  </a:cxn>
                  <a:cxn ang="0">
                    <a:pos x="0" y="74"/>
                  </a:cxn>
                  <a:cxn ang="0">
                    <a:pos x="6" y="82"/>
                  </a:cxn>
                  <a:cxn ang="0">
                    <a:pos x="8" y="85"/>
                  </a:cxn>
                  <a:cxn ang="0">
                    <a:pos x="14" y="81"/>
                  </a:cxn>
                  <a:cxn ang="0">
                    <a:pos x="17" y="82"/>
                  </a:cxn>
                  <a:cxn ang="0">
                    <a:pos x="26" y="79"/>
                  </a:cxn>
                  <a:cxn ang="0">
                    <a:pos x="28" y="84"/>
                  </a:cxn>
                  <a:cxn ang="0">
                    <a:pos x="37" y="76"/>
                  </a:cxn>
                  <a:cxn ang="0">
                    <a:pos x="41" y="67"/>
                  </a:cxn>
                  <a:cxn ang="0">
                    <a:pos x="50" y="47"/>
                  </a:cxn>
                  <a:cxn ang="0">
                    <a:pos x="55" y="34"/>
                  </a:cxn>
                  <a:cxn ang="0">
                    <a:pos x="55" y="23"/>
                  </a:cxn>
                  <a:cxn ang="0">
                    <a:pos x="57" y="11"/>
                  </a:cxn>
                  <a:cxn ang="0">
                    <a:pos x="61" y="3"/>
                  </a:cxn>
                  <a:cxn ang="0">
                    <a:pos x="54" y="2"/>
                  </a:cxn>
                  <a:cxn ang="0">
                    <a:pos x="46" y="2"/>
                  </a:cxn>
                  <a:cxn ang="0">
                    <a:pos x="41" y="16"/>
                  </a:cxn>
                  <a:cxn ang="0">
                    <a:pos x="40" y="20"/>
                  </a:cxn>
                  <a:cxn ang="0">
                    <a:pos x="35" y="17"/>
                  </a:cxn>
                  <a:cxn ang="0">
                    <a:pos x="29" y="16"/>
                  </a:cxn>
                  <a:cxn ang="0">
                    <a:pos x="18" y="16"/>
                  </a:cxn>
                </a:cxnLst>
                <a:rect l="0" t="0" r="r" b="b"/>
                <a:pathLst>
                  <a:path w="61" h="87">
                    <a:moveTo>
                      <a:pt x="18" y="16"/>
                    </a:moveTo>
                    <a:cubicBezTo>
                      <a:pt x="18" y="19"/>
                      <a:pt x="15" y="19"/>
                      <a:pt x="17" y="23"/>
                    </a:cubicBezTo>
                    <a:cubicBezTo>
                      <a:pt x="18" y="26"/>
                      <a:pt x="22" y="23"/>
                      <a:pt x="23" y="23"/>
                    </a:cubicBezTo>
                    <a:cubicBezTo>
                      <a:pt x="26" y="23"/>
                      <a:pt x="28" y="26"/>
                      <a:pt x="26" y="30"/>
                    </a:cubicBezTo>
                    <a:cubicBezTo>
                      <a:pt x="25" y="34"/>
                      <a:pt x="25" y="28"/>
                      <a:pt x="23" y="37"/>
                    </a:cubicBezTo>
                    <a:cubicBezTo>
                      <a:pt x="22" y="42"/>
                      <a:pt x="28" y="40"/>
                      <a:pt x="28" y="43"/>
                    </a:cubicBezTo>
                    <a:cubicBezTo>
                      <a:pt x="26" y="47"/>
                      <a:pt x="28" y="53"/>
                      <a:pt x="26" y="56"/>
                    </a:cubicBezTo>
                    <a:cubicBezTo>
                      <a:pt x="25" y="59"/>
                      <a:pt x="28" y="60"/>
                      <a:pt x="25" y="60"/>
                    </a:cubicBezTo>
                    <a:cubicBezTo>
                      <a:pt x="22" y="62"/>
                      <a:pt x="23" y="56"/>
                      <a:pt x="22" y="59"/>
                    </a:cubicBezTo>
                    <a:cubicBezTo>
                      <a:pt x="18" y="62"/>
                      <a:pt x="17" y="62"/>
                      <a:pt x="14" y="56"/>
                    </a:cubicBezTo>
                    <a:cubicBezTo>
                      <a:pt x="11" y="51"/>
                      <a:pt x="11" y="54"/>
                      <a:pt x="12" y="57"/>
                    </a:cubicBezTo>
                    <a:cubicBezTo>
                      <a:pt x="12" y="60"/>
                      <a:pt x="9" y="60"/>
                      <a:pt x="6" y="60"/>
                    </a:cubicBezTo>
                    <a:cubicBezTo>
                      <a:pt x="3" y="60"/>
                      <a:pt x="5" y="67"/>
                      <a:pt x="6" y="68"/>
                    </a:cubicBezTo>
                    <a:cubicBezTo>
                      <a:pt x="8" y="70"/>
                      <a:pt x="8" y="74"/>
                      <a:pt x="5" y="73"/>
                    </a:cubicBezTo>
                    <a:cubicBezTo>
                      <a:pt x="3" y="71"/>
                      <a:pt x="3" y="71"/>
                      <a:pt x="0" y="74"/>
                    </a:cubicBezTo>
                    <a:cubicBezTo>
                      <a:pt x="5" y="79"/>
                      <a:pt x="5" y="79"/>
                      <a:pt x="6" y="82"/>
                    </a:cubicBezTo>
                    <a:cubicBezTo>
                      <a:pt x="6" y="84"/>
                      <a:pt x="8" y="85"/>
                      <a:pt x="8" y="85"/>
                    </a:cubicBezTo>
                    <a:cubicBezTo>
                      <a:pt x="9" y="82"/>
                      <a:pt x="12" y="81"/>
                      <a:pt x="14" y="81"/>
                    </a:cubicBezTo>
                    <a:cubicBezTo>
                      <a:pt x="14" y="79"/>
                      <a:pt x="15" y="81"/>
                      <a:pt x="17" y="82"/>
                    </a:cubicBezTo>
                    <a:cubicBezTo>
                      <a:pt x="20" y="87"/>
                      <a:pt x="23" y="77"/>
                      <a:pt x="26" y="79"/>
                    </a:cubicBezTo>
                    <a:cubicBezTo>
                      <a:pt x="29" y="81"/>
                      <a:pt x="25" y="84"/>
                      <a:pt x="28" y="84"/>
                    </a:cubicBezTo>
                    <a:cubicBezTo>
                      <a:pt x="32" y="85"/>
                      <a:pt x="35" y="76"/>
                      <a:pt x="37" y="76"/>
                    </a:cubicBezTo>
                    <a:cubicBezTo>
                      <a:pt x="40" y="76"/>
                      <a:pt x="43" y="70"/>
                      <a:pt x="41" y="67"/>
                    </a:cubicBezTo>
                    <a:cubicBezTo>
                      <a:pt x="38" y="60"/>
                      <a:pt x="46" y="48"/>
                      <a:pt x="50" y="47"/>
                    </a:cubicBezTo>
                    <a:cubicBezTo>
                      <a:pt x="55" y="43"/>
                      <a:pt x="52" y="40"/>
                      <a:pt x="55" y="34"/>
                    </a:cubicBezTo>
                    <a:cubicBezTo>
                      <a:pt x="57" y="30"/>
                      <a:pt x="54" y="31"/>
                      <a:pt x="55" y="23"/>
                    </a:cubicBezTo>
                    <a:cubicBezTo>
                      <a:pt x="57" y="16"/>
                      <a:pt x="54" y="17"/>
                      <a:pt x="57" y="11"/>
                    </a:cubicBezTo>
                    <a:cubicBezTo>
                      <a:pt x="61" y="6"/>
                      <a:pt x="61" y="5"/>
                      <a:pt x="61" y="3"/>
                    </a:cubicBezTo>
                    <a:cubicBezTo>
                      <a:pt x="58" y="0"/>
                      <a:pt x="57" y="5"/>
                      <a:pt x="54" y="2"/>
                    </a:cubicBezTo>
                    <a:cubicBezTo>
                      <a:pt x="50" y="0"/>
                      <a:pt x="50" y="3"/>
                      <a:pt x="46" y="2"/>
                    </a:cubicBezTo>
                    <a:cubicBezTo>
                      <a:pt x="41" y="2"/>
                      <a:pt x="44" y="9"/>
                      <a:pt x="41" y="16"/>
                    </a:cubicBezTo>
                    <a:cubicBezTo>
                      <a:pt x="40" y="17"/>
                      <a:pt x="41" y="20"/>
                      <a:pt x="40" y="20"/>
                    </a:cubicBezTo>
                    <a:cubicBezTo>
                      <a:pt x="40" y="22"/>
                      <a:pt x="38" y="19"/>
                      <a:pt x="35" y="17"/>
                    </a:cubicBezTo>
                    <a:cubicBezTo>
                      <a:pt x="32" y="17"/>
                      <a:pt x="29" y="16"/>
                      <a:pt x="29" y="16"/>
                    </a:cubicBezTo>
                    <a:cubicBezTo>
                      <a:pt x="18" y="16"/>
                      <a:pt x="18" y="16"/>
                      <a:pt x="18" y="16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6" name="Freeform 635"/>
              <p:cNvSpPr>
                <a:spLocks/>
              </p:cNvSpPr>
              <p:nvPr/>
            </p:nvSpPr>
            <p:spPr bwMode="auto">
              <a:xfrm>
                <a:off x="2832" y="3029"/>
                <a:ext cx="93" cy="118"/>
              </a:xfrm>
              <a:custGeom>
                <a:avLst/>
                <a:gdLst/>
                <a:ahLst/>
                <a:cxnLst>
                  <a:cxn ang="0">
                    <a:pos x="22" y="1"/>
                  </a:cxn>
                  <a:cxn ang="0">
                    <a:pos x="31" y="0"/>
                  </a:cxn>
                  <a:cxn ang="0">
                    <a:pos x="39" y="1"/>
                  </a:cxn>
                  <a:cxn ang="0">
                    <a:pos x="37" y="9"/>
                  </a:cxn>
                  <a:cxn ang="0">
                    <a:pos x="43" y="9"/>
                  </a:cxn>
                  <a:cxn ang="0">
                    <a:pos x="46" y="15"/>
                  </a:cxn>
                  <a:cxn ang="0">
                    <a:pos x="43" y="23"/>
                  </a:cxn>
                  <a:cxn ang="0">
                    <a:pos x="48" y="29"/>
                  </a:cxn>
                  <a:cxn ang="0">
                    <a:pos x="46" y="42"/>
                  </a:cxn>
                  <a:cxn ang="0">
                    <a:pos x="45" y="47"/>
                  </a:cxn>
                  <a:cxn ang="0">
                    <a:pos x="42" y="45"/>
                  </a:cxn>
                  <a:cxn ang="0">
                    <a:pos x="34" y="42"/>
                  </a:cxn>
                  <a:cxn ang="0">
                    <a:pos x="32" y="44"/>
                  </a:cxn>
                  <a:cxn ang="0">
                    <a:pos x="26" y="47"/>
                  </a:cxn>
                  <a:cxn ang="0">
                    <a:pos x="26" y="54"/>
                  </a:cxn>
                  <a:cxn ang="0">
                    <a:pos x="25" y="59"/>
                  </a:cxn>
                  <a:cxn ang="0">
                    <a:pos x="20" y="61"/>
                  </a:cxn>
                  <a:cxn ang="0">
                    <a:pos x="12" y="50"/>
                  </a:cxn>
                  <a:cxn ang="0">
                    <a:pos x="6" y="44"/>
                  </a:cxn>
                  <a:cxn ang="0">
                    <a:pos x="3" y="34"/>
                  </a:cxn>
                  <a:cxn ang="0">
                    <a:pos x="3" y="29"/>
                  </a:cxn>
                  <a:cxn ang="0">
                    <a:pos x="6" y="23"/>
                  </a:cxn>
                  <a:cxn ang="0">
                    <a:pos x="8" y="22"/>
                  </a:cxn>
                  <a:cxn ang="0">
                    <a:pos x="11" y="20"/>
                  </a:cxn>
                  <a:cxn ang="0">
                    <a:pos x="6" y="17"/>
                  </a:cxn>
                  <a:cxn ang="0">
                    <a:pos x="8" y="17"/>
                  </a:cxn>
                  <a:cxn ang="0">
                    <a:pos x="8" y="12"/>
                  </a:cxn>
                  <a:cxn ang="0">
                    <a:pos x="22" y="12"/>
                  </a:cxn>
                  <a:cxn ang="0">
                    <a:pos x="22" y="1"/>
                  </a:cxn>
                </a:cxnLst>
                <a:rect l="0" t="0" r="r" b="b"/>
                <a:pathLst>
                  <a:path w="48" h="61">
                    <a:moveTo>
                      <a:pt x="22" y="1"/>
                    </a:moveTo>
                    <a:cubicBezTo>
                      <a:pt x="23" y="0"/>
                      <a:pt x="23" y="0"/>
                      <a:pt x="31" y="0"/>
                    </a:cubicBezTo>
                    <a:cubicBezTo>
                      <a:pt x="40" y="0"/>
                      <a:pt x="37" y="0"/>
                      <a:pt x="39" y="1"/>
                    </a:cubicBezTo>
                    <a:cubicBezTo>
                      <a:pt x="39" y="4"/>
                      <a:pt x="35" y="4"/>
                      <a:pt x="37" y="9"/>
                    </a:cubicBezTo>
                    <a:cubicBezTo>
                      <a:pt x="39" y="12"/>
                      <a:pt x="42" y="9"/>
                      <a:pt x="43" y="9"/>
                    </a:cubicBezTo>
                    <a:cubicBezTo>
                      <a:pt x="46" y="9"/>
                      <a:pt x="48" y="12"/>
                      <a:pt x="46" y="15"/>
                    </a:cubicBezTo>
                    <a:cubicBezTo>
                      <a:pt x="45" y="20"/>
                      <a:pt x="45" y="14"/>
                      <a:pt x="43" y="23"/>
                    </a:cubicBezTo>
                    <a:cubicBezTo>
                      <a:pt x="42" y="28"/>
                      <a:pt x="48" y="26"/>
                      <a:pt x="48" y="29"/>
                    </a:cubicBezTo>
                    <a:cubicBezTo>
                      <a:pt x="46" y="33"/>
                      <a:pt x="48" y="39"/>
                      <a:pt x="46" y="42"/>
                    </a:cubicBezTo>
                    <a:cubicBezTo>
                      <a:pt x="45" y="45"/>
                      <a:pt x="48" y="47"/>
                      <a:pt x="45" y="47"/>
                    </a:cubicBezTo>
                    <a:cubicBezTo>
                      <a:pt x="42" y="48"/>
                      <a:pt x="43" y="42"/>
                      <a:pt x="42" y="45"/>
                    </a:cubicBezTo>
                    <a:cubicBezTo>
                      <a:pt x="39" y="48"/>
                      <a:pt x="37" y="48"/>
                      <a:pt x="34" y="42"/>
                    </a:cubicBezTo>
                    <a:cubicBezTo>
                      <a:pt x="31" y="37"/>
                      <a:pt x="31" y="40"/>
                      <a:pt x="32" y="44"/>
                    </a:cubicBezTo>
                    <a:cubicBezTo>
                      <a:pt x="32" y="47"/>
                      <a:pt x="29" y="47"/>
                      <a:pt x="26" y="47"/>
                    </a:cubicBezTo>
                    <a:cubicBezTo>
                      <a:pt x="23" y="47"/>
                      <a:pt x="25" y="53"/>
                      <a:pt x="26" y="54"/>
                    </a:cubicBezTo>
                    <a:cubicBezTo>
                      <a:pt x="28" y="56"/>
                      <a:pt x="28" y="61"/>
                      <a:pt x="25" y="59"/>
                    </a:cubicBezTo>
                    <a:cubicBezTo>
                      <a:pt x="23" y="58"/>
                      <a:pt x="23" y="58"/>
                      <a:pt x="20" y="61"/>
                    </a:cubicBezTo>
                    <a:cubicBezTo>
                      <a:pt x="16" y="56"/>
                      <a:pt x="22" y="59"/>
                      <a:pt x="12" y="50"/>
                    </a:cubicBezTo>
                    <a:cubicBezTo>
                      <a:pt x="9" y="47"/>
                      <a:pt x="8" y="45"/>
                      <a:pt x="6" y="44"/>
                    </a:cubicBezTo>
                    <a:cubicBezTo>
                      <a:pt x="5" y="40"/>
                      <a:pt x="5" y="39"/>
                      <a:pt x="3" y="34"/>
                    </a:cubicBezTo>
                    <a:cubicBezTo>
                      <a:pt x="0" y="29"/>
                      <a:pt x="0" y="26"/>
                      <a:pt x="3" y="29"/>
                    </a:cubicBezTo>
                    <a:cubicBezTo>
                      <a:pt x="5" y="31"/>
                      <a:pt x="6" y="26"/>
                      <a:pt x="6" y="23"/>
                    </a:cubicBezTo>
                    <a:cubicBezTo>
                      <a:pt x="6" y="18"/>
                      <a:pt x="6" y="18"/>
                      <a:pt x="8" y="22"/>
                    </a:cubicBezTo>
                    <a:cubicBezTo>
                      <a:pt x="9" y="23"/>
                      <a:pt x="14" y="22"/>
                      <a:pt x="11" y="20"/>
                    </a:cubicBezTo>
                    <a:cubicBezTo>
                      <a:pt x="8" y="20"/>
                      <a:pt x="6" y="18"/>
                      <a:pt x="6" y="17"/>
                    </a:cubicBezTo>
                    <a:cubicBezTo>
                      <a:pt x="8" y="15"/>
                      <a:pt x="8" y="17"/>
                      <a:pt x="8" y="17"/>
                    </a:cubicBezTo>
                    <a:cubicBezTo>
                      <a:pt x="9" y="15"/>
                      <a:pt x="8" y="14"/>
                      <a:pt x="8" y="12"/>
                    </a:cubicBezTo>
                    <a:cubicBezTo>
                      <a:pt x="16" y="12"/>
                      <a:pt x="17" y="14"/>
                      <a:pt x="22" y="12"/>
                    </a:cubicBezTo>
                    <a:cubicBezTo>
                      <a:pt x="22" y="1"/>
                      <a:pt x="22" y="1"/>
                      <a:pt x="22" y="1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7" name="Freeform 636"/>
              <p:cNvSpPr>
                <a:spLocks/>
              </p:cNvSpPr>
              <p:nvPr/>
            </p:nvSpPr>
            <p:spPr bwMode="auto">
              <a:xfrm>
                <a:off x="2844" y="3029"/>
                <a:ext cx="31" cy="2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6" y="1"/>
                  </a:cxn>
                  <a:cxn ang="0">
                    <a:pos x="16" y="13"/>
                  </a:cxn>
                  <a:cxn ang="0">
                    <a:pos x="2" y="13"/>
                  </a:cxn>
                  <a:cxn ang="0">
                    <a:pos x="0" y="11"/>
                  </a:cxn>
                  <a:cxn ang="0">
                    <a:pos x="3" y="0"/>
                  </a:cxn>
                </a:cxnLst>
                <a:rect l="0" t="0" r="r" b="b"/>
                <a:pathLst>
                  <a:path w="16" h="14">
                    <a:moveTo>
                      <a:pt x="3" y="0"/>
                    </a:moveTo>
                    <a:cubicBezTo>
                      <a:pt x="6" y="3"/>
                      <a:pt x="8" y="1"/>
                      <a:pt x="16" y="1"/>
                    </a:cubicBezTo>
                    <a:cubicBezTo>
                      <a:pt x="16" y="13"/>
                      <a:pt x="16" y="13"/>
                      <a:pt x="16" y="13"/>
                    </a:cubicBezTo>
                    <a:cubicBezTo>
                      <a:pt x="11" y="14"/>
                      <a:pt x="9" y="13"/>
                      <a:pt x="2" y="13"/>
                    </a:cubicBezTo>
                    <a:cubicBezTo>
                      <a:pt x="3" y="11"/>
                      <a:pt x="0" y="14"/>
                      <a:pt x="0" y="11"/>
                    </a:cubicBezTo>
                    <a:cubicBezTo>
                      <a:pt x="0" y="8"/>
                      <a:pt x="5" y="8"/>
                      <a:pt x="3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8" name="Freeform 637"/>
              <p:cNvSpPr>
                <a:spLocks/>
              </p:cNvSpPr>
              <p:nvPr/>
            </p:nvSpPr>
            <p:spPr bwMode="auto">
              <a:xfrm>
                <a:off x="2827" y="3002"/>
                <a:ext cx="11" cy="11"/>
              </a:xfrm>
              <a:custGeom>
                <a:avLst/>
                <a:gdLst/>
                <a:ahLst/>
                <a:cxnLst>
                  <a:cxn ang="0">
                    <a:pos x="3" y="6"/>
                  </a:cxn>
                  <a:cxn ang="0">
                    <a:pos x="3" y="2"/>
                  </a:cxn>
                  <a:cxn ang="0">
                    <a:pos x="5" y="3"/>
                  </a:cxn>
                  <a:cxn ang="0">
                    <a:pos x="3" y="6"/>
                  </a:cxn>
                </a:cxnLst>
                <a:rect l="0" t="0" r="r" b="b"/>
                <a:pathLst>
                  <a:path w="6" h="6">
                    <a:moveTo>
                      <a:pt x="3" y="6"/>
                    </a:moveTo>
                    <a:cubicBezTo>
                      <a:pt x="0" y="5"/>
                      <a:pt x="3" y="3"/>
                      <a:pt x="3" y="2"/>
                    </a:cubicBezTo>
                    <a:cubicBezTo>
                      <a:pt x="5" y="0"/>
                      <a:pt x="6" y="0"/>
                      <a:pt x="5" y="3"/>
                    </a:cubicBezTo>
                    <a:cubicBezTo>
                      <a:pt x="3" y="6"/>
                      <a:pt x="3" y="6"/>
                      <a:pt x="3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39" name="Freeform 638"/>
              <p:cNvSpPr>
                <a:spLocks/>
              </p:cNvSpPr>
              <p:nvPr/>
            </p:nvSpPr>
            <p:spPr bwMode="auto">
              <a:xfrm>
                <a:off x="2797" y="3066"/>
                <a:ext cx="10" cy="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" y="4"/>
                  </a:cxn>
                  <a:cxn ang="0">
                    <a:pos x="3" y="0"/>
                  </a:cxn>
                </a:cxnLst>
                <a:rect l="0" t="0" r="r" b="b"/>
                <a:pathLst>
                  <a:path w="5" h="4">
                    <a:moveTo>
                      <a:pt x="3" y="0"/>
                    </a:moveTo>
                    <a:cubicBezTo>
                      <a:pt x="5" y="1"/>
                      <a:pt x="3" y="4"/>
                      <a:pt x="2" y="4"/>
                    </a:cubicBezTo>
                    <a:cubicBezTo>
                      <a:pt x="0" y="3"/>
                      <a:pt x="2" y="0"/>
                      <a:pt x="3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0" name="Freeform 639"/>
              <p:cNvSpPr>
                <a:spLocks/>
              </p:cNvSpPr>
              <p:nvPr/>
            </p:nvSpPr>
            <p:spPr bwMode="auto">
              <a:xfrm>
                <a:off x="3141" y="3091"/>
                <a:ext cx="35" cy="37"/>
              </a:xfrm>
              <a:custGeom>
                <a:avLst/>
                <a:gdLst/>
                <a:ahLst/>
                <a:cxnLst>
                  <a:cxn ang="0">
                    <a:pos x="3" y="18"/>
                  </a:cxn>
                  <a:cxn ang="0">
                    <a:pos x="6" y="18"/>
                  </a:cxn>
                  <a:cxn ang="0">
                    <a:pos x="11" y="16"/>
                  </a:cxn>
                  <a:cxn ang="0">
                    <a:pos x="12" y="15"/>
                  </a:cxn>
                  <a:cxn ang="0">
                    <a:pos x="17" y="15"/>
                  </a:cxn>
                  <a:cxn ang="0">
                    <a:pos x="18" y="8"/>
                  </a:cxn>
                  <a:cxn ang="0">
                    <a:pos x="15" y="0"/>
                  </a:cxn>
                  <a:cxn ang="0">
                    <a:pos x="12" y="5"/>
                  </a:cxn>
                  <a:cxn ang="0">
                    <a:pos x="9" y="3"/>
                  </a:cxn>
                  <a:cxn ang="0">
                    <a:pos x="5" y="13"/>
                  </a:cxn>
                  <a:cxn ang="0">
                    <a:pos x="3" y="18"/>
                  </a:cxn>
                </a:cxnLst>
                <a:rect l="0" t="0" r="r" b="b"/>
                <a:pathLst>
                  <a:path w="18" h="19">
                    <a:moveTo>
                      <a:pt x="3" y="18"/>
                    </a:moveTo>
                    <a:cubicBezTo>
                      <a:pt x="5" y="15"/>
                      <a:pt x="6" y="16"/>
                      <a:pt x="6" y="18"/>
                    </a:cubicBezTo>
                    <a:cubicBezTo>
                      <a:pt x="6" y="19"/>
                      <a:pt x="11" y="19"/>
                      <a:pt x="11" y="16"/>
                    </a:cubicBezTo>
                    <a:cubicBezTo>
                      <a:pt x="11" y="13"/>
                      <a:pt x="12" y="13"/>
                      <a:pt x="12" y="15"/>
                    </a:cubicBezTo>
                    <a:cubicBezTo>
                      <a:pt x="12" y="15"/>
                      <a:pt x="14" y="13"/>
                      <a:pt x="17" y="15"/>
                    </a:cubicBezTo>
                    <a:cubicBezTo>
                      <a:pt x="18" y="15"/>
                      <a:pt x="18" y="13"/>
                      <a:pt x="18" y="8"/>
                    </a:cubicBezTo>
                    <a:cubicBezTo>
                      <a:pt x="17" y="2"/>
                      <a:pt x="15" y="3"/>
                      <a:pt x="15" y="0"/>
                    </a:cubicBezTo>
                    <a:cubicBezTo>
                      <a:pt x="14" y="2"/>
                      <a:pt x="14" y="3"/>
                      <a:pt x="12" y="5"/>
                    </a:cubicBezTo>
                    <a:cubicBezTo>
                      <a:pt x="9" y="5"/>
                      <a:pt x="12" y="2"/>
                      <a:pt x="9" y="3"/>
                    </a:cubicBezTo>
                    <a:cubicBezTo>
                      <a:pt x="0" y="10"/>
                      <a:pt x="8" y="10"/>
                      <a:pt x="5" y="13"/>
                    </a:cubicBezTo>
                    <a:cubicBezTo>
                      <a:pt x="2" y="15"/>
                      <a:pt x="3" y="15"/>
                      <a:pt x="3" y="1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1" name="Freeform 640"/>
              <p:cNvSpPr>
                <a:spLocks/>
              </p:cNvSpPr>
              <p:nvPr/>
            </p:nvSpPr>
            <p:spPr bwMode="auto">
              <a:xfrm>
                <a:off x="3147" y="3116"/>
                <a:ext cx="36" cy="43"/>
              </a:xfrm>
              <a:custGeom>
                <a:avLst/>
                <a:gdLst/>
                <a:ahLst/>
                <a:cxnLst>
                  <a:cxn ang="0">
                    <a:pos x="14" y="2"/>
                  </a:cxn>
                  <a:cxn ang="0">
                    <a:pos x="12" y="5"/>
                  </a:cxn>
                  <a:cxn ang="0">
                    <a:pos x="14" y="11"/>
                  </a:cxn>
                  <a:cxn ang="0">
                    <a:pos x="5" y="22"/>
                  </a:cxn>
                  <a:cxn ang="0">
                    <a:pos x="2" y="13"/>
                  </a:cxn>
                  <a:cxn ang="0">
                    <a:pos x="0" y="5"/>
                  </a:cxn>
                  <a:cxn ang="0">
                    <a:pos x="3" y="5"/>
                  </a:cxn>
                  <a:cxn ang="0">
                    <a:pos x="8" y="3"/>
                  </a:cxn>
                  <a:cxn ang="0">
                    <a:pos x="9" y="2"/>
                  </a:cxn>
                  <a:cxn ang="0">
                    <a:pos x="14" y="2"/>
                  </a:cxn>
                </a:cxnLst>
                <a:rect l="0" t="0" r="r" b="b"/>
                <a:pathLst>
                  <a:path w="19" h="22">
                    <a:moveTo>
                      <a:pt x="14" y="2"/>
                    </a:moveTo>
                    <a:cubicBezTo>
                      <a:pt x="14" y="3"/>
                      <a:pt x="12" y="3"/>
                      <a:pt x="12" y="5"/>
                    </a:cubicBezTo>
                    <a:cubicBezTo>
                      <a:pt x="12" y="6"/>
                      <a:pt x="19" y="6"/>
                      <a:pt x="14" y="11"/>
                    </a:cubicBezTo>
                    <a:cubicBezTo>
                      <a:pt x="9" y="16"/>
                      <a:pt x="11" y="20"/>
                      <a:pt x="5" y="22"/>
                    </a:cubicBezTo>
                    <a:cubicBezTo>
                      <a:pt x="5" y="17"/>
                      <a:pt x="2" y="17"/>
                      <a:pt x="2" y="13"/>
                    </a:cubicBezTo>
                    <a:cubicBezTo>
                      <a:pt x="3" y="8"/>
                      <a:pt x="2" y="8"/>
                      <a:pt x="0" y="5"/>
                    </a:cubicBezTo>
                    <a:cubicBezTo>
                      <a:pt x="2" y="2"/>
                      <a:pt x="3" y="3"/>
                      <a:pt x="3" y="5"/>
                    </a:cubicBezTo>
                    <a:cubicBezTo>
                      <a:pt x="3" y="6"/>
                      <a:pt x="8" y="6"/>
                      <a:pt x="8" y="3"/>
                    </a:cubicBezTo>
                    <a:cubicBezTo>
                      <a:pt x="8" y="0"/>
                      <a:pt x="9" y="0"/>
                      <a:pt x="9" y="2"/>
                    </a:cubicBezTo>
                    <a:cubicBezTo>
                      <a:pt x="9" y="2"/>
                      <a:pt x="11" y="0"/>
                      <a:pt x="14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2" name="Freeform 641"/>
              <p:cNvSpPr>
                <a:spLocks/>
              </p:cNvSpPr>
              <p:nvPr/>
            </p:nvSpPr>
            <p:spPr bwMode="auto">
              <a:xfrm>
                <a:off x="2615" y="2780"/>
                <a:ext cx="124" cy="115"/>
              </a:xfrm>
              <a:custGeom>
                <a:avLst/>
                <a:gdLst/>
                <a:ahLst/>
                <a:cxnLst>
                  <a:cxn ang="0">
                    <a:pos x="24" y="58"/>
                  </a:cxn>
                  <a:cxn ang="0">
                    <a:pos x="23" y="48"/>
                  </a:cxn>
                  <a:cxn ang="0">
                    <a:pos x="23" y="42"/>
                  </a:cxn>
                  <a:cxn ang="0">
                    <a:pos x="38" y="42"/>
                  </a:cxn>
                  <a:cxn ang="0">
                    <a:pos x="41" y="42"/>
                  </a:cxn>
                  <a:cxn ang="0">
                    <a:pos x="44" y="41"/>
                  </a:cxn>
                  <a:cxn ang="0">
                    <a:pos x="49" y="44"/>
                  </a:cxn>
                  <a:cxn ang="0">
                    <a:pos x="52" y="42"/>
                  </a:cxn>
                  <a:cxn ang="0">
                    <a:pos x="64" y="34"/>
                  </a:cxn>
                  <a:cxn ang="0">
                    <a:pos x="62" y="30"/>
                  </a:cxn>
                  <a:cxn ang="0">
                    <a:pos x="59" y="27"/>
                  </a:cxn>
                  <a:cxn ang="0">
                    <a:pos x="53" y="22"/>
                  </a:cxn>
                  <a:cxn ang="0">
                    <a:pos x="53" y="19"/>
                  </a:cxn>
                  <a:cxn ang="0">
                    <a:pos x="52" y="17"/>
                  </a:cxn>
                  <a:cxn ang="0">
                    <a:pos x="49" y="13"/>
                  </a:cxn>
                  <a:cxn ang="0">
                    <a:pos x="47" y="3"/>
                  </a:cxn>
                  <a:cxn ang="0">
                    <a:pos x="44" y="3"/>
                  </a:cxn>
                  <a:cxn ang="0">
                    <a:pos x="41" y="2"/>
                  </a:cxn>
                  <a:cxn ang="0">
                    <a:pos x="32" y="6"/>
                  </a:cxn>
                  <a:cxn ang="0">
                    <a:pos x="27" y="11"/>
                  </a:cxn>
                  <a:cxn ang="0">
                    <a:pos x="23" y="16"/>
                  </a:cxn>
                  <a:cxn ang="0">
                    <a:pos x="18" y="17"/>
                  </a:cxn>
                  <a:cxn ang="0">
                    <a:pos x="15" y="20"/>
                  </a:cxn>
                  <a:cxn ang="0">
                    <a:pos x="12" y="19"/>
                  </a:cxn>
                  <a:cxn ang="0">
                    <a:pos x="12" y="23"/>
                  </a:cxn>
                  <a:cxn ang="0">
                    <a:pos x="9" y="27"/>
                  </a:cxn>
                  <a:cxn ang="0">
                    <a:pos x="9" y="31"/>
                  </a:cxn>
                  <a:cxn ang="0">
                    <a:pos x="3" y="34"/>
                  </a:cxn>
                  <a:cxn ang="0">
                    <a:pos x="1" y="42"/>
                  </a:cxn>
                  <a:cxn ang="0">
                    <a:pos x="1" y="48"/>
                  </a:cxn>
                  <a:cxn ang="0">
                    <a:pos x="7" y="54"/>
                  </a:cxn>
                  <a:cxn ang="0">
                    <a:pos x="15" y="53"/>
                  </a:cxn>
                  <a:cxn ang="0">
                    <a:pos x="24" y="58"/>
                  </a:cxn>
                </a:cxnLst>
                <a:rect l="0" t="0" r="r" b="b"/>
                <a:pathLst>
                  <a:path w="64" h="59">
                    <a:moveTo>
                      <a:pt x="24" y="58"/>
                    </a:moveTo>
                    <a:cubicBezTo>
                      <a:pt x="23" y="54"/>
                      <a:pt x="23" y="50"/>
                      <a:pt x="23" y="48"/>
                    </a:cubicBezTo>
                    <a:cubicBezTo>
                      <a:pt x="23" y="48"/>
                      <a:pt x="20" y="42"/>
                      <a:pt x="23" y="42"/>
                    </a:cubicBezTo>
                    <a:cubicBezTo>
                      <a:pt x="26" y="42"/>
                      <a:pt x="36" y="42"/>
                      <a:pt x="38" y="42"/>
                    </a:cubicBezTo>
                    <a:cubicBezTo>
                      <a:pt x="39" y="42"/>
                      <a:pt x="39" y="44"/>
                      <a:pt x="41" y="42"/>
                    </a:cubicBezTo>
                    <a:cubicBezTo>
                      <a:pt x="42" y="42"/>
                      <a:pt x="42" y="41"/>
                      <a:pt x="44" y="41"/>
                    </a:cubicBezTo>
                    <a:cubicBezTo>
                      <a:pt x="49" y="42"/>
                      <a:pt x="49" y="44"/>
                      <a:pt x="49" y="44"/>
                    </a:cubicBezTo>
                    <a:cubicBezTo>
                      <a:pt x="50" y="44"/>
                      <a:pt x="52" y="42"/>
                      <a:pt x="52" y="42"/>
                    </a:cubicBezTo>
                    <a:cubicBezTo>
                      <a:pt x="58" y="36"/>
                      <a:pt x="59" y="42"/>
                      <a:pt x="64" y="34"/>
                    </a:cubicBezTo>
                    <a:cubicBezTo>
                      <a:pt x="62" y="31"/>
                      <a:pt x="61" y="30"/>
                      <a:pt x="62" y="30"/>
                    </a:cubicBezTo>
                    <a:cubicBezTo>
                      <a:pt x="64" y="28"/>
                      <a:pt x="61" y="23"/>
                      <a:pt x="59" y="27"/>
                    </a:cubicBezTo>
                    <a:cubicBezTo>
                      <a:pt x="58" y="28"/>
                      <a:pt x="55" y="23"/>
                      <a:pt x="53" y="22"/>
                    </a:cubicBezTo>
                    <a:cubicBezTo>
                      <a:pt x="52" y="22"/>
                      <a:pt x="52" y="19"/>
                      <a:pt x="53" y="19"/>
                    </a:cubicBezTo>
                    <a:cubicBezTo>
                      <a:pt x="55" y="20"/>
                      <a:pt x="55" y="19"/>
                      <a:pt x="52" y="17"/>
                    </a:cubicBezTo>
                    <a:cubicBezTo>
                      <a:pt x="50" y="14"/>
                      <a:pt x="49" y="17"/>
                      <a:pt x="49" y="13"/>
                    </a:cubicBezTo>
                    <a:cubicBezTo>
                      <a:pt x="47" y="6"/>
                      <a:pt x="45" y="9"/>
                      <a:pt x="47" y="3"/>
                    </a:cubicBezTo>
                    <a:cubicBezTo>
                      <a:pt x="45" y="3"/>
                      <a:pt x="45" y="3"/>
                      <a:pt x="44" y="3"/>
                    </a:cubicBezTo>
                    <a:cubicBezTo>
                      <a:pt x="42" y="2"/>
                      <a:pt x="42" y="3"/>
                      <a:pt x="41" y="2"/>
                    </a:cubicBezTo>
                    <a:cubicBezTo>
                      <a:pt x="38" y="0"/>
                      <a:pt x="41" y="3"/>
                      <a:pt x="32" y="6"/>
                    </a:cubicBezTo>
                    <a:cubicBezTo>
                      <a:pt x="27" y="8"/>
                      <a:pt x="30" y="13"/>
                      <a:pt x="27" y="11"/>
                    </a:cubicBezTo>
                    <a:cubicBezTo>
                      <a:pt x="24" y="9"/>
                      <a:pt x="23" y="11"/>
                      <a:pt x="23" y="16"/>
                    </a:cubicBezTo>
                    <a:cubicBezTo>
                      <a:pt x="23" y="19"/>
                      <a:pt x="18" y="14"/>
                      <a:pt x="18" y="17"/>
                    </a:cubicBezTo>
                    <a:cubicBezTo>
                      <a:pt x="18" y="19"/>
                      <a:pt x="18" y="22"/>
                      <a:pt x="15" y="20"/>
                    </a:cubicBezTo>
                    <a:cubicBezTo>
                      <a:pt x="12" y="20"/>
                      <a:pt x="14" y="17"/>
                      <a:pt x="12" y="19"/>
                    </a:cubicBezTo>
                    <a:cubicBezTo>
                      <a:pt x="10" y="20"/>
                      <a:pt x="10" y="22"/>
                      <a:pt x="12" y="23"/>
                    </a:cubicBezTo>
                    <a:cubicBezTo>
                      <a:pt x="14" y="27"/>
                      <a:pt x="9" y="25"/>
                      <a:pt x="9" y="27"/>
                    </a:cubicBezTo>
                    <a:cubicBezTo>
                      <a:pt x="10" y="28"/>
                      <a:pt x="10" y="28"/>
                      <a:pt x="9" y="31"/>
                    </a:cubicBezTo>
                    <a:cubicBezTo>
                      <a:pt x="7" y="34"/>
                      <a:pt x="1" y="33"/>
                      <a:pt x="3" y="34"/>
                    </a:cubicBezTo>
                    <a:cubicBezTo>
                      <a:pt x="3" y="36"/>
                      <a:pt x="3" y="41"/>
                      <a:pt x="1" y="42"/>
                    </a:cubicBezTo>
                    <a:cubicBezTo>
                      <a:pt x="0" y="42"/>
                      <a:pt x="3" y="44"/>
                      <a:pt x="1" y="48"/>
                    </a:cubicBezTo>
                    <a:cubicBezTo>
                      <a:pt x="7" y="50"/>
                      <a:pt x="1" y="50"/>
                      <a:pt x="7" y="54"/>
                    </a:cubicBezTo>
                    <a:cubicBezTo>
                      <a:pt x="14" y="59"/>
                      <a:pt x="9" y="53"/>
                      <a:pt x="15" y="53"/>
                    </a:cubicBezTo>
                    <a:cubicBezTo>
                      <a:pt x="21" y="53"/>
                      <a:pt x="20" y="58"/>
                      <a:pt x="24" y="5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3" name="Freeform 642"/>
              <p:cNvSpPr>
                <a:spLocks/>
              </p:cNvSpPr>
              <p:nvPr/>
            </p:nvSpPr>
            <p:spPr bwMode="auto">
              <a:xfrm>
                <a:off x="2712" y="2833"/>
                <a:ext cx="54" cy="120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2" y="15"/>
                  </a:cxn>
                  <a:cxn ang="0">
                    <a:pos x="5" y="25"/>
                  </a:cxn>
                  <a:cxn ang="0">
                    <a:pos x="6" y="32"/>
                  </a:cxn>
                  <a:cxn ang="0">
                    <a:pos x="8" y="54"/>
                  </a:cxn>
                  <a:cxn ang="0">
                    <a:pos x="6" y="56"/>
                  </a:cxn>
                  <a:cxn ang="0">
                    <a:pos x="8" y="62"/>
                  </a:cxn>
                  <a:cxn ang="0">
                    <a:pos x="17" y="62"/>
                  </a:cxn>
                  <a:cxn ang="0">
                    <a:pos x="17" y="40"/>
                  </a:cxn>
                  <a:cxn ang="0">
                    <a:pos x="20" y="32"/>
                  </a:cxn>
                  <a:cxn ang="0">
                    <a:pos x="25" y="22"/>
                  </a:cxn>
                  <a:cxn ang="0">
                    <a:pos x="23" y="9"/>
                  </a:cxn>
                  <a:cxn ang="0">
                    <a:pos x="19" y="3"/>
                  </a:cxn>
                  <a:cxn ang="0">
                    <a:pos x="16" y="3"/>
                  </a:cxn>
                  <a:cxn ang="0">
                    <a:pos x="14" y="7"/>
                  </a:cxn>
                </a:cxnLst>
                <a:rect l="0" t="0" r="r" b="b"/>
                <a:pathLst>
                  <a:path w="28" h="62">
                    <a:moveTo>
                      <a:pt x="14" y="7"/>
                    </a:moveTo>
                    <a:cubicBezTo>
                      <a:pt x="9" y="15"/>
                      <a:pt x="8" y="9"/>
                      <a:pt x="2" y="15"/>
                    </a:cubicBezTo>
                    <a:cubicBezTo>
                      <a:pt x="0" y="22"/>
                      <a:pt x="2" y="23"/>
                      <a:pt x="5" y="25"/>
                    </a:cubicBezTo>
                    <a:cubicBezTo>
                      <a:pt x="8" y="25"/>
                      <a:pt x="5" y="32"/>
                      <a:pt x="6" y="32"/>
                    </a:cubicBezTo>
                    <a:cubicBezTo>
                      <a:pt x="9" y="34"/>
                      <a:pt x="8" y="51"/>
                      <a:pt x="8" y="54"/>
                    </a:cubicBezTo>
                    <a:cubicBezTo>
                      <a:pt x="8" y="56"/>
                      <a:pt x="6" y="54"/>
                      <a:pt x="6" y="56"/>
                    </a:cubicBezTo>
                    <a:cubicBezTo>
                      <a:pt x="8" y="58"/>
                      <a:pt x="9" y="61"/>
                      <a:pt x="8" y="62"/>
                    </a:cubicBezTo>
                    <a:cubicBezTo>
                      <a:pt x="13" y="62"/>
                      <a:pt x="14" y="62"/>
                      <a:pt x="17" y="62"/>
                    </a:cubicBezTo>
                    <a:cubicBezTo>
                      <a:pt x="19" y="53"/>
                      <a:pt x="17" y="48"/>
                      <a:pt x="17" y="40"/>
                    </a:cubicBezTo>
                    <a:cubicBezTo>
                      <a:pt x="17" y="32"/>
                      <a:pt x="19" y="37"/>
                      <a:pt x="20" y="32"/>
                    </a:cubicBezTo>
                    <a:cubicBezTo>
                      <a:pt x="20" y="28"/>
                      <a:pt x="22" y="29"/>
                      <a:pt x="25" y="22"/>
                    </a:cubicBezTo>
                    <a:cubicBezTo>
                      <a:pt x="28" y="14"/>
                      <a:pt x="22" y="14"/>
                      <a:pt x="23" y="9"/>
                    </a:cubicBezTo>
                    <a:cubicBezTo>
                      <a:pt x="22" y="6"/>
                      <a:pt x="22" y="6"/>
                      <a:pt x="19" y="3"/>
                    </a:cubicBezTo>
                    <a:cubicBezTo>
                      <a:pt x="16" y="0"/>
                      <a:pt x="17" y="3"/>
                      <a:pt x="16" y="3"/>
                    </a:cubicBezTo>
                    <a:cubicBezTo>
                      <a:pt x="13" y="3"/>
                      <a:pt x="16" y="4"/>
                      <a:pt x="14" y="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4" name="Freeform 643"/>
              <p:cNvSpPr>
                <a:spLocks/>
              </p:cNvSpPr>
              <p:nvPr/>
            </p:nvSpPr>
            <p:spPr bwMode="auto">
              <a:xfrm>
                <a:off x="2569" y="2864"/>
                <a:ext cx="98" cy="126"/>
              </a:xfrm>
              <a:custGeom>
                <a:avLst/>
                <a:gdLst/>
                <a:ahLst/>
                <a:cxnLst>
                  <a:cxn ang="0">
                    <a:pos x="48" y="15"/>
                  </a:cxn>
                  <a:cxn ang="0">
                    <a:pos x="48" y="29"/>
                  </a:cxn>
                  <a:cxn ang="0">
                    <a:pos x="44" y="43"/>
                  </a:cxn>
                  <a:cxn ang="0">
                    <a:pos x="45" y="52"/>
                  </a:cxn>
                  <a:cxn ang="0">
                    <a:pos x="47" y="57"/>
                  </a:cxn>
                  <a:cxn ang="0">
                    <a:pos x="44" y="57"/>
                  </a:cxn>
                  <a:cxn ang="0">
                    <a:pos x="39" y="57"/>
                  </a:cxn>
                  <a:cxn ang="0">
                    <a:pos x="35" y="57"/>
                  </a:cxn>
                  <a:cxn ang="0">
                    <a:pos x="21" y="59"/>
                  </a:cxn>
                  <a:cxn ang="0">
                    <a:pos x="9" y="65"/>
                  </a:cxn>
                  <a:cxn ang="0">
                    <a:pos x="10" y="52"/>
                  </a:cxn>
                  <a:cxn ang="0">
                    <a:pos x="7" y="48"/>
                  </a:cxn>
                  <a:cxn ang="0">
                    <a:pos x="1" y="43"/>
                  </a:cxn>
                  <a:cxn ang="0">
                    <a:pos x="1" y="32"/>
                  </a:cxn>
                  <a:cxn ang="0">
                    <a:pos x="6" y="29"/>
                  </a:cxn>
                  <a:cxn ang="0">
                    <a:pos x="3" y="26"/>
                  </a:cxn>
                  <a:cxn ang="0">
                    <a:pos x="9" y="26"/>
                  </a:cxn>
                  <a:cxn ang="0">
                    <a:pos x="7" y="20"/>
                  </a:cxn>
                  <a:cxn ang="0">
                    <a:pos x="4" y="14"/>
                  </a:cxn>
                  <a:cxn ang="0">
                    <a:pos x="6" y="9"/>
                  </a:cxn>
                  <a:cxn ang="0">
                    <a:pos x="15" y="7"/>
                  </a:cxn>
                  <a:cxn ang="0">
                    <a:pos x="20" y="6"/>
                  </a:cxn>
                  <a:cxn ang="0">
                    <a:pos x="26" y="6"/>
                  </a:cxn>
                  <a:cxn ang="0">
                    <a:pos x="32" y="12"/>
                  </a:cxn>
                  <a:cxn ang="0">
                    <a:pos x="39" y="10"/>
                  </a:cxn>
                  <a:cxn ang="0">
                    <a:pos x="48" y="15"/>
                  </a:cxn>
                </a:cxnLst>
                <a:rect l="0" t="0" r="r" b="b"/>
                <a:pathLst>
                  <a:path w="51" h="65">
                    <a:moveTo>
                      <a:pt x="48" y="15"/>
                    </a:moveTo>
                    <a:cubicBezTo>
                      <a:pt x="47" y="18"/>
                      <a:pt x="51" y="29"/>
                      <a:pt x="48" y="29"/>
                    </a:cubicBezTo>
                    <a:cubicBezTo>
                      <a:pt x="47" y="31"/>
                      <a:pt x="45" y="37"/>
                      <a:pt x="44" y="43"/>
                    </a:cubicBezTo>
                    <a:cubicBezTo>
                      <a:pt x="42" y="45"/>
                      <a:pt x="45" y="51"/>
                      <a:pt x="45" y="52"/>
                    </a:cubicBezTo>
                    <a:cubicBezTo>
                      <a:pt x="47" y="54"/>
                      <a:pt x="48" y="59"/>
                      <a:pt x="47" y="57"/>
                    </a:cubicBezTo>
                    <a:cubicBezTo>
                      <a:pt x="47" y="57"/>
                      <a:pt x="47" y="57"/>
                      <a:pt x="44" y="57"/>
                    </a:cubicBezTo>
                    <a:cubicBezTo>
                      <a:pt x="42" y="57"/>
                      <a:pt x="44" y="59"/>
                      <a:pt x="39" y="57"/>
                    </a:cubicBezTo>
                    <a:cubicBezTo>
                      <a:pt x="35" y="57"/>
                      <a:pt x="38" y="57"/>
                      <a:pt x="35" y="57"/>
                    </a:cubicBezTo>
                    <a:cubicBezTo>
                      <a:pt x="30" y="59"/>
                      <a:pt x="30" y="57"/>
                      <a:pt x="21" y="59"/>
                    </a:cubicBezTo>
                    <a:cubicBezTo>
                      <a:pt x="12" y="62"/>
                      <a:pt x="12" y="65"/>
                      <a:pt x="9" y="65"/>
                    </a:cubicBezTo>
                    <a:cubicBezTo>
                      <a:pt x="9" y="60"/>
                      <a:pt x="10" y="57"/>
                      <a:pt x="10" y="52"/>
                    </a:cubicBezTo>
                    <a:cubicBezTo>
                      <a:pt x="10" y="49"/>
                      <a:pt x="7" y="51"/>
                      <a:pt x="7" y="48"/>
                    </a:cubicBezTo>
                    <a:cubicBezTo>
                      <a:pt x="7" y="45"/>
                      <a:pt x="0" y="46"/>
                      <a:pt x="1" y="43"/>
                    </a:cubicBezTo>
                    <a:cubicBezTo>
                      <a:pt x="3" y="40"/>
                      <a:pt x="4" y="38"/>
                      <a:pt x="1" y="32"/>
                    </a:cubicBezTo>
                    <a:cubicBezTo>
                      <a:pt x="4" y="35"/>
                      <a:pt x="6" y="32"/>
                      <a:pt x="6" y="29"/>
                    </a:cubicBezTo>
                    <a:cubicBezTo>
                      <a:pt x="6" y="26"/>
                      <a:pt x="4" y="29"/>
                      <a:pt x="3" y="26"/>
                    </a:cubicBezTo>
                    <a:cubicBezTo>
                      <a:pt x="3" y="24"/>
                      <a:pt x="4" y="24"/>
                      <a:pt x="9" y="26"/>
                    </a:cubicBezTo>
                    <a:cubicBezTo>
                      <a:pt x="9" y="21"/>
                      <a:pt x="4" y="23"/>
                      <a:pt x="7" y="20"/>
                    </a:cubicBezTo>
                    <a:cubicBezTo>
                      <a:pt x="9" y="17"/>
                      <a:pt x="4" y="17"/>
                      <a:pt x="4" y="14"/>
                    </a:cubicBezTo>
                    <a:cubicBezTo>
                      <a:pt x="6" y="10"/>
                      <a:pt x="3" y="10"/>
                      <a:pt x="6" y="9"/>
                    </a:cubicBezTo>
                    <a:cubicBezTo>
                      <a:pt x="12" y="1"/>
                      <a:pt x="10" y="12"/>
                      <a:pt x="15" y="7"/>
                    </a:cubicBezTo>
                    <a:cubicBezTo>
                      <a:pt x="18" y="3"/>
                      <a:pt x="20" y="0"/>
                      <a:pt x="20" y="6"/>
                    </a:cubicBezTo>
                    <a:cubicBezTo>
                      <a:pt x="20" y="10"/>
                      <a:pt x="23" y="6"/>
                      <a:pt x="26" y="6"/>
                    </a:cubicBezTo>
                    <a:cubicBezTo>
                      <a:pt x="32" y="7"/>
                      <a:pt x="26" y="7"/>
                      <a:pt x="32" y="12"/>
                    </a:cubicBezTo>
                    <a:cubicBezTo>
                      <a:pt x="38" y="17"/>
                      <a:pt x="33" y="10"/>
                      <a:pt x="39" y="10"/>
                    </a:cubicBezTo>
                    <a:cubicBezTo>
                      <a:pt x="45" y="10"/>
                      <a:pt x="44" y="15"/>
                      <a:pt x="48" y="1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5" name="Freeform 644"/>
              <p:cNvSpPr>
                <a:spLocks/>
              </p:cNvSpPr>
              <p:nvPr/>
            </p:nvSpPr>
            <p:spPr bwMode="auto">
              <a:xfrm>
                <a:off x="2650" y="2860"/>
                <a:ext cx="72" cy="12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29" y="14"/>
                  </a:cxn>
                  <a:cxn ang="0">
                    <a:pos x="31" y="22"/>
                  </a:cxn>
                  <a:cxn ang="0">
                    <a:pos x="31" y="33"/>
                  </a:cxn>
                  <a:cxn ang="0">
                    <a:pos x="32" y="40"/>
                  </a:cxn>
                  <a:cxn ang="0">
                    <a:pos x="37" y="50"/>
                  </a:cxn>
                  <a:cxn ang="0">
                    <a:pos x="32" y="53"/>
                  </a:cxn>
                  <a:cxn ang="0">
                    <a:pos x="18" y="59"/>
                  </a:cxn>
                  <a:cxn ang="0">
                    <a:pos x="9" y="64"/>
                  </a:cxn>
                  <a:cxn ang="0">
                    <a:pos x="1" y="61"/>
                  </a:cxn>
                  <a:cxn ang="0">
                    <a:pos x="4" y="59"/>
                  </a:cxn>
                  <a:cxn ang="0">
                    <a:pos x="3" y="54"/>
                  </a:cxn>
                  <a:cxn ang="0">
                    <a:pos x="1" y="45"/>
                  </a:cxn>
                  <a:cxn ang="0">
                    <a:pos x="6" y="31"/>
                  </a:cxn>
                  <a:cxn ang="0">
                    <a:pos x="6" y="17"/>
                  </a:cxn>
                  <a:cxn ang="0">
                    <a:pos x="4" y="8"/>
                  </a:cxn>
                  <a:cxn ang="0">
                    <a:pos x="4" y="2"/>
                  </a:cxn>
                  <a:cxn ang="0">
                    <a:pos x="20" y="2"/>
                  </a:cxn>
                  <a:cxn ang="0">
                    <a:pos x="23" y="2"/>
                  </a:cxn>
                  <a:cxn ang="0">
                    <a:pos x="26" y="0"/>
                  </a:cxn>
                </a:cxnLst>
                <a:rect l="0" t="0" r="r" b="b"/>
                <a:pathLst>
                  <a:path w="37" h="65">
                    <a:moveTo>
                      <a:pt x="26" y="0"/>
                    </a:moveTo>
                    <a:cubicBezTo>
                      <a:pt x="26" y="9"/>
                      <a:pt x="31" y="6"/>
                      <a:pt x="29" y="14"/>
                    </a:cubicBezTo>
                    <a:cubicBezTo>
                      <a:pt x="28" y="22"/>
                      <a:pt x="32" y="14"/>
                      <a:pt x="31" y="22"/>
                    </a:cubicBezTo>
                    <a:cubicBezTo>
                      <a:pt x="29" y="28"/>
                      <a:pt x="34" y="23"/>
                      <a:pt x="31" y="33"/>
                    </a:cubicBezTo>
                    <a:cubicBezTo>
                      <a:pt x="29" y="42"/>
                      <a:pt x="32" y="34"/>
                      <a:pt x="32" y="40"/>
                    </a:cubicBezTo>
                    <a:cubicBezTo>
                      <a:pt x="31" y="45"/>
                      <a:pt x="34" y="47"/>
                      <a:pt x="37" y="50"/>
                    </a:cubicBezTo>
                    <a:cubicBezTo>
                      <a:pt x="34" y="51"/>
                      <a:pt x="37" y="53"/>
                      <a:pt x="32" y="53"/>
                    </a:cubicBezTo>
                    <a:cubicBezTo>
                      <a:pt x="23" y="54"/>
                      <a:pt x="24" y="59"/>
                      <a:pt x="18" y="59"/>
                    </a:cubicBezTo>
                    <a:cubicBezTo>
                      <a:pt x="14" y="61"/>
                      <a:pt x="12" y="65"/>
                      <a:pt x="9" y="64"/>
                    </a:cubicBezTo>
                    <a:cubicBezTo>
                      <a:pt x="8" y="61"/>
                      <a:pt x="3" y="61"/>
                      <a:pt x="1" y="61"/>
                    </a:cubicBezTo>
                    <a:cubicBezTo>
                      <a:pt x="0" y="61"/>
                      <a:pt x="3" y="61"/>
                      <a:pt x="4" y="59"/>
                    </a:cubicBezTo>
                    <a:cubicBezTo>
                      <a:pt x="6" y="61"/>
                      <a:pt x="4" y="56"/>
                      <a:pt x="3" y="54"/>
                    </a:cubicBezTo>
                    <a:cubicBezTo>
                      <a:pt x="3" y="53"/>
                      <a:pt x="0" y="47"/>
                      <a:pt x="1" y="45"/>
                    </a:cubicBezTo>
                    <a:cubicBezTo>
                      <a:pt x="3" y="39"/>
                      <a:pt x="4" y="33"/>
                      <a:pt x="6" y="31"/>
                    </a:cubicBezTo>
                    <a:cubicBezTo>
                      <a:pt x="9" y="31"/>
                      <a:pt x="4" y="20"/>
                      <a:pt x="6" y="17"/>
                    </a:cubicBezTo>
                    <a:cubicBezTo>
                      <a:pt x="4" y="14"/>
                      <a:pt x="4" y="9"/>
                      <a:pt x="4" y="8"/>
                    </a:cubicBezTo>
                    <a:cubicBezTo>
                      <a:pt x="4" y="8"/>
                      <a:pt x="1" y="2"/>
                      <a:pt x="4" y="2"/>
                    </a:cubicBezTo>
                    <a:cubicBezTo>
                      <a:pt x="8" y="2"/>
                      <a:pt x="18" y="2"/>
                      <a:pt x="20" y="2"/>
                    </a:cubicBezTo>
                    <a:cubicBezTo>
                      <a:pt x="21" y="2"/>
                      <a:pt x="21" y="3"/>
                      <a:pt x="23" y="2"/>
                    </a:cubicBezTo>
                    <a:cubicBezTo>
                      <a:pt x="24" y="2"/>
                      <a:pt x="24" y="0"/>
                      <a:pt x="26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6" name="Freeform 645"/>
              <p:cNvSpPr>
                <a:spLocks/>
              </p:cNvSpPr>
              <p:nvPr/>
            </p:nvSpPr>
            <p:spPr bwMode="auto">
              <a:xfrm>
                <a:off x="2700" y="2860"/>
                <a:ext cx="30" cy="9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3"/>
                  </a:cxn>
                  <a:cxn ang="0">
                    <a:pos x="8" y="2"/>
                  </a:cxn>
                  <a:cxn ang="0">
                    <a:pos x="11" y="11"/>
                  </a:cxn>
                  <a:cxn ang="0">
                    <a:pos x="12" y="19"/>
                  </a:cxn>
                  <a:cxn ang="0">
                    <a:pos x="14" y="40"/>
                  </a:cxn>
                  <a:cxn ang="0">
                    <a:pos x="12" y="42"/>
                  </a:cxn>
                  <a:cxn ang="0">
                    <a:pos x="14" y="48"/>
                  </a:cxn>
                  <a:cxn ang="0">
                    <a:pos x="11" y="50"/>
                  </a:cxn>
                  <a:cxn ang="0">
                    <a:pos x="6" y="40"/>
                  </a:cxn>
                  <a:cxn ang="0">
                    <a:pos x="4" y="33"/>
                  </a:cxn>
                  <a:cxn ang="0">
                    <a:pos x="4" y="22"/>
                  </a:cxn>
                  <a:cxn ang="0">
                    <a:pos x="3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50">
                    <a:moveTo>
                      <a:pt x="0" y="0"/>
                    </a:moveTo>
                    <a:cubicBezTo>
                      <a:pt x="4" y="2"/>
                      <a:pt x="4" y="3"/>
                      <a:pt x="4" y="3"/>
                    </a:cubicBezTo>
                    <a:cubicBezTo>
                      <a:pt x="6" y="3"/>
                      <a:pt x="8" y="2"/>
                      <a:pt x="8" y="2"/>
                    </a:cubicBezTo>
                    <a:cubicBezTo>
                      <a:pt x="6" y="8"/>
                      <a:pt x="8" y="9"/>
                      <a:pt x="11" y="11"/>
                    </a:cubicBezTo>
                    <a:cubicBezTo>
                      <a:pt x="14" y="11"/>
                      <a:pt x="11" y="19"/>
                      <a:pt x="12" y="19"/>
                    </a:cubicBezTo>
                    <a:cubicBezTo>
                      <a:pt x="15" y="20"/>
                      <a:pt x="14" y="37"/>
                      <a:pt x="14" y="40"/>
                    </a:cubicBezTo>
                    <a:cubicBezTo>
                      <a:pt x="14" y="42"/>
                      <a:pt x="12" y="40"/>
                      <a:pt x="12" y="42"/>
                    </a:cubicBezTo>
                    <a:cubicBezTo>
                      <a:pt x="14" y="44"/>
                      <a:pt x="15" y="47"/>
                      <a:pt x="14" y="48"/>
                    </a:cubicBezTo>
                    <a:cubicBezTo>
                      <a:pt x="12" y="50"/>
                      <a:pt x="11" y="50"/>
                      <a:pt x="11" y="50"/>
                    </a:cubicBezTo>
                    <a:cubicBezTo>
                      <a:pt x="8" y="47"/>
                      <a:pt x="4" y="45"/>
                      <a:pt x="6" y="40"/>
                    </a:cubicBezTo>
                    <a:cubicBezTo>
                      <a:pt x="6" y="34"/>
                      <a:pt x="3" y="42"/>
                      <a:pt x="4" y="33"/>
                    </a:cubicBezTo>
                    <a:cubicBezTo>
                      <a:pt x="8" y="23"/>
                      <a:pt x="3" y="28"/>
                      <a:pt x="4" y="22"/>
                    </a:cubicBezTo>
                    <a:cubicBezTo>
                      <a:pt x="6" y="14"/>
                      <a:pt x="1" y="22"/>
                      <a:pt x="3" y="14"/>
                    </a:cubicBezTo>
                    <a:cubicBezTo>
                      <a:pt x="4" y="6"/>
                      <a:pt x="0" y="9"/>
                      <a:pt x="0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7" name="Freeform 646"/>
              <p:cNvSpPr>
                <a:spLocks/>
              </p:cNvSpPr>
              <p:nvPr/>
            </p:nvSpPr>
            <p:spPr bwMode="auto">
              <a:xfrm>
                <a:off x="2499" y="2369"/>
                <a:ext cx="190" cy="169"/>
              </a:xfrm>
              <a:custGeom>
                <a:avLst/>
                <a:gdLst/>
                <a:ahLst/>
                <a:cxnLst>
                  <a:cxn ang="0">
                    <a:pos x="35" y="87"/>
                  </a:cxn>
                  <a:cxn ang="0">
                    <a:pos x="0" y="87"/>
                  </a:cxn>
                  <a:cxn ang="0">
                    <a:pos x="16" y="79"/>
                  </a:cxn>
                  <a:cxn ang="0">
                    <a:pos x="26" y="65"/>
                  </a:cxn>
                  <a:cxn ang="0">
                    <a:pos x="29" y="43"/>
                  </a:cxn>
                  <a:cxn ang="0">
                    <a:pos x="32" y="34"/>
                  </a:cxn>
                  <a:cxn ang="0">
                    <a:pos x="45" y="24"/>
                  </a:cxn>
                  <a:cxn ang="0">
                    <a:pos x="60" y="1"/>
                  </a:cxn>
                  <a:cxn ang="0">
                    <a:pos x="66" y="7"/>
                  </a:cxn>
                  <a:cxn ang="0">
                    <a:pos x="76" y="7"/>
                  </a:cxn>
                  <a:cxn ang="0">
                    <a:pos x="81" y="6"/>
                  </a:cxn>
                  <a:cxn ang="0">
                    <a:pos x="87" y="9"/>
                  </a:cxn>
                  <a:cxn ang="0">
                    <a:pos x="95" y="35"/>
                  </a:cxn>
                  <a:cxn ang="0">
                    <a:pos x="95" y="40"/>
                  </a:cxn>
                  <a:cxn ang="0">
                    <a:pos x="81" y="43"/>
                  </a:cxn>
                  <a:cxn ang="0">
                    <a:pos x="73" y="48"/>
                  </a:cxn>
                  <a:cxn ang="0">
                    <a:pos x="72" y="55"/>
                  </a:cxn>
                  <a:cxn ang="0">
                    <a:pos x="63" y="62"/>
                  </a:cxn>
                  <a:cxn ang="0">
                    <a:pos x="43" y="71"/>
                  </a:cxn>
                  <a:cxn ang="0">
                    <a:pos x="35" y="76"/>
                  </a:cxn>
                  <a:cxn ang="0">
                    <a:pos x="35" y="87"/>
                  </a:cxn>
                </a:cxnLst>
                <a:rect l="0" t="0" r="r" b="b"/>
                <a:pathLst>
                  <a:path w="98" h="87">
                    <a:moveTo>
                      <a:pt x="35" y="87"/>
                    </a:moveTo>
                    <a:cubicBezTo>
                      <a:pt x="0" y="87"/>
                      <a:pt x="0" y="87"/>
                      <a:pt x="0" y="87"/>
                    </a:cubicBezTo>
                    <a:cubicBezTo>
                      <a:pt x="2" y="80"/>
                      <a:pt x="10" y="85"/>
                      <a:pt x="16" y="79"/>
                    </a:cubicBezTo>
                    <a:cubicBezTo>
                      <a:pt x="20" y="71"/>
                      <a:pt x="20" y="79"/>
                      <a:pt x="26" y="65"/>
                    </a:cubicBezTo>
                    <a:cubicBezTo>
                      <a:pt x="29" y="59"/>
                      <a:pt x="23" y="51"/>
                      <a:pt x="29" y="43"/>
                    </a:cubicBezTo>
                    <a:cubicBezTo>
                      <a:pt x="34" y="37"/>
                      <a:pt x="28" y="38"/>
                      <a:pt x="32" y="34"/>
                    </a:cubicBezTo>
                    <a:cubicBezTo>
                      <a:pt x="37" y="29"/>
                      <a:pt x="32" y="29"/>
                      <a:pt x="45" y="24"/>
                    </a:cubicBezTo>
                    <a:cubicBezTo>
                      <a:pt x="57" y="20"/>
                      <a:pt x="54" y="3"/>
                      <a:pt x="60" y="1"/>
                    </a:cubicBezTo>
                    <a:cubicBezTo>
                      <a:pt x="64" y="0"/>
                      <a:pt x="60" y="4"/>
                      <a:pt x="66" y="7"/>
                    </a:cubicBezTo>
                    <a:cubicBezTo>
                      <a:pt x="72" y="10"/>
                      <a:pt x="73" y="6"/>
                      <a:pt x="76" y="7"/>
                    </a:cubicBezTo>
                    <a:cubicBezTo>
                      <a:pt x="80" y="9"/>
                      <a:pt x="81" y="3"/>
                      <a:pt x="81" y="6"/>
                    </a:cubicBezTo>
                    <a:cubicBezTo>
                      <a:pt x="81" y="10"/>
                      <a:pt x="86" y="9"/>
                      <a:pt x="87" y="9"/>
                    </a:cubicBezTo>
                    <a:cubicBezTo>
                      <a:pt x="93" y="12"/>
                      <a:pt x="89" y="32"/>
                      <a:pt x="95" y="35"/>
                    </a:cubicBezTo>
                    <a:cubicBezTo>
                      <a:pt x="98" y="37"/>
                      <a:pt x="95" y="37"/>
                      <a:pt x="95" y="40"/>
                    </a:cubicBezTo>
                    <a:cubicBezTo>
                      <a:pt x="95" y="43"/>
                      <a:pt x="84" y="38"/>
                      <a:pt x="81" y="43"/>
                    </a:cubicBezTo>
                    <a:cubicBezTo>
                      <a:pt x="78" y="46"/>
                      <a:pt x="72" y="43"/>
                      <a:pt x="73" y="48"/>
                    </a:cubicBezTo>
                    <a:cubicBezTo>
                      <a:pt x="76" y="52"/>
                      <a:pt x="78" y="52"/>
                      <a:pt x="72" y="55"/>
                    </a:cubicBezTo>
                    <a:cubicBezTo>
                      <a:pt x="66" y="57"/>
                      <a:pt x="66" y="57"/>
                      <a:pt x="63" y="62"/>
                    </a:cubicBezTo>
                    <a:cubicBezTo>
                      <a:pt x="63" y="63"/>
                      <a:pt x="45" y="68"/>
                      <a:pt x="43" y="71"/>
                    </a:cubicBezTo>
                    <a:cubicBezTo>
                      <a:pt x="35" y="76"/>
                      <a:pt x="35" y="76"/>
                      <a:pt x="35" y="76"/>
                    </a:cubicBezTo>
                    <a:cubicBezTo>
                      <a:pt x="35" y="87"/>
                      <a:pt x="35" y="87"/>
                      <a:pt x="35" y="87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8" name="Freeform 647"/>
              <p:cNvSpPr>
                <a:spLocks/>
              </p:cNvSpPr>
              <p:nvPr/>
            </p:nvSpPr>
            <p:spPr bwMode="auto">
              <a:xfrm>
                <a:off x="2437" y="2538"/>
                <a:ext cx="132" cy="138"/>
              </a:xfrm>
              <a:custGeom>
                <a:avLst/>
                <a:gdLst/>
                <a:ahLst/>
                <a:cxnLst>
                  <a:cxn ang="0">
                    <a:pos x="68" y="4"/>
                  </a:cxn>
                  <a:cxn ang="0">
                    <a:pos x="68" y="18"/>
                  </a:cxn>
                  <a:cxn ang="0">
                    <a:pos x="42" y="18"/>
                  </a:cxn>
                  <a:cxn ang="0">
                    <a:pos x="42" y="43"/>
                  </a:cxn>
                  <a:cxn ang="0">
                    <a:pos x="34" y="65"/>
                  </a:cxn>
                  <a:cxn ang="0">
                    <a:pos x="3" y="65"/>
                  </a:cxn>
                  <a:cxn ang="0">
                    <a:pos x="2" y="71"/>
                  </a:cxn>
                  <a:cxn ang="0">
                    <a:pos x="2" y="60"/>
                  </a:cxn>
                  <a:cxn ang="0">
                    <a:pos x="8" y="51"/>
                  </a:cxn>
                  <a:cxn ang="0">
                    <a:pos x="11" y="42"/>
                  </a:cxn>
                  <a:cxn ang="0">
                    <a:pos x="13" y="37"/>
                  </a:cxn>
                  <a:cxn ang="0">
                    <a:pos x="19" y="26"/>
                  </a:cxn>
                  <a:cxn ang="0">
                    <a:pos x="22" y="18"/>
                  </a:cxn>
                  <a:cxn ang="0">
                    <a:pos x="33" y="0"/>
                  </a:cxn>
                  <a:cxn ang="0">
                    <a:pos x="68" y="0"/>
                  </a:cxn>
                  <a:cxn ang="0">
                    <a:pos x="68" y="4"/>
                  </a:cxn>
                </a:cxnLst>
                <a:rect l="0" t="0" r="r" b="b"/>
                <a:pathLst>
                  <a:path w="68" h="71">
                    <a:moveTo>
                      <a:pt x="68" y="4"/>
                    </a:moveTo>
                    <a:cubicBezTo>
                      <a:pt x="68" y="18"/>
                      <a:pt x="68" y="18"/>
                      <a:pt x="68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2" y="43"/>
                      <a:pt x="42" y="43"/>
                      <a:pt x="42" y="43"/>
                    </a:cubicBezTo>
                    <a:cubicBezTo>
                      <a:pt x="33" y="48"/>
                      <a:pt x="31" y="46"/>
                      <a:pt x="34" y="65"/>
                    </a:cubicBezTo>
                    <a:cubicBezTo>
                      <a:pt x="34" y="65"/>
                      <a:pt x="5" y="65"/>
                      <a:pt x="3" y="65"/>
                    </a:cubicBezTo>
                    <a:cubicBezTo>
                      <a:pt x="2" y="65"/>
                      <a:pt x="0" y="68"/>
                      <a:pt x="2" y="71"/>
                    </a:cubicBezTo>
                    <a:cubicBezTo>
                      <a:pt x="0" y="71"/>
                      <a:pt x="0" y="68"/>
                      <a:pt x="2" y="60"/>
                    </a:cubicBezTo>
                    <a:cubicBezTo>
                      <a:pt x="3" y="54"/>
                      <a:pt x="7" y="57"/>
                      <a:pt x="8" y="51"/>
                    </a:cubicBezTo>
                    <a:cubicBezTo>
                      <a:pt x="8" y="45"/>
                      <a:pt x="13" y="42"/>
                      <a:pt x="11" y="42"/>
                    </a:cubicBezTo>
                    <a:cubicBezTo>
                      <a:pt x="10" y="42"/>
                      <a:pt x="8" y="42"/>
                      <a:pt x="13" y="37"/>
                    </a:cubicBezTo>
                    <a:cubicBezTo>
                      <a:pt x="17" y="32"/>
                      <a:pt x="19" y="34"/>
                      <a:pt x="19" y="26"/>
                    </a:cubicBezTo>
                    <a:cubicBezTo>
                      <a:pt x="20" y="18"/>
                      <a:pt x="20" y="23"/>
                      <a:pt x="22" y="18"/>
                    </a:cubicBezTo>
                    <a:cubicBezTo>
                      <a:pt x="23" y="9"/>
                      <a:pt x="26" y="18"/>
                      <a:pt x="33" y="0"/>
                    </a:cubicBezTo>
                    <a:cubicBezTo>
                      <a:pt x="68" y="0"/>
                      <a:pt x="68" y="0"/>
                      <a:pt x="68" y="0"/>
                    </a:cubicBezTo>
                    <a:cubicBezTo>
                      <a:pt x="68" y="4"/>
                      <a:pt x="68" y="4"/>
                      <a:pt x="68" y="4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49" name="Freeform 648"/>
              <p:cNvSpPr>
                <a:spLocks/>
              </p:cNvSpPr>
              <p:nvPr/>
            </p:nvSpPr>
            <p:spPr bwMode="auto">
              <a:xfrm>
                <a:off x="2454" y="2528"/>
                <a:ext cx="12" cy="10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3" y="0"/>
                  </a:cxn>
                  <a:cxn ang="0">
                    <a:pos x="3" y="5"/>
                  </a:cxn>
                </a:cxnLst>
                <a:rect l="0" t="0" r="r" b="b"/>
                <a:pathLst>
                  <a:path w="6" h="5">
                    <a:moveTo>
                      <a:pt x="3" y="5"/>
                    </a:moveTo>
                    <a:cubicBezTo>
                      <a:pt x="0" y="5"/>
                      <a:pt x="2" y="0"/>
                      <a:pt x="3" y="0"/>
                    </a:cubicBezTo>
                    <a:cubicBezTo>
                      <a:pt x="6" y="2"/>
                      <a:pt x="5" y="5"/>
                      <a:pt x="3" y="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0" name="Freeform 649"/>
              <p:cNvSpPr>
                <a:spLocks/>
              </p:cNvSpPr>
              <p:nvPr/>
            </p:nvSpPr>
            <p:spPr bwMode="auto">
              <a:xfrm>
                <a:off x="2475" y="2517"/>
                <a:ext cx="16" cy="15"/>
              </a:xfrm>
              <a:custGeom>
                <a:avLst/>
                <a:gdLst/>
                <a:ahLst/>
                <a:cxnLst>
                  <a:cxn ang="0">
                    <a:pos x="5" y="6"/>
                  </a:cxn>
                  <a:cxn ang="0">
                    <a:pos x="2" y="6"/>
                  </a:cxn>
                  <a:cxn ang="0">
                    <a:pos x="6" y="0"/>
                  </a:cxn>
                  <a:cxn ang="0">
                    <a:pos x="5" y="6"/>
                  </a:cxn>
                </a:cxnLst>
                <a:rect l="0" t="0" r="r" b="b"/>
                <a:pathLst>
                  <a:path w="8" h="8">
                    <a:moveTo>
                      <a:pt x="5" y="6"/>
                    </a:moveTo>
                    <a:cubicBezTo>
                      <a:pt x="0" y="8"/>
                      <a:pt x="0" y="8"/>
                      <a:pt x="2" y="6"/>
                    </a:cubicBezTo>
                    <a:cubicBezTo>
                      <a:pt x="5" y="4"/>
                      <a:pt x="5" y="0"/>
                      <a:pt x="6" y="0"/>
                    </a:cubicBezTo>
                    <a:cubicBezTo>
                      <a:pt x="8" y="1"/>
                      <a:pt x="6" y="6"/>
                      <a:pt x="5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1" name="Freeform 650"/>
              <p:cNvSpPr>
                <a:spLocks/>
              </p:cNvSpPr>
              <p:nvPr/>
            </p:nvSpPr>
            <p:spPr bwMode="auto">
              <a:xfrm>
                <a:off x="2487" y="2507"/>
                <a:ext cx="6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" y="0"/>
                  </a:cxn>
                  <a:cxn ang="0">
                    <a:pos x="2" y="3"/>
                  </a:cxn>
                  <a:cxn ang="0">
                    <a:pos x="0" y="3"/>
                  </a:cxn>
                </a:cxnLst>
                <a:rect l="0" t="0" r="r" b="b"/>
                <a:pathLst>
                  <a:path w="3" h="5">
                    <a:moveTo>
                      <a:pt x="0" y="3"/>
                    </a:moveTo>
                    <a:cubicBezTo>
                      <a:pt x="0" y="0"/>
                      <a:pt x="2" y="1"/>
                      <a:pt x="3" y="0"/>
                    </a:cubicBezTo>
                    <a:cubicBezTo>
                      <a:pt x="3" y="0"/>
                      <a:pt x="3" y="1"/>
                      <a:pt x="2" y="3"/>
                    </a:cubicBezTo>
                    <a:cubicBezTo>
                      <a:pt x="2" y="3"/>
                      <a:pt x="0" y="5"/>
                      <a:pt x="0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2" name="Freeform 651"/>
              <p:cNvSpPr>
                <a:spLocks/>
              </p:cNvSpPr>
              <p:nvPr/>
            </p:nvSpPr>
            <p:spPr bwMode="auto">
              <a:xfrm>
                <a:off x="2437" y="2519"/>
                <a:ext cx="15" cy="15"/>
              </a:xfrm>
              <a:custGeom>
                <a:avLst/>
                <a:gdLst/>
                <a:ahLst/>
                <a:cxnLst>
                  <a:cxn ang="0">
                    <a:pos x="3" y="6"/>
                  </a:cxn>
                  <a:cxn ang="0">
                    <a:pos x="2" y="3"/>
                  </a:cxn>
                  <a:cxn ang="0">
                    <a:pos x="8" y="0"/>
                  </a:cxn>
                  <a:cxn ang="0">
                    <a:pos x="6" y="5"/>
                  </a:cxn>
                  <a:cxn ang="0">
                    <a:pos x="3" y="6"/>
                  </a:cxn>
                </a:cxnLst>
                <a:rect l="0" t="0" r="r" b="b"/>
                <a:pathLst>
                  <a:path w="8" h="8">
                    <a:moveTo>
                      <a:pt x="3" y="6"/>
                    </a:moveTo>
                    <a:cubicBezTo>
                      <a:pt x="2" y="3"/>
                      <a:pt x="0" y="3"/>
                      <a:pt x="2" y="3"/>
                    </a:cubicBezTo>
                    <a:cubicBezTo>
                      <a:pt x="5" y="2"/>
                      <a:pt x="8" y="0"/>
                      <a:pt x="8" y="0"/>
                    </a:cubicBezTo>
                    <a:cubicBezTo>
                      <a:pt x="8" y="2"/>
                      <a:pt x="6" y="2"/>
                      <a:pt x="6" y="5"/>
                    </a:cubicBezTo>
                    <a:cubicBezTo>
                      <a:pt x="5" y="6"/>
                      <a:pt x="3" y="8"/>
                      <a:pt x="3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3" name="Freeform 652"/>
              <p:cNvSpPr>
                <a:spLocks/>
              </p:cNvSpPr>
              <p:nvPr/>
            </p:nvSpPr>
            <p:spPr bwMode="auto">
              <a:xfrm>
                <a:off x="2423" y="2513"/>
                <a:ext cx="6" cy="11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5"/>
                  </a:cxn>
                  <a:cxn ang="0">
                    <a:pos x="1" y="2"/>
                  </a:cxn>
                </a:cxnLst>
                <a:rect l="0" t="0" r="r" b="b"/>
                <a:pathLst>
                  <a:path w="3" h="6">
                    <a:moveTo>
                      <a:pt x="1" y="2"/>
                    </a:moveTo>
                    <a:cubicBezTo>
                      <a:pt x="1" y="0"/>
                      <a:pt x="3" y="3"/>
                      <a:pt x="1" y="5"/>
                    </a:cubicBezTo>
                    <a:cubicBezTo>
                      <a:pt x="1" y="6"/>
                      <a:pt x="0" y="2"/>
                      <a:pt x="1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4" name="Freeform 653"/>
              <p:cNvSpPr>
                <a:spLocks/>
              </p:cNvSpPr>
              <p:nvPr/>
            </p:nvSpPr>
            <p:spPr bwMode="auto">
              <a:xfrm>
                <a:off x="2431" y="2528"/>
                <a:ext cx="6" cy="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3" y="0"/>
                      <a:pt x="3" y="2"/>
                      <a:pt x="3" y="2"/>
                    </a:cubicBezTo>
                    <a:cubicBezTo>
                      <a:pt x="2" y="2"/>
                      <a:pt x="0" y="0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5" name="Freeform 654"/>
              <p:cNvSpPr>
                <a:spLocks/>
              </p:cNvSpPr>
              <p:nvPr/>
            </p:nvSpPr>
            <p:spPr bwMode="auto">
              <a:xfrm>
                <a:off x="2419" y="2534"/>
                <a:ext cx="6" cy="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3" y="0"/>
                      <a:pt x="3" y="0"/>
                      <a:pt x="3" y="2"/>
                    </a:cubicBezTo>
                    <a:cubicBezTo>
                      <a:pt x="2" y="3"/>
                      <a:pt x="0" y="2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6" name="Freeform 655"/>
              <p:cNvSpPr>
                <a:spLocks/>
              </p:cNvSpPr>
              <p:nvPr/>
            </p:nvSpPr>
            <p:spPr bwMode="auto">
              <a:xfrm>
                <a:off x="2526" y="2910"/>
                <a:ext cx="62" cy="82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6" y="3"/>
                  </a:cxn>
                  <a:cxn ang="0">
                    <a:pos x="16" y="10"/>
                  </a:cxn>
                  <a:cxn ang="0">
                    <a:pos x="19" y="13"/>
                  </a:cxn>
                  <a:cxn ang="0">
                    <a:pos x="23" y="8"/>
                  </a:cxn>
                  <a:cxn ang="0">
                    <a:pos x="23" y="19"/>
                  </a:cxn>
                  <a:cxn ang="0">
                    <a:pos x="29" y="24"/>
                  </a:cxn>
                  <a:cxn ang="0">
                    <a:pos x="32" y="28"/>
                  </a:cxn>
                  <a:cxn ang="0">
                    <a:pos x="31" y="41"/>
                  </a:cxn>
                  <a:cxn ang="0">
                    <a:pos x="26" y="39"/>
                  </a:cxn>
                  <a:cxn ang="0">
                    <a:pos x="13" y="28"/>
                  </a:cxn>
                  <a:cxn ang="0">
                    <a:pos x="5" y="22"/>
                  </a:cxn>
                  <a:cxn ang="0">
                    <a:pos x="0" y="16"/>
                  </a:cxn>
                  <a:cxn ang="0">
                    <a:pos x="6" y="6"/>
                  </a:cxn>
                  <a:cxn ang="0">
                    <a:pos x="9" y="0"/>
                  </a:cxn>
                </a:cxnLst>
                <a:rect l="0" t="0" r="r" b="b"/>
                <a:pathLst>
                  <a:path w="32" h="42">
                    <a:moveTo>
                      <a:pt x="9" y="0"/>
                    </a:moveTo>
                    <a:cubicBezTo>
                      <a:pt x="11" y="0"/>
                      <a:pt x="17" y="0"/>
                      <a:pt x="16" y="3"/>
                    </a:cubicBezTo>
                    <a:cubicBezTo>
                      <a:pt x="16" y="5"/>
                      <a:pt x="17" y="6"/>
                      <a:pt x="16" y="10"/>
                    </a:cubicBezTo>
                    <a:cubicBezTo>
                      <a:pt x="16" y="13"/>
                      <a:pt x="17" y="10"/>
                      <a:pt x="19" y="13"/>
                    </a:cubicBezTo>
                    <a:cubicBezTo>
                      <a:pt x="20" y="16"/>
                      <a:pt x="22" y="6"/>
                      <a:pt x="23" y="8"/>
                    </a:cubicBezTo>
                    <a:cubicBezTo>
                      <a:pt x="26" y="14"/>
                      <a:pt x="25" y="16"/>
                      <a:pt x="23" y="19"/>
                    </a:cubicBezTo>
                    <a:cubicBezTo>
                      <a:pt x="22" y="22"/>
                      <a:pt x="29" y="20"/>
                      <a:pt x="29" y="24"/>
                    </a:cubicBezTo>
                    <a:cubicBezTo>
                      <a:pt x="29" y="27"/>
                      <a:pt x="32" y="25"/>
                      <a:pt x="32" y="28"/>
                    </a:cubicBezTo>
                    <a:cubicBezTo>
                      <a:pt x="32" y="33"/>
                      <a:pt x="31" y="36"/>
                      <a:pt x="31" y="41"/>
                    </a:cubicBezTo>
                    <a:cubicBezTo>
                      <a:pt x="29" y="42"/>
                      <a:pt x="31" y="41"/>
                      <a:pt x="26" y="39"/>
                    </a:cubicBezTo>
                    <a:cubicBezTo>
                      <a:pt x="23" y="38"/>
                      <a:pt x="17" y="34"/>
                      <a:pt x="13" y="28"/>
                    </a:cubicBezTo>
                    <a:cubicBezTo>
                      <a:pt x="8" y="22"/>
                      <a:pt x="6" y="24"/>
                      <a:pt x="5" y="22"/>
                    </a:cubicBezTo>
                    <a:cubicBezTo>
                      <a:pt x="5" y="19"/>
                      <a:pt x="2" y="19"/>
                      <a:pt x="0" y="16"/>
                    </a:cubicBezTo>
                    <a:cubicBezTo>
                      <a:pt x="5" y="8"/>
                      <a:pt x="6" y="10"/>
                      <a:pt x="6" y="6"/>
                    </a:cubicBezTo>
                    <a:cubicBezTo>
                      <a:pt x="6" y="3"/>
                      <a:pt x="9" y="5"/>
                      <a:pt x="9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7" name="Freeform 656"/>
              <p:cNvSpPr>
                <a:spLocks/>
              </p:cNvSpPr>
              <p:nvPr/>
            </p:nvSpPr>
            <p:spPr bwMode="auto">
              <a:xfrm>
                <a:off x="2497" y="2881"/>
                <a:ext cx="46" cy="60"/>
              </a:xfrm>
              <a:custGeom>
                <a:avLst/>
                <a:gdLst/>
                <a:ahLst/>
                <a:cxnLst>
                  <a:cxn ang="0">
                    <a:pos x="15" y="31"/>
                  </a:cxn>
                  <a:cxn ang="0">
                    <a:pos x="21" y="21"/>
                  </a:cxn>
                  <a:cxn ang="0">
                    <a:pos x="24" y="15"/>
                  </a:cxn>
                  <a:cxn ang="0">
                    <a:pos x="23" y="12"/>
                  </a:cxn>
                  <a:cxn ang="0">
                    <a:pos x="21" y="9"/>
                  </a:cxn>
                  <a:cxn ang="0">
                    <a:pos x="18" y="3"/>
                  </a:cxn>
                  <a:cxn ang="0">
                    <a:pos x="11" y="1"/>
                  </a:cxn>
                  <a:cxn ang="0">
                    <a:pos x="6" y="3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3" y="15"/>
                  </a:cxn>
                  <a:cxn ang="0">
                    <a:pos x="0" y="17"/>
                  </a:cxn>
                  <a:cxn ang="0">
                    <a:pos x="3" y="20"/>
                  </a:cxn>
                  <a:cxn ang="0">
                    <a:pos x="3" y="21"/>
                  </a:cxn>
                  <a:cxn ang="0">
                    <a:pos x="6" y="24"/>
                  </a:cxn>
                  <a:cxn ang="0">
                    <a:pos x="8" y="28"/>
                  </a:cxn>
                  <a:cxn ang="0">
                    <a:pos x="15" y="31"/>
                  </a:cxn>
                </a:cxnLst>
                <a:rect l="0" t="0" r="r" b="b"/>
                <a:pathLst>
                  <a:path w="24" h="31">
                    <a:moveTo>
                      <a:pt x="15" y="31"/>
                    </a:moveTo>
                    <a:cubicBezTo>
                      <a:pt x="20" y="23"/>
                      <a:pt x="21" y="24"/>
                      <a:pt x="21" y="21"/>
                    </a:cubicBezTo>
                    <a:cubicBezTo>
                      <a:pt x="21" y="18"/>
                      <a:pt x="24" y="20"/>
                      <a:pt x="24" y="15"/>
                    </a:cubicBezTo>
                    <a:cubicBezTo>
                      <a:pt x="20" y="20"/>
                      <a:pt x="23" y="14"/>
                      <a:pt x="23" y="12"/>
                    </a:cubicBezTo>
                    <a:cubicBezTo>
                      <a:pt x="21" y="9"/>
                      <a:pt x="21" y="9"/>
                      <a:pt x="21" y="9"/>
                    </a:cubicBezTo>
                    <a:cubicBezTo>
                      <a:pt x="21" y="6"/>
                      <a:pt x="20" y="7"/>
                      <a:pt x="18" y="3"/>
                    </a:cubicBezTo>
                    <a:cubicBezTo>
                      <a:pt x="17" y="0"/>
                      <a:pt x="11" y="0"/>
                      <a:pt x="11" y="1"/>
                    </a:cubicBezTo>
                    <a:cubicBezTo>
                      <a:pt x="11" y="3"/>
                      <a:pt x="8" y="0"/>
                      <a:pt x="6" y="3"/>
                    </a:cubicBezTo>
                    <a:cubicBezTo>
                      <a:pt x="6" y="7"/>
                      <a:pt x="3" y="9"/>
                      <a:pt x="0" y="11"/>
                    </a:cubicBezTo>
                    <a:cubicBezTo>
                      <a:pt x="3" y="12"/>
                      <a:pt x="0" y="12"/>
                      <a:pt x="0" y="14"/>
                    </a:cubicBezTo>
                    <a:cubicBezTo>
                      <a:pt x="1" y="15"/>
                      <a:pt x="1" y="14"/>
                      <a:pt x="3" y="15"/>
                    </a:cubicBezTo>
                    <a:cubicBezTo>
                      <a:pt x="1" y="17"/>
                      <a:pt x="0" y="14"/>
                      <a:pt x="0" y="17"/>
                    </a:cubicBezTo>
                    <a:cubicBezTo>
                      <a:pt x="1" y="20"/>
                      <a:pt x="3" y="17"/>
                      <a:pt x="3" y="20"/>
                    </a:cubicBezTo>
                    <a:cubicBezTo>
                      <a:pt x="4" y="21"/>
                      <a:pt x="1" y="20"/>
                      <a:pt x="3" y="21"/>
                    </a:cubicBezTo>
                    <a:cubicBezTo>
                      <a:pt x="3" y="23"/>
                      <a:pt x="6" y="23"/>
                      <a:pt x="6" y="24"/>
                    </a:cubicBezTo>
                    <a:cubicBezTo>
                      <a:pt x="8" y="26"/>
                      <a:pt x="4" y="26"/>
                      <a:pt x="8" y="28"/>
                    </a:cubicBezTo>
                    <a:cubicBezTo>
                      <a:pt x="11" y="28"/>
                      <a:pt x="14" y="29"/>
                      <a:pt x="15" y="3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8" name="Freeform 657"/>
              <p:cNvSpPr>
                <a:spLocks/>
              </p:cNvSpPr>
              <p:nvPr/>
            </p:nvSpPr>
            <p:spPr bwMode="auto">
              <a:xfrm>
                <a:off x="2431" y="2755"/>
                <a:ext cx="99" cy="84"/>
              </a:xfrm>
              <a:custGeom>
                <a:avLst/>
                <a:gdLst/>
                <a:ahLst/>
                <a:cxnLst>
                  <a:cxn ang="0">
                    <a:pos x="8" y="30"/>
                  </a:cxn>
                  <a:cxn ang="0">
                    <a:pos x="3" y="20"/>
                  </a:cxn>
                  <a:cxn ang="0">
                    <a:pos x="2" y="18"/>
                  </a:cxn>
                  <a:cxn ang="0">
                    <a:pos x="10" y="4"/>
                  </a:cxn>
                  <a:cxn ang="0">
                    <a:pos x="25" y="1"/>
                  </a:cxn>
                  <a:cxn ang="0">
                    <a:pos x="33" y="6"/>
                  </a:cxn>
                  <a:cxn ang="0">
                    <a:pos x="43" y="20"/>
                  </a:cxn>
                  <a:cxn ang="0">
                    <a:pos x="45" y="26"/>
                  </a:cxn>
                  <a:cxn ang="0">
                    <a:pos x="45" y="30"/>
                  </a:cxn>
                  <a:cxn ang="0">
                    <a:pos x="49" y="35"/>
                  </a:cxn>
                  <a:cxn ang="0">
                    <a:pos x="49" y="41"/>
                  </a:cxn>
                  <a:cxn ang="0">
                    <a:pos x="43" y="41"/>
                  </a:cxn>
                  <a:cxn ang="0">
                    <a:pos x="31" y="40"/>
                  </a:cxn>
                  <a:cxn ang="0">
                    <a:pos x="19" y="40"/>
                  </a:cxn>
                  <a:cxn ang="0">
                    <a:pos x="17" y="41"/>
                  </a:cxn>
                  <a:cxn ang="0">
                    <a:pos x="8" y="43"/>
                  </a:cxn>
                  <a:cxn ang="0">
                    <a:pos x="7" y="41"/>
                  </a:cxn>
                  <a:cxn ang="0">
                    <a:pos x="16" y="40"/>
                  </a:cxn>
                  <a:cxn ang="0">
                    <a:pos x="11" y="40"/>
                  </a:cxn>
                  <a:cxn ang="0">
                    <a:pos x="8" y="40"/>
                  </a:cxn>
                  <a:cxn ang="0">
                    <a:pos x="7" y="35"/>
                  </a:cxn>
                  <a:cxn ang="0">
                    <a:pos x="14" y="33"/>
                  </a:cxn>
                  <a:cxn ang="0">
                    <a:pos x="19" y="32"/>
                  </a:cxn>
                  <a:cxn ang="0">
                    <a:pos x="25" y="32"/>
                  </a:cxn>
                  <a:cxn ang="0">
                    <a:pos x="31" y="30"/>
                  </a:cxn>
                  <a:cxn ang="0">
                    <a:pos x="25" y="30"/>
                  </a:cxn>
                  <a:cxn ang="0">
                    <a:pos x="22" y="29"/>
                  </a:cxn>
                  <a:cxn ang="0">
                    <a:pos x="17" y="30"/>
                  </a:cxn>
                  <a:cxn ang="0">
                    <a:pos x="8" y="30"/>
                  </a:cxn>
                </a:cxnLst>
                <a:rect l="0" t="0" r="r" b="b"/>
                <a:pathLst>
                  <a:path w="51" h="43">
                    <a:moveTo>
                      <a:pt x="8" y="30"/>
                    </a:moveTo>
                    <a:cubicBezTo>
                      <a:pt x="5" y="27"/>
                      <a:pt x="5" y="18"/>
                      <a:pt x="3" y="20"/>
                    </a:cubicBezTo>
                    <a:cubicBezTo>
                      <a:pt x="0" y="20"/>
                      <a:pt x="0" y="18"/>
                      <a:pt x="2" y="18"/>
                    </a:cubicBezTo>
                    <a:cubicBezTo>
                      <a:pt x="7" y="15"/>
                      <a:pt x="10" y="7"/>
                      <a:pt x="10" y="4"/>
                    </a:cubicBezTo>
                    <a:cubicBezTo>
                      <a:pt x="10" y="0"/>
                      <a:pt x="20" y="1"/>
                      <a:pt x="25" y="1"/>
                    </a:cubicBezTo>
                    <a:cubicBezTo>
                      <a:pt x="28" y="0"/>
                      <a:pt x="31" y="4"/>
                      <a:pt x="33" y="6"/>
                    </a:cubicBezTo>
                    <a:cubicBezTo>
                      <a:pt x="36" y="7"/>
                      <a:pt x="40" y="17"/>
                      <a:pt x="43" y="20"/>
                    </a:cubicBezTo>
                    <a:cubicBezTo>
                      <a:pt x="42" y="24"/>
                      <a:pt x="45" y="21"/>
                      <a:pt x="45" y="26"/>
                    </a:cubicBezTo>
                    <a:cubicBezTo>
                      <a:pt x="45" y="30"/>
                      <a:pt x="43" y="27"/>
                      <a:pt x="45" y="30"/>
                    </a:cubicBezTo>
                    <a:cubicBezTo>
                      <a:pt x="46" y="35"/>
                      <a:pt x="46" y="30"/>
                      <a:pt x="49" y="35"/>
                    </a:cubicBezTo>
                    <a:cubicBezTo>
                      <a:pt x="51" y="38"/>
                      <a:pt x="49" y="38"/>
                      <a:pt x="49" y="41"/>
                    </a:cubicBezTo>
                    <a:cubicBezTo>
                      <a:pt x="48" y="41"/>
                      <a:pt x="45" y="40"/>
                      <a:pt x="43" y="41"/>
                    </a:cubicBezTo>
                    <a:cubicBezTo>
                      <a:pt x="40" y="43"/>
                      <a:pt x="37" y="40"/>
                      <a:pt x="31" y="40"/>
                    </a:cubicBezTo>
                    <a:cubicBezTo>
                      <a:pt x="28" y="40"/>
                      <a:pt x="22" y="38"/>
                      <a:pt x="19" y="40"/>
                    </a:cubicBezTo>
                    <a:cubicBezTo>
                      <a:pt x="14" y="40"/>
                      <a:pt x="20" y="40"/>
                      <a:pt x="17" y="41"/>
                    </a:cubicBezTo>
                    <a:cubicBezTo>
                      <a:pt x="14" y="43"/>
                      <a:pt x="11" y="41"/>
                      <a:pt x="8" y="43"/>
                    </a:cubicBezTo>
                    <a:cubicBezTo>
                      <a:pt x="8" y="41"/>
                      <a:pt x="7" y="43"/>
                      <a:pt x="7" y="41"/>
                    </a:cubicBezTo>
                    <a:cubicBezTo>
                      <a:pt x="10" y="38"/>
                      <a:pt x="8" y="41"/>
                      <a:pt x="16" y="40"/>
                    </a:cubicBezTo>
                    <a:cubicBezTo>
                      <a:pt x="14" y="40"/>
                      <a:pt x="13" y="38"/>
                      <a:pt x="11" y="40"/>
                    </a:cubicBezTo>
                    <a:cubicBezTo>
                      <a:pt x="10" y="40"/>
                      <a:pt x="10" y="38"/>
                      <a:pt x="8" y="40"/>
                    </a:cubicBezTo>
                    <a:cubicBezTo>
                      <a:pt x="7" y="41"/>
                      <a:pt x="8" y="38"/>
                      <a:pt x="7" y="35"/>
                    </a:cubicBezTo>
                    <a:cubicBezTo>
                      <a:pt x="10" y="33"/>
                      <a:pt x="16" y="37"/>
                      <a:pt x="14" y="33"/>
                    </a:cubicBezTo>
                    <a:cubicBezTo>
                      <a:pt x="14" y="32"/>
                      <a:pt x="19" y="33"/>
                      <a:pt x="19" y="32"/>
                    </a:cubicBezTo>
                    <a:cubicBezTo>
                      <a:pt x="20" y="29"/>
                      <a:pt x="19" y="30"/>
                      <a:pt x="25" y="32"/>
                    </a:cubicBezTo>
                    <a:cubicBezTo>
                      <a:pt x="28" y="33"/>
                      <a:pt x="31" y="33"/>
                      <a:pt x="31" y="30"/>
                    </a:cubicBezTo>
                    <a:cubicBezTo>
                      <a:pt x="29" y="29"/>
                      <a:pt x="26" y="33"/>
                      <a:pt x="25" y="30"/>
                    </a:cubicBezTo>
                    <a:cubicBezTo>
                      <a:pt x="23" y="27"/>
                      <a:pt x="23" y="30"/>
                      <a:pt x="22" y="29"/>
                    </a:cubicBezTo>
                    <a:cubicBezTo>
                      <a:pt x="22" y="27"/>
                      <a:pt x="19" y="29"/>
                      <a:pt x="17" y="30"/>
                    </a:cubicBezTo>
                    <a:cubicBezTo>
                      <a:pt x="17" y="30"/>
                      <a:pt x="16" y="30"/>
                      <a:pt x="8" y="3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59" name="Freeform 658"/>
              <p:cNvSpPr>
                <a:spLocks/>
              </p:cNvSpPr>
              <p:nvPr/>
            </p:nvSpPr>
            <p:spPr bwMode="auto">
              <a:xfrm>
                <a:off x="2441" y="2810"/>
                <a:ext cx="50" cy="17"/>
              </a:xfrm>
              <a:custGeom>
                <a:avLst/>
                <a:gdLst/>
                <a:ahLst/>
                <a:cxnLst>
                  <a:cxn ang="0">
                    <a:pos x="3" y="3"/>
                  </a:cxn>
                  <a:cxn ang="0">
                    <a:pos x="12" y="4"/>
                  </a:cxn>
                  <a:cxn ang="0">
                    <a:pos x="3" y="4"/>
                  </a:cxn>
                  <a:cxn ang="0">
                    <a:pos x="1" y="7"/>
                  </a:cxn>
                  <a:cxn ang="0">
                    <a:pos x="9" y="6"/>
                  </a:cxn>
                  <a:cxn ang="0">
                    <a:pos x="14" y="4"/>
                  </a:cxn>
                  <a:cxn ang="0">
                    <a:pos x="20" y="4"/>
                  </a:cxn>
                  <a:cxn ang="0">
                    <a:pos x="26" y="3"/>
                  </a:cxn>
                  <a:cxn ang="0">
                    <a:pos x="20" y="3"/>
                  </a:cxn>
                  <a:cxn ang="0">
                    <a:pos x="17" y="1"/>
                  </a:cxn>
                  <a:cxn ang="0">
                    <a:pos x="12" y="3"/>
                  </a:cxn>
                  <a:cxn ang="0">
                    <a:pos x="3" y="3"/>
                  </a:cxn>
                </a:cxnLst>
                <a:rect l="0" t="0" r="r" b="b"/>
                <a:pathLst>
                  <a:path w="26" h="9">
                    <a:moveTo>
                      <a:pt x="3" y="3"/>
                    </a:moveTo>
                    <a:cubicBezTo>
                      <a:pt x="5" y="6"/>
                      <a:pt x="6" y="3"/>
                      <a:pt x="12" y="4"/>
                    </a:cubicBezTo>
                    <a:cubicBezTo>
                      <a:pt x="6" y="4"/>
                      <a:pt x="5" y="7"/>
                      <a:pt x="3" y="4"/>
                    </a:cubicBezTo>
                    <a:cubicBezTo>
                      <a:pt x="1" y="3"/>
                      <a:pt x="0" y="6"/>
                      <a:pt x="1" y="7"/>
                    </a:cubicBezTo>
                    <a:cubicBezTo>
                      <a:pt x="5" y="6"/>
                      <a:pt x="11" y="9"/>
                      <a:pt x="9" y="6"/>
                    </a:cubicBezTo>
                    <a:cubicBezTo>
                      <a:pt x="9" y="4"/>
                      <a:pt x="14" y="6"/>
                      <a:pt x="14" y="4"/>
                    </a:cubicBezTo>
                    <a:cubicBezTo>
                      <a:pt x="15" y="1"/>
                      <a:pt x="14" y="3"/>
                      <a:pt x="20" y="4"/>
                    </a:cubicBezTo>
                    <a:cubicBezTo>
                      <a:pt x="23" y="6"/>
                      <a:pt x="26" y="6"/>
                      <a:pt x="26" y="3"/>
                    </a:cubicBezTo>
                    <a:cubicBezTo>
                      <a:pt x="24" y="1"/>
                      <a:pt x="21" y="6"/>
                      <a:pt x="20" y="3"/>
                    </a:cubicBezTo>
                    <a:cubicBezTo>
                      <a:pt x="18" y="0"/>
                      <a:pt x="18" y="3"/>
                      <a:pt x="17" y="1"/>
                    </a:cubicBezTo>
                    <a:cubicBezTo>
                      <a:pt x="17" y="0"/>
                      <a:pt x="14" y="1"/>
                      <a:pt x="12" y="3"/>
                    </a:cubicBezTo>
                    <a:cubicBezTo>
                      <a:pt x="12" y="3"/>
                      <a:pt x="11" y="3"/>
                      <a:pt x="3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0" name="Freeform 659"/>
              <p:cNvSpPr>
                <a:spLocks/>
              </p:cNvSpPr>
              <p:nvPr/>
            </p:nvSpPr>
            <p:spPr bwMode="auto">
              <a:xfrm>
                <a:off x="2470" y="2833"/>
                <a:ext cx="116" cy="108"/>
              </a:xfrm>
              <a:custGeom>
                <a:avLst/>
                <a:gdLst/>
                <a:ahLst/>
                <a:cxnLst>
                  <a:cxn ang="0">
                    <a:pos x="38" y="40"/>
                  </a:cxn>
                  <a:cxn ang="0">
                    <a:pos x="37" y="37"/>
                  </a:cxn>
                  <a:cxn ang="0">
                    <a:pos x="35" y="34"/>
                  </a:cxn>
                  <a:cxn ang="0">
                    <a:pos x="32" y="28"/>
                  </a:cxn>
                  <a:cxn ang="0">
                    <a:pos x="25" y="26"/>
                  </a:cxn>
                  <a:cxn ang="0">
                    <a:pos x="20" y="28"/>
                  </a:cxn>
                  <a:cxn ang="0">
                    <a:pos x="14" y="35"/>
                  </a:cxn>
                  <a:cxn ang="0">
                    <a:pos x="14" y="34"/>
                  </a:cxn>
                  <a:cxn ang="0">
                    <a:pos x="13" y="31"/>
                  </a:cxn>
                  <a:cxn ang="0">
                    <a:pos x="13" y="29"/>
                  </a:cxn>
                  <a:cxn ang="0">
                    <a:pos x="8" y="25"/>
                  </a:cxn>
                  <a:cxn ang="0">
                    <a:pos x="5" y="23"/>
                  </a:cxn>
                  <a:cxn ang="0">
                    <a:pos x="5" y="18"/>
                  </a:cxn>
                  <a:cxn ang="0">
                    <a:pos x="3" y="18"/>
                  </a:cxn>
                  <a:cxn ang="0">
                    <a:pos x="3" y="15"/>
                  </a:cxn>
                  <a:cxn ang="0">
                    <a:pos x="0" y="18"/>
                  </a:cxn>
                  <a:cxn ang="0">
                    <a:pos x="0" y="17"/>
                  </a:cxn>
                  <a:cxn ang="0">
                    <a:pos x="6" y="9"/>
                  </a:cxn>
                  <a:cxn ang="0">
                    <a:pos x="10" y="9"/>
                  </a:cxn>
                  <a:cxn ang="0">
                    <a:pos x="10" y="4"/>
                  </a:cxn>
                  <a:cxn ang="0">
                    <a:pos x="11" y="0"/>
                  </a:cxn>
                  <a:cxn ang="0">
                    <a:pos x="23" y="1"/>
                  </a:cxn>
                  <a:cxn ang="0">
                    <a:pos x="29" y="1"/>
                  </a:cxn>
                  <a:cxn ang="0">
                    <a:pos x="32" y="4"/>
                  </a:cxn>
                  <a:cxn ang="0">
                    <a:pos x="34" y="6"/>
                  </a:cxn>
                  <a:cxn ang="0">
                    <a:pos x="42" y="4"/>
                  </a:cxn>
                  <a:cxn ang="0">
                    <a:pos x="45" y="3"/>
                  </a:cxn>
                  <a:cxn ang="0">
                    <a:pos x="48" y="1"/>
                  </a:cxn>
                  <a:cxn ang="0">
                    <a:pos x="49" y="6"/>
                  </a:cxn>
                  <a:cxn ang="0">
                    <a:pos x="51" y="9"/>
                  </a:cxn>
                  <a:cxn ang="0">
                    <a:pos x="52" y="12"/>
                  </a:cxn>
                  <a:cxn ang="0">
                    <a:pos x="52" y="15"/>
                  </a:cxn>
                  <a:cxn ang="0">
                    <a:pos x="54" y="20"/>
                  </a:cxn>
                  <a:cxn ang="0">
                    <a:pos x="57" y="25"/>
                  </a:cxn>
                  <a:cxn ang="0">
                    <a:pos x="55" y="29"/>
                  </a:cxn>
                  <a:cxn ang="0">
                    <a:pos x="58" y="35"/>
                  </a:cxn>
                  <a:cxn ang="0">
                    <a:pos x="60" y="42"/>
                  </a:cxn>
                  <a:cxn ang="0">
                    <a:pos x="54" y="42"/>
                  </a:cxn>
                  <a:cxn ang="0">
                    <a:pos x="57" y="45"/>
                  </a:cxn>
                  <a:cxn ang="0">
                    <a:pos x="52" y="48"/>
                  </a:cxn>
                  <a:cxn ang="0">
                    <a:pos x="48" y="53"/>
                  </a:cxn>
                  <a:cxn ang="0">
                    <a:pos x="45" y="49"/>
                  </a:cxn>
                  <a:cxn ang="0">
                    <a:pos x="45" y="43"/>
                  </a:cxn>
                  <a:cxn ang="0">
                    <a:pos x="38" y="40"/>
                  </a:cxn>
                </a:cxnLst>
                <a:rect l="0" t="0" r="r" b="b"/>
                <a:pathLst>
                  <a:path w="60" h="56">
                    <a:moveTo>
                      <a:pt x="38" y="40"/>
                    </a:moveTo>
                    <a:cubicBezTo>
                      <a:pt x="34" y="45"/>
                      <a:pt x="37" y="39"/>
                      <a:pt x="37" y="37"/>
                    </a:cubicBezTo>
                    <a:cubicBezTo>
                      <a:pt x="35" y="34"/>
                      <a:pt x="35" y="34"/>
                      <a:pt x="35" y="34"/>
                    </a:cubicBezTo>
                    <a:cubicBezTo>
                      <a:pt x="35" y="31"/>
                      <a:pt x="34" y="32"/>
                      <a:pt x="32" y="28"/>
                    </a:cubicBezTo>
                    <a:cubicBezTo>
                      <a:pt x="31" y="25"/>
                      <a:pt x="25" y="25"/>
                      <a:pt x="25" y="26"/>
                    </a:cubicBezTo>
                    <a:cubicBezTo>
                      <a:pt x="25" y="28"/>
                      <a:pt x="22" y="25"/>
                      <a:pt x="20" y="28"/>
                    </a:cubicBezTo>
                    <a:cubicBezTo>
                      <a:pt x="20" y="32"/>
                      <a:pt x="17" y="34"/>
                      <a:pt x="14" y="35"/>
                    </a:cubicBezTo>
                    <a:cubicBezTo>
                      <a:pt x="14" y="34"/>
                      <a:pt x="16" y="34"/>
                      <a:pt x="14" y="34"/>
                    </a:cubicBezTo>
                    <a:cubicBezTo>
                      <a:pt x="13" y="32"/>
                      <a:pt x="14" y="32"/>
                      <a:pt x="13" y="31"/>
                    </a:cubicBezTo>
                    <a:cubicBezTo>
                      <a:pt x="11" y="31"/>
                      <a:pt x="11" y="31"/>
                      <a:pt x="13" y="29"/>
                    </a:cubicBezTo>
                    <a:cubicBezTo>
                      <a:pt x="13" y="28"/>
                      <a:pt x="10" y="28"/>
                      <a:pt x="8" y="25"/>
                    </a:cubicBezTo>
                    <a:cubicBezTo>
                      <a:pt x="8" y="23"/>
                      <a:pt x="5" y="25"/>
                      <a:pt x="5" y="23"/>
                    </a:cubicBezTo>
                    <a:cubicBezTo>
                      <a:pt x="5" y="20"/>
                      <a:pt x="3" y="23"/>
                      <a:pt x="5" y="18"/>
                    </a:cubicBezTo>
                    <a:cubicBezTo>
                      <a:pt x="5" y="15"/>
                      <a:pt x="3" y="20"/>
                      <a:pt x="3" y="18"/>
                    </a:cubicBezTo>
                    <a:cubicBezTo>
                      <a:pt x="2" y="17"/>
                      <a:pt x="5" y="15"/>
                      <a:pt x="3" y="15"/>
                    </a:cubicBezTo>
                    <a:cubicBezTo>
                      <a:pt x="0" y="15"/>
                      <a:pt x="2" y="18"/>
                      <a:pt x="0" y="18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3" y="9"/>
                      <a:pt x="5" y="12"/>
                      <a:pt x="6" y="9"/>
                    </a:cubicBezTo>
                    <a:cubicBezTo>
                      <a:pt x="8" y="7"/>
                      <a:pt x="8" y="11"/>
                      <a:pt x="10" y="9"/>
                    </a:cubicBezTo>
                    <a:cubicBezTo>
                      <a:pt x="13" y="9"/>
                      <a:pt x="13" y="6"/>
                      <a:pt x="10" y="4"/>
                    </a:cubicBezTo>
                    <a:cubicBezTo>
                      <a:pt x="8" y="3"/>
                      <a:pt x="13" y="4"/>
                      <a:pt x="11" y="0"/>
                    </a:cubicBezTo>
                    <a:cubicBezTo>
                      <a:pt x="17" y="0"/>
                      <a:pt x="20" y="3"/>
                      <a:pt x="23" y="1"/>
                    </a:cubicBezTo>
                    <a:cubicBezTo>
                      <a:pt x="25" y="0"/>
                      <a:pt x="28" y="1"/>
                      <a:pt x="29" y="1"/>
                    </a:cubicBezTo>
                    <a:cubicBezTo>
                      <a:pt x="28" y="6"/>
                      <a:pt x="31" y="7"/>
                      <a:pt x="32" y="4"/>
                    </a:cubicBezTo>
                    <a:cubicBezTo>
                      <a:pt x="32" y="3"/>
                      <a:pt x="34" y="4"/>
                      <a:pt x="34" y="6"/>
                    </a:cubicBezTo>
                    <a:cubicBezTo>
                      <a:pt x="37" y="9"/>
                      <a:pt x="35" y="1"/>
                      <a:pt x="42" y="4"/>
                    </a:cubicBezTo>
                    <a:cubicBezTo>
                      <a:pt x="45" y="7"/>
                      <a:pt x="43" y="4"/>
                      <a:pt x="45" y="3"/>
                    </a:cubicBezTo>
                    <a:cubicBezTo>
                      <a:pt x="48" y="3"/>
                      <a:pt x="43" y="0"/>
                      <a:pt x="48" y="1"/>
                    </a:cubicBezTo>
                    <a:cubicBezTo>
                      <a:pt x="51" y="3"/>
                      <a:pt x="49" y="4"/>
                      <a:pt x="49" y="6"/>
                    </a:cubicBezTo>
                    <a:cubicBezTo>
                      <a:pt x="51" y="6"/>
                      <a:pt x="49" y="9"/>
                      <a:pt x="51" y="9"/>
                    </a:cubicBezTo>
                    <a:cubicBezTo>
                      <a:pt x="52" y="9"/>
                      <a:pt x="55" y="12"/>
                      <a:pt x="52" y="12"/>
                    </a:cubicBezTo>
                    <a:cubicBezTo>
                      <a:pt x="51" y="14"/>
                      <a:pt x="51" y="18"/>
                      <a:pt x="52" y="15"/>
                    </a:cubicBezTo>
                    <a:cubicBezTo>
                      <a:pt x="54" y="14"/>
                      <a:pt x="55" y="15"/>
                      <a:pt x="54" y="20"/>
                    </a:cubicBezTo>
                    <a:cubicBezTo>
                      <a:pt x="54" y="23"/>
                      <a:pt x="55" y="20"/>
                      <a:pt x="57" y="25"/>
                    </a:cubicBezTo>
                    <a:cubicBezTo>
                      <a:pt x="54" y="26"/>
                      <a:pt x="57" y="26"/>
                      <a:pt x="55" y="29"/>
                    </a:cubicBezTo>
                    <a:cubicBezTo>
                      <a:pt x="55" y="32"/>
                      <a:pt x="60" y="32"/>
                      <a:pt x="58" y="35"/>
                    </a:cubicBezTo>
                    <a:cubicBezTo>
                      <a:pt x="55" y="39"/>
                      <a:pt x="60" y="37"/>
                      <a:pt x="60" y="42"/>
                    </a:cubicBezTo>
                    <a:cubicBezTo>
                      <a:pt x="55" y="40"/>
                      <a:pt x="54" y="40"/>
                      <a:pt x="54" y="42"/>
                    </a:cubicBezTo>
                    <a:cubicBezTo>
                      <a:pt x="55" y="45"/>
                      <a:pt x="57" y="42"/>
                      <a:pt x="57" y="45"/>
                    </a:cubicBezTo>
                    <a:cubicBezTo>
                      <a:pt x="57" y="48"/>
                      <a:pt x="55" y="51"/>
                      <a:pt x="52" y="48"/>
                    </a:cubicBezTo>
                    <a:cubicBezTo>
                      <a:pt x="51" y="46"/>
                      <a:pt x="49" y="56"/>
                      <a:pt x="48" y="53"/>
                    </a:cubicBezTo>
                    <a:cubicBezTo>
                      <a:pt x="46" y="49"/>
                      <a:pt x="45" y="53"/>
                      <a:pt x="45" y="49"/>
                    </a:cubicBezTo>
                    <a:cubicBezTo>
                      <a:pt x="46" y="46"/>
                      <a:pt x="45" y="45"/>
                      <a:pt x="45" y="43"/>
                    </a:cubicBezTo>
                    <a:cubicBezTo>
                      <a:pt x="46" y="40"/>
                      <a:pt x="40" y="40"/>
                      <a:pt x="38" y="4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1" name="Freeform 660"/>
              <p:cNvSpPr>
                <a:spLocks/>
              </p:cNvSpPr>
              <p:nvPr/>
            </p:nvSpPr>
            <p:spPr bwMode="auto">
              <a:xfrm>
                <a:off x="2446" y="2829"/>
                <a:ext cx="47" cy="37"/>
              </a:xfrm>
              <a:custGeom>
                <a:avLst/>
                <a:gdLst/>
                <a:ahLst/>
                <a:cxnLst>
                  <a:cxn ang="0">
                    <a:pos x="12" y="19"/>
                  </a:cxn>
                  <a:cxn ang="0">
                    <a:pos x="18" y="11"/>
                  </a:cxn>
                  <a:cxn ang="0">
                    <a:pos x="21" y="11"/>
                  </a:cxn>
                  <a:cxn ang="0">
                    <a:pos x="21" y="7"/>
                  </a:cxn>
                  <a:cxn ang="0">
                    <a:pos x="23" y="2"/>
                  </a:cxn>
                  <a:cxn ang="0">
                    <a:pos x="11" y="2"/>
                  </a:cxn>
                  <a:cxn ang="0">
                    <a:pos x="9" y="3"/>
                  </a:cxn>
                  <a:cxn ang="0">
                    <a:pos x="0" y="5"/>
                  </a:cxn>
                  <a:cxn ang="0">
                    <a:pos x="3" y="7"/>
                  </a:cxn>
                  <a:cxn ang="0">
                    <a:pos x="5" y="8"/>
                  </a:cxn>
                  <a:cxn ang="0">
                    <a:pos x="6" y="11"/>
                  </a:cxn>
                  <a:cxn ang="0">
                    <a:pos x="9" y="10"/>
                  </a:cxn>
                  <a:cxn ang="0">
                    <a:pos x="9" y="14"/>
                  </a:cxn>
                  <a:cxn ang="0">
                    <a:pos x="9" y="16"/>
                  </a:cxn>
                  <a:cxn ang="0">
                    <a:pos x="11" y="18"/>
                  </a:cxn>
                  <a:cxn ang="0">
                    <a:pos x="12" y="16"/>
                  </a:cxn>
                  <a:cxn ang="0">
                    <a:pos x="12" y="19"/>
                  </a:cxn>
                </a:cxnLst>
                <a:rect l="0" t="0" r="r" b="b"/>
                <a:pathLst>
                  <a:path w="24" h="19">
                    <a:moveTo>
                      <a:pt x="12" y="19"/>
                    </a:moveTo>
                    <a:cubicBezTo>
                      <a:pt x="15" y="11"/>
                      <a:pt x="17" y="14"/>
                      <a:pt x="18" y="11"/>
                    </a:cubicBezTo>
                    <a:cubicBezTo>
                      <a:pt x="20" y="10"/>
                      <a:pt x="20" y="13"/>
                      <a:pt x="21" y="11"/>
                    </a:cubicBezTo>
                    <a:cubicBezTo>
                      <a:pt x="24" y="11"/>
                      <a:pt x="24" y="8"/>
                      <a:pt x="21" y="7"/>
                    </a:cubicBezTo>
                    <a:cubicBezTo>
                      <a:pt x="20" y="5"/>
                      <a:pt x="24" y="7"/>
                      <a:pt x="23" y="2"/>
                    </a:cubicBezTo>
                    <a:cubicBezTo>
                      <a:pt x="20" y="2"/>
                      <a:pt x="14" y="0"/>
                      <a:pt x="11" y="2"/>
                    </a:cubicBezTo>
                    <a:cubicBezTo>
                      <a:pt x="6" y="2"/>
                      <a:pt x="12" y="2"/>
                      <a:pt x="9" y="3"/>
                    </a:cubicBezTo>
                    <a:cubicBezTo>
                      <a:pt x="6" y="5"/>
                      <a:pt x="3" y="3"/>
                      <a:pt x="0" y="5"/>
                    </a:cubicBezTo>
                    <a:cubicBezTo>
                      <a:pt x="1" y="7"/>
                      <a:pt x="5" y="5"/>
                      <a:pt x="3" y="7"/>
                    </a:cubicBezTo>
                    <a:cubicBezTo>
                      <a:pt x="1" y="10"/>
                      <a:pt x="3" y="10"/>
                      <a:pt x="5" y="8"/>
                    </a:cubicBezTo>
                    <a:cubicBezTo>
                      <a:pt x="8" y="8"/>
                      <a:pt x="3" y="13"/>
                      <a:pt x="6" y="11"/>
                    </a:cubicBezTo>
                    <a:cubicBezTo>
                      <a:pt x="9" y="8"/>
                      <a:pt x="12" y="8"/>
                      <a:pt x="9" y="10"/>
                    </a:cubicBezTo>
                    <a:cubicBezTo>
                      <a:pt x="8" y="11"/>
                      <a:pt x="11" y="11"/>
                      <a:pt x="9" y="14"/>
                    </a:cubicBezTo>
                    <a:cubicBezTo>
                      <a:pt x="8" y="16"/>
                      <a:pt x="9" y="14"/>
                      <a:pt x="9" y="16"/>
                    </a:cubicBezTo>
                    <a:cubicBezTo>
                      <a:pt x="9" y="18"/>
                      <a:pt x="11" y="16"/>
                      <a:pt x="11" y="18"/>
                    </a:cubicBezTo>
                    <a:cubicBezTo>
                      <a:pt x="11" y="19"/>
                      <a:pt x="12" y="18"/>
                      <a:pt x="12" y="16"/>
                    </a:cubicBezTo>
                    <a:cubicBezTo>
                      <a:pt x="12" y="19"/>
                      <a:pt x="12" y="18"/>
                      <a:pt x="12" y="1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2" name="Freeform 661"/>
              <p:cNvSpPr>
                <a:spLocks/>
              </p:cNvSpPr>
              <p:nvPr/>
            </p:nvSpPr>
            <p:spPr bwMode="auto">
              <a:xfrm>
                <a:off x="2452" y="2844"/>
                <a:ext cx="2" cy="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3">
                    <a:moveTo>
                      <a:pt x="0" y="1"/>
                    </a:moveTo>
                    <a:cubicBezTo>
                      <a:pt x="0" y="1"/>
                      <a:pt x="1" y="0"/>
                      <a:pt x="1" y="1"/>
                    </a:cubicBezTo>
                    <a:cubicBezTo>
                      <a:pt x="1" y="3"/>
                      <a:pt x="1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3" name="Freeform 662"/>
              <p:cNvSpPr>
                <a:spLocks/>
              </p:cNvSpPr>
              <p:nvPr/>
            </p:nvSpPr>
            <p:spPr bwMode="auto">
              <a:xfrm>
                <a:off x="2452" y="2850"/>
                <a:ext cx="6" cy="8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1" y="2"/>
                  </a:cxn>
                  <a:cxn ang="0">
                    <a:pos x="1" y="4"/>
                  </a:cxn>
                </a:cxnLst>
                <a:rect l="0" t="0" r="r" b="b"/>
                <a:pathLst>
                  <a:path w="3" h="4">
                    <a:moveTo>
                      <a:pt x="1" y="4"/>
                    </a:moveTo>
                    <a:cubicBezTo>
                      <a:pt x="0" y="2"/>
                      <a:pt x="1" y="0"/>
                      <a:pt x="1" y="2"/>
                    </a:cubicBezTo>
                    <a:cubicBezTo>
                      <a:pt x="3" y="2"/>
                      <a:pt x="1" y="4"/>
                      <a:pt x="1" y="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4" name="Freeform 663"/>
              <p:cNvSpPr>
                <a:spLocks/>
              </p:cNvSpPr>
              <p:nvPr/>
            </p:nvSpPr>
            <p:spPr bwMode="auto">
              <a:xfrm>
                <a:off x="2452" y="2860"/>
                <a:ext cx="2" cy="6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3">
                    <a:moveTo>
                      <a:pt x="0" y="2"/>
                    </a:moveTo>
                    <a:cubicBezTo>
                      <a:pt x="0" y="0"/>
                      <a:pt x="1" y="0"/>
                      <a:pt x="1" y="2"/>
                    </a:cubicBezTo>
                    <a:cubicBezTo>
                      <a:pt x="1" y="3"/>
                      <a:pt x="0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5" name="Freeform 664"/>
              <p:cNvSpPr>
                <a:spLocks/>
              </p:cNvSpPr>
              <p:nvPr/>
            </p:nvSpPr>
            <p:spPr bwMode="auto">
              <a:xfrm>
                <a:off x="2454" y="286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2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6" name="Freeform 665"/>
              <p:cNvSpPr>
                <a:spLocks/>
              </p:cNvSpPr>
              <p:nvPr/>
            </p:nvSpPr>
            <p:spPr bwMode="auto">
              <a:xfrm>
                <a:off x="2458" y="2858"/>
                <a:ext cx="2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7" name="Freeform 666"/>
              <p:cNvSpPr>
                <a:spLocks/>
              </p:cNvSpPr>
              <p:nvPr/>
            </p:nvSpPr>
            <p:spPr bwMode="auto">
              <a:xfrm>
                <a:off x="2448" y="285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2" y="0"/>
                      <a:pt x="2" y="2"/>
                    </a:cubicBezTo>
                    <a:cubicBezTo>
                      <a:pt x="0" y="2"/>
                      <a:pt x="0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8" name="Freeform 667"/>
              <p:cNvSpPr>
                <a:spLocks/>
              </p:cNvSpPr>
              <p:nvPr/>
            </p:nvSpPr>
            <p:spPr bwMode="auto">
              <a:xfrm>
                <a:off x="2460" y="285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0" y="0"/>
                      <a:pt x="2" y="2"/>
                    </a:cubicBezTo>
                    <a:cubicBezTo>
                      <a:pt x="0" y="2"/>
                      <a:pt x="0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69" name="Freeform 668"/>
              <p:cNvSpPr>
                <a:spLocks/>
              </p:cNvSpPr>
              <p:nvPr/>
            </p:nvSpPr>
            <p:spPr bwMode="auto">
              <a:xfrm>
                <a:off x="2334" y="2779"/>
                <a:ext cx="10" cy="11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2" y="1"/>
                  </a:cxn>
                  <a:cxn ang="0">
                    <a:pos x="2" y="6"/>
                  </a:cxn>
                </a:cxnLst>
                <a:rect l="0" t="0" r="r" b="b"/>
                <a:pathLst>
                  <a:path w="5" h="6">
                    <a:moveTo>
                      <a:pt x="2" y="6"/>
                    </a:moveTo>
                    <a:cubicBezTo>
                      <a:pt x="0" y="6"/>
                      <a:pt x="0" y="0"/>
                      <a:pt x="2" y="1"/>
                    </a:cubicBezTo>
                    <a:cubicBezTo>
                      <a:pt x="3" y="3"/>
                      <a:pt x="5" y="5"/>
                      <a:pt x="2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0" name="Freeform 669"/>
              <p:cNvSpPr>
                <a:spLocks/>
              </p:cNvSpPr>
              <p:nvPr/>
            </p:nvSpPr>
            <p:spPr bwMode="auto">
              <a:xfrm>
                <a:off x="2345" y="2763"/>
                <a:ext cx="10" cy="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3" y="2"/>
                  </a:cxn>
                  <a:cxn ang="0">
                    <a:pos x="2" y="2"/>
                  </a:cxn>
                </a:cxnLst>
                <a:rect l="0" t="0" r="r" b="b"/>
                <a:pathLst>
                  <a:path w="5" h="3">
                    <a:moveTo>
                      <a:pt x="2" y="2"/>
                    </a:moveTo>
                    <a:cubicBezTo>
                      <a:pt x="2" y="0"/>
                      <a:pt x="5" y="0"/>
                      <a:pt x="3" y="2"/>
                    </a:cubicBezTo>
                    <a:cubicBezTo>
                      <a:pt x="2" y="3"/>
                      <a:pt x="0" y="3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1" name="Freeform 670"/>
              <p:cNvSpPr>
                <a:spLocks/>
              </p:cNvSpPr>
              <p:nvPr/>
            </p:nvSpPr>
            <p:spPr bwMode="auto">
              <a:xfrm>
                <a:off x="2311" y="2746"/>
                <a:ext cx="7" cy="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4" h="5">
                    <a:moveTo>
                      <a:pt x="0" y="1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4" y="0"/>
                      <a:pt x="1" y="5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2" name="Freeform 671"/>
              <p:cNvSpPr>
                <a:spLocks/>
              </p:cNvSpPr>
              <p:nvPr/>
            </p:nvSpPr>
            <p:spPr bwMode="auto">
              <a:xfrm>
                <a:off x="2324" y="2755"/>
                <a:ext cx="8" cy="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0" y="1"/>
                  </a:cxn>
                </a:cxnLst>
                <a:rect l="0" t="0" r="r" b="b"/>
                <a:pathLst>
                  <a:path w="4" h="3">
                    <a:moveTo>
                      <a:pt x="0" y="1"/>
                    </a:moveTo>
                    <a:cubicBezTo>
                      <a:pt x="0" y="0"/>
                      <a:pt x="0" y="0"/>
                      <a:pt x="2" y="0"/>
                    </a:cubicBezTo>
                    <a:cubicBezTo>
                      <a:pt x="4" y="1"/>
                      <a:pt x="4" y="1"/>
                      <a:pt x="2" y="1"/>
                    </a:cubicBezTo>
                    <a:cubicBezTo>
                      <a:pt x="0" y="1"/>
                      <a:pt x="0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3" name="Freeform 672"/>
              <p:cNvSpPr>
                <a:spLocks/>
              </p:cNvSpPr>
              <p:nvPr/>
            </p:nvSpPr>
            <p:spPr bwMode="auto">
              <a:xfrm>
                <a:off x="2322" y="2786"/>
                <a:ext cx="6" cy="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cubicBezTo>
                      <a:pt x="2" y="0"/>
                      <a:pt x="3" y="2"/>
                      <a:pt x="2" y="2"/>
                    </a:cubicBezTo>
                    <a:cubicBezTo>
                      <a:pt x="2" y="4"/>
                      <a:pt x="0" y="2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4" name="Freeform 673"/>
              <p:cNvSpPr>
                <a:spLocks/>
              </p:cNvSpPr>
              <p:nvPr/>
            </p:nvSpPr>
            <p:spPr bwMode="auto">
              <a:xfrm>
                <a:off x="2340" y="2780"/>
                <a:ext cx="5" cy="4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0"/>
                  </a:cxn>
                  <a:cxn ang="0">
                    <a:pos x="2" y="2"/>
                  </a:cxn>
                </a:cxnLst>
                <a:rect l="0" t="0" r="r" b="b"/>
                <a:pathLst>
                  <a:path w="3" h="2">
                    <a:moveTo>
                      <a:pt x="2" y="2"/>
                    </a:moveTo>
                    <a:cubicBezTo>
                      <a:pt x="0" y="2"/>
                      <a:pt x="2" y="0"/>
                      <a:pt x="2" y="0"/>
                    </a:cubicBezTo>
                    <a:cubicBezTo>
                      <a:pt x="3" y="0"/>
                      <a:pt x="3" y="2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5" name="Freeform 674"/>
              <p:cNvSpPr>
                <a:spLocks/>
              </p:cNvSpPr>
              <p:nvPr/>
            </p:nvSpPr>
            <p:spPr bwMode="auto">
              <a:xfrm>
                <a:off x="1781" y="4115"/>
                <a:ext cx="33" cy="29"/>
              </a:xfrm>
              <a:custGeom>
                <a:avLst/>
                <a:gdLst/>
                <a:ahLst/>
                <a:cxnLst>
                  <a:cxn ang="0">
                    <a:pos x="2" y="14"/>
                  </a:cxn>
                  <a:cxn ang="0">
                    <a:pos x="0" y="10"/>
                  </a:cxn>
                  <a:cxn ang="0">
                    <a:pos x="2" y="7"/>
                  </a:cxn>
                  <a:cxn ang="0">
                    <a:pos x="5" y="6"/>
                  </a:cxn>
                  <a:cxn ang="0">
                    <a:pos x="5" y="4"/>
                  </a:cxn>
                  <a:cxn ang="0">
                    <a:pos x="5" y="3"/>
                  </a:cxn>
                  <a:cxn ang="0">
                    <a:pos x="6" y="1"/>
                  </a:cxn>
                  <a:cxn ang="0">
                    <a:pos x="10" y="1"/>
                  </a:cxn>
                  <a:cxn ang="0">
                    <a:pos x="11" y="3"/>
                  </a:cxn>
                  <a:cxn ang="0">
                    <a:pos x="11" y="4"/>
                  </a:cxn>
                  <a:cxn ang="0">
                    <a:pos x="13" y="3"/>
                  </a:cxn>
                  <a:cxn ang="0">
                    <a:pos x="16" y="3"/>
                  </a:cxn>
                  <a:cxn ang="0">
                    <a:pos x="16" y="4"/>
                  </a:cxn>
                  <a:cxn ang="0">
                    <a:pos x="14" y="6"/>
                  </a:cxn>
                  <a:cxn ang="0">
                    <a:pos x="11" y="7"/>
                  </a:cxn>
                  <a:cxn ang="0">
                    <a:pos x="8" y="9"/>
                  </a:cxn>
                  <a:cxn ang="0">
                    <a:pos x="8" y="10"/>
                  </a:cxn>
                  <a:cxn ang="0">
                    <a:pos x="6" y="10"/>
                  </a:cxn>
                  <a:cxn ang="0">
                    <a:pos x="5" y="12"/>
                  </a:cxn>
                  <a:cxn ang="0">
                    <a:pos x="2" y="14"/>
                  </a:cxn>
                </a:cxnLst>
                <a:rect l="0" t="0" r="r" b="b"/>
                <a:pathLst>
                  <a:path w="17" h="15">
                    <a:moveTo>
                      <a:pt x="2" y="14"/>
                    </a:moveTo>
                    <a:cubicBezTo>
                      <a:pt x="0" y="12"/>
                      <a:pt x="0" y="10"/>
                      <a:pt x="0" y="10"/>
                    </a:cubicBezTo>
                    <a:cubicBezTo>
                      <a:pt x="2" y="10"/>
                      <a:pt x="0" y="9"/>
                      <a:pt x="2" y="7"/>
                    </a:cubicBezTo>
                    <a:cubicBezTo>
                      <a:pt x="5" y="6"/>
                      <a:pt x="3" y="6"/>
                      <a:pt x="5" y="6"/>
                    </a:cubicBezTo>
                    <a:cubicBezTo>
                      <a:pt x="6" y="6"/>
                      <a:pt x="6" y="6"/>
                      <a:pt x="5" y="4"/>
                    </a:cubicBezTo>
                    <a:cubicBezTo>
                      <a:pt x="5" y="4"/>
                      <a:pt x="6" y="4"/>
                      <a:pt x="5" y="3"/>
                    </a:cubicBezTo>
                    <a:cubicBezTo>
                      <a:pt x="5" y="3"/>
                      <a:pt x="8" y="3"/>
                      <a:pt x="6" y="1"/>
                    </a:cubicBezTo>
                    <a:cubicBezTo>
                      <a:pt x="6" y="0"/>
                      <a:pt x="8" y="1"/>
                      <a:pt x="10" y="1"/>
                    </a:cubicBezTo>
                    <a:cubicBezTo>
                      <a:pt x="11" y="1"/>
                      <a:pt x="11" y="3"/>
                      <a:pt x="11" y="3"/>
                    </a:cubicBezTo>
                    <a:cubicBezTo>
                      <a:pt x="10" y="3"/>
                      <a:pt x="11" y="3"/>
                      <a:pt x="11" y="4"/>
                    </a:cubicBezTo>
                    <a:cubicBezTo>
                      <a:pt x="13" y="6"/>
                      <a:pt x="11" y="3"/>
                      <a:pt x="13" y="3"/>
                    </a:cubicBezTo>
                    <a:cubicBezTo>
                      <a:pt x="14" y="1"/>
                      <a:pt x="14" y="1"/>
                      <a:pt x="16" y="3"/>
                    </a:cubicBezTo>
                    <a:cubicBezTo>
                      <a:pt x="16" y="4"/>
                      <a:pt x="14" y="4"/>
                      <a:pt x="16" y="4"/>
                    </a:cubicBezTo>
                    <a:cubicBezTo>
                      <a:pt x="17" y="6"/>
                      <a:pt x="16" y="6"/>
                      <a:pt x="14" y="6"/>
                    </a:cubicBezTo>
                    <a:cubicBezTo>
                      <a:pt x="11" y="7"/>
                      <a:pt x="14" y="9"/>
                      <a:pt x="11" y="7"/>
                    </a:cubicBezTo>
                    <a:cubicBezTo>
                      <a:pt x="6" y="7"/>
                      <a:pt x="5" y="7"/>
                      <a:pt x="8" y="9"/>
                    </a:cubicBezTo>
                    <a:cubicBezTo>
                      <a:pt x="10" y="9"/>
                      <a:pt x="10" y="12"/>
                      <a:pt x="8" y="10"/>
                    </a:cubicBezTo>
                    <a:cubicBezTo>
                      <a:pt x="6" y="9"/>
                      <a:pt x="8" y="12"/>
                      <a:pt x="6" y="10"/>
                    </a:cubicBezTo>
                    <a:cubicBezTo>
                      <a:pt x="3" y="9"/>
                      <a:pt x="6" y="14"/>
                      <a:pt x="5" y="12"/>
                    </a:cubicBezTo>
                    <a:cubicBezTo>
                      <a:pt x="0" y="10"/>
                      <a:pt x="5" y="15"/>
                      <a:pt x="2" y="14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6" name="Freeform 675"/>
              <p:cNvSpPr>
                <a:spLocks/>
              </p:cNvSpPr>
              <p:nvPr/>
            </p:nvSpPr>
            <p:spPr bwMode="auto">
              <a:xfrm>
                <a:off x="1762" y="4117"/>
                <a:ext cx="29" cy="21"/>
              </a:xfrm>
              <a:custGeom>
                <a:avLst/>
                <a:gdLst/>
                <a:ahLst/>
                <a:cxnLst>
                  <a:cxn ang="0">
                    <a:pos x="3" y="11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4" y="8"/>
                  </a:cxn>
                  <a:cxn ang="0">
                    <a:pos x="6" y="6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9" y="2"/>
                  </a:cxn>
                  <a:cxn ang="0">
                    <a:pos x="10" y="2"/>
                  </a:cxn>
                  <a:cxn ang="0">
                    <a:pos x="13" y="0"/>
                  </a:cxn>
                  <a:cxn ang="0">
                    <a:pos x="13" y="3"/>
                  </a:cxn>
                  <a:cxn ang="0">
                    <a:pos x="10" y="6"/>
                  </a:cxn>
                  <a:cxn ang="0">
                    <a:pos x="7" y="8"/>
                  </a:cxn>
                  <a:cxn ang="0">
                    <a:pos x="6" y="10"/>
                  </a:cxn>
                  <a:cxn ang="0">
                    <a:pos x="4" y="11"/>
                  </a:cxn>
                  <a:cxn ang="0">
                    <a:pos x="3" y="11"/>
                  </a:cxn>
                </a:cxnLst>
                <a:rect l="0" t="0" r="r" b="b"/>
                <a:pathLst>
                  <a:path w="15" h="11">
                    <a:moveTo>
                      <a:pt x="3" y="11"/>
                    </a:moveTo>
                    <a:cubicBezTo>
                      <a:pt x="1" y="10"/>
                      <a:pt x="3" y="11"/>
                      <a:pt x="1" y="10"/>
                    </a:cubicBezTo>
                    <a:cubicBezTo>
                      <a:pt x="0" y="8"/>
                      <a:pt x="1" y="10"/>
                      <a:pt x="1" y="8"/>
                    </a:cubicBezTo>
                    <a:cubicBezTo>
                      <a:pt x="1" y="8"/>
                      <a:pt x="3" y="10"/>
                      <a:pt x="4" y="8"/>
                    </a:cubicBezTo>
                    <a:cubicBezTo>
                      <a:pt x="4" y="6"/>
                      <a:pt x="6" y="6"/>
                      <a:pt x="6" y="6"/>
                    </a:cubicBezTo>
                    <a:cubicBezTo>
                      <a:pt x="7" y="5"/>
                      <a:pt x="6" y="5"/>
                      <a:pt x="4" y="5"/>
                    </a:cubicBezTo>
                    <a:cubicBezTo>
                      <a:pt x="3" y="6"/>
                      <a:pt x="3" y="5"/>
                      <a:pt x="4" y="5"/>
                    </a:cubicBezTo>
                    <a:cubicBezTo>
                      <a:pt x="6" y="5"/>
                      <a:pt x="6" y="3"/>
                      <a:pt x="4" y="3"/>
                    </a:cubicBezTo>
                    <a:cubicBezTo>
                      <a:pt x="3" y="2"/>
                      <a:pt x="1" y="0"/>
                      <a:pt x="4" y="2"/>
                    </a:cubicBezTo>
                    <a:cubicBezTo>
                      <a:pt x="9" y="3"/>
                      <a:pt x="7" y="2"/>
                      <a:pt x="9" y="2"/>
                    </a:cubicBezTo>
                    <a:cubicBezTo>
                      <a:pt x="9" y="0"/>
                      <a:pt x="9" y="2"/>
                      <a:pt x="10" y="2"/>
                    </a:cubicBezTo>
                    <a:cubicBezTo>
                      <a:pt x="12" y="2"/>
                      <a:pt x="12" y="0"/>
                      <a:pt x="13" y="0"/>
                    </a:cubicBezTo>
                    <a:cubicBezTo>
                      <a:pt x="15" y="2"/>
                      <a:pt x="15" y="2"/>
                      <a:pt x="13" y="3"/>
                    </a:cubicBezTo>
                    <a:cubicBezTo>
                      <a:pt x="12" y="5"/>
                      <a:pt x="12" y="3"/>
                      <a:pt x="10" y="6"/>
                    </a:cubicBezTo>
                    <a:cubicBezTo>
                      <a:pt x="9" y="8"/>
                      <a:pt x="9" y="8"/>
                      <a:pt x="7" y="8"/>
                    </a:cubicBezTo>
                    <a:cubicBezTo>
                      <a:pt x="6" y="8"/>
                      <a:pt x="6" y="10"/>
                      <a:pt x="6" y="10"/>
                    </a:cubicBezTo>
                    <a:cubicBezTo>
                      <a:pt x="4" y="11"/>
                      <a:pt x="4" y="10"/>
                      <a:pt x="4" y="11"/>
                    </a:cubicBezTo>
                    <a:cubicBezTo>
                      <a:pt x="4" y="11"/>
                      <a:pt x="4" y="11"/>
                      <a:pt x="3" y="1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7" name="Freeform 676"/>
              <p:cNvSpPr>
                <a:spLocks/>
              </p:cNvSpPr>
              <p:nvPr/>
            </p:nvSpPr>
            <p:spPr bwMode="auto">
              <a:xfrm>
                <a:off x="3112" y="2094"/>
                <a:ext cx="56" cy="68"/>
              </a:xfrm>
              <a:custGeom>
                <a:avLst/>
                <a:gdLst/>
                <a:ahLst/>
                <a:cxnLst>
                  <a:cxn ang="0">
                    <a:pos x="12" y="35"/>
                  </a:cxn>
                  <a:cxn ang="0">
                    <a:pos x="12" y="31"/>
                  </a:cxn>
                  <a:cxn ang="0">
                    <a:pos x="10" y="18"/>
                  </a:cxn>
                  <a:cxn ang="0">
                    <a:pos x="7" y="12"/>
                  </a:cxn>
                  <a:cxn ang="0">
                    <a:pos x="0" y="3"/>
                  </a:cxn>
                  <a:cxn ang="0">
                    <a:pos x="6" y="1"/>
                  </a:cxn>
                  <a:cxn ang="0">
                    <a:pos x="15" y="5"/>
                  </a:cxn>
                  <a:cxn ang="0">
                    <a:pos x="19" y="6"/>
                  </a:cxn>
                  <a:cxn ang="0">
                    <a:pos x="19" y="9"/>
                  </a:cxn>
                  <a:cxn ang="0">
                    <a:pos x="22" y="14"/>
                  </a:cxn>
                  <a:cxn ang="0">
                    <a:pos x="24" y="18"/>
                  </a:cxn>
                  <a:cxn ang="0">
                    <a:pos x="25" y="25"/>
                  </a:cxn>
                  <a:cxn ang="0">
                    <a:pos x="25" y="25"/>
                  </a:cxn>
                  <a:cxn ang="0">
                    <a:pos x="19" y="25"/>
                  </a:cxn>
                  <a:cxn ang="0">
                    <a:pos x="18" y="26"/>
                  </a:cxn>
                  <a:cxn ang="0">
                    <a:pos x="15" y="34"/>
                  </a:cxn>
                  <a:cxn ang="0">
                    <a:pos x="12" y="35"/>
                  </a:cxn>
                </a:cxnLst>
                <a:rect l="0" t="0" r="r" b="b"/>
                <a:pathLst>
                  <a:path w="29" h="35">
                    <a:moveTo>
                      <a:pt x="12" y="35"/>
                    </a:moveTo>
                    <a:cubicBezTo>
                      <a:pt x="10" y="34"/>
                      <a:pt x="12" y="34"/>
                      <a:pt x="12" y="31"/>
                    </a:cubicBezTo>
                    <a:cubicBezTo>
                      <a:pt x="10" y="26"/>
                      <a:pt x="15" y="23"/>
                      <a:pt x="10" y="18"/>
                    </a:cubicBezTo>
                    <a:cubicBezTo>
                      <a:pt x="6" y="12"/>
                      <a:pt x="7" y="14"/>
                      <a:pt x="7" y="12"/>
                    </a:cubicBezTo>
                    <a:cubicBezTo>
                      <a:pt x="4" y="11"/>
                      <a:pt x="3" y="1"/>
                      <a:pt x="0" y="3"/>
                    </a:cubicBezTo>
                    <a:cubicBezTo>
                      <a:pt x="1" y="1"/>
                      <a:pt x="4" y="1"/>
                      <a:pt x="6" y="1"/>
                    </a:cubicBezTo>
                    <a:cubicBezTo>
                      <a:pt x="7" y="0"/>
                      <a:pt x="13" y="5"/>
                      <a:pt x="15" y="5"/>
                    </a:cubicBezTo>
                    <a:cubicBezTo>
                      <a:pt x="16" y="3"/>
                      <a:pt x="16" y="8"/>
                      <a:pt x="19" y="6"/>
                    </a:cubicBezTo>
                    <a:cubicBezTo>
                      <a:pt x="21" y="6"/>
                      <a:pt x="21" y="8"/>
                      <a:pt x="19" y="9"/>
                    </a:cubicBezTo>
                    <a:cubicBezTo>
                      <a:pt x="18" y="12"/>
                      <a:pt x="21" y="14"/>
                      <a:pt x="22" y="14"/>
                    </a:cubicBezTo>
                    <a:cubicBezTo>
                      <a:pt x="24" y="14"/>
                      <a:pt x="21" y="17"/>
                      <a:pt x="24" y="18"/>
                    </a:cubicBezTo>
                    <a:cubicBezTo>
                      <a:pt x="27" y="20"/>
                      <a:pt x="24" y="23"/>
                      <a:pt x="25" y="25"/>
                    </a:cubicBezTo>
                    <a:cubicBezTo>
                      <a:pt x="29" y="25"/>
                      <a:pt x="25" y="26"/>
                      <a:pt x="25" y="25"/>
                    </a:cubicBezTo>
                    <a:cubicBezTo>
                      <a:pt x="24" y="25"/>
                      <a:pt x="21" y="26"/>
                      <a:pt x="19" y="25"/>
                    </a:cubicBezTo>
                    <a:cubicBezTo>
                      <a:pt x="18" y="23"/>
                      <a:pt x="16" y="25"/>
                      <a:pt x="18" y="26"/>
                    </a:cubicBezTo>
                    <a:cubicBezTo>
                      <a:pt x="19" y="29"/>
                      <a:pt x="13" y="32"/>
                      <a:pt x="15" y="34"/>
                    </a:cubicBezTo>
                    <a:cubicBezTo>
                      <a:pt x="15" y="35"/>
                      <a:pt x="13" y="35"/>
                      <a:pt x="12" y="3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8" name="Freeform 677"/>
              <p:cNvSpPr>
                <a:spLocks/>
              </p:cNvSpPr>
              <p:nvPr/>
            </p:nvSpPr>
            <p:spPr bwMode="auto">
              <a:xfrm>
                <a:off x="3015" y="2100"/>
                <a:ext cx="143" cy="104"/>
              </a:xfrm>
              <a:custGeom>
                <a:avLst/>
                <a:gdLst/>
                <a:ahLst/>
                <a:cxnLst>
                  <a:cxn ang="0">
                    <a:pos x="21" y="3"/>
                  </a:cxn>
                  <a:cxn ang="0">
                    <a:pos x="15" y="6"/>
                  </a:cxn>
                  <a:cxn ang="0">
                    <a:pos x="12" y="11"/>
                  </a:cxn>
                  <a:cxn ang="0">
                    <a:pos x="10" y="15"/>
                  </a:cxn>
                  <a:cxn ang="0">
                    <a:pos x="6" y="23"/>
                  </a:cxn>
                  <a:cxn ang="0">
                    <a:pos x="3" y="23"/>
                  </a:cxn>
                  <a:cxn ang="0">
                    <a:pos x="3" y="23"/>
                  </a:cxn>
                  <a:cxn ang="0">
                    <a:pos x="0" y="25"/>
                  </a:cxn>
                  <a:cxn ang="0">
                    <a:pos x="3" y="30"/>
                  </a:cxn>
                  <a:cxn ang="0">
                    <a:pos x="9" y="36"/>
                  </a:cxn>
                  <a:cxn ang="0">
                    <a:pos x="13" y="42"/>
                  </a:cxn>
                  <a:cxn ang="0">
                    <a:pos x="16" y="40"/>
                  </a:cxn>
                  <a:cxn ang="0">
                    <a:pos x="18" y="47"/>
                  </a:cxn>
                  <a:cxn ang="0">
                    <a:pos x="19" y="51"/>
                  </a:cxn>
                  <a:cxn ang="0">
                    <a:pos x="25" y="51"/>
                  </a:cxn>
                  <a:cxn ang="0">
                    <a:pos x="33" y="51"/>
                  </a:cxn>
                  <a:cxn ang="0">
                    <a:pos x="42" y="51"/>
                  </a:cxn>
                  <a:cxn ang="0">
                    <a:pos x="54" y="50"/>
                  </a:cxn>
                  <a:cxn ang="0">
                    <a:pos x="60" y="51"/>
                  </a:cxn>
                  <a:cxn ang="0">
                    <a:pos x="65" y="53"/>
                  </a:cxn>
                  <a:cxn ang="0">
                    <a:pos x="71" y="40"/>
                  </a:cxn>
                  <a:cxn ang="0">
                    <a:pos x="74" y="36"/>
                  </a:cxn>
                  <a:cxn ang="0">
                    <a:pos x="69" y="34"/>
                  </a:cxn>
                  <a:cxn ang="0">
                    <a:pos x="66" y="36"/>
                  </a:cxn>
                  <a:cxn ang="0">
                    <a:pos x="62" y="33"/>
                  </a:cxn>
                  <a:cxn ang="0">
                    <a:pos x="62" y="28"/>
                  </a:cxn>
                  <a:cxn ang="0">
                    <a:pos x="60" y="15"/>
                  </a:cxn>
                  <a:cxn ang="0">
                    <a:pos x="57" y="9"/>
                  </a:cxn>
                  <a:cxn ang="0">
                    <a:pos x="50" y="0"/>
                  </a:cxn>
                  <a:cxn ang="0">
                    <a:pos x="44" y="5"/>
                  </a:cxn>
                  <a:cxn ang="0">
                    <a:pos x="38" y="6"/>
                  </a:cxn>
                  <a:cxn ang="0">
                    <a:pos x="33" y="3"/>
                  </a:cxn>
                  <a:cxn ang="0">
                    <a:pos x="27" y="3"/>
                  </a:cxn>
                  <a:cxn ang="0">
                    <a:pos x="22" y="3"/>
                  </a:cxn>
                  <a:cxn ang="0">
                    <a:pos x="21" y="3"/>
                  </a:cxn>
                </a:cxnLst>
                <a:rect l="0" t="0" r="r" b="b"/>
                <a:pathLst>
                  <a:path w="74" h="54">
                    <a:moveTo>
                      <a:pt x="21" y="3"/>
                    </a:moveTo>
                    <a:cubicBezTo>
                      <a:pt x="18" y="8"/>
                      <a:pt x="16" y="5"/>
                      <a:pt x="15" y="6"/>
                    </a:cubicBezTo>
                    <a:cubicBezTo>
                      <a:pt x="13" y="8"/>
                      <a:pt x="15" y="8"/>
                      <a:pt x="12" y="11"/>
                    </a:cubicBezTo>
                    <a:cubicBezTo>
                      <a:pt x="9" y="14"/>
                      <a:pt x="12" y="14"/>
                      <a:pt x="10" y="15"/>
                    </a:cubicBezTo>
                    <a:cubicBezTo>
                      <a:pt x="9" y="19"/>
                      <a:pt x="6" y="23"/>
                      <a:pt x="6" y="23"/>
                    </a:cubicBezTo>
                    <a:cubicBezTo>
                      <a:pt x="4" y="23"/>
                      <a:pt x="4" y="22"/>
                      <a:pt x="3" y="23"/>
                    </a:cubicBezTo>
                    <a:cubicBezTo>
                      <a:pt x="3" y="23"/>
                      <a:pt x="4" y="23"/>
                      <a:pt x="3" y="23"/>
                    </a:cubicBezTo>
                    <a:cubicBezTo>
                      <a:pt x="1" y="23"/>
                      <a:pt x="0" y="23"/>
                      <a:pt x="0" y="25"/>
                    </a:cubicBezTo>
                    <a:cubicBezTo>
                      <a:pt x="1" y="28"/>
                      <a:pt x="4" y="28"/>
                      <a:pt x="3" y="30"/>
                    </a:cubicBezTo>
                    <a:cubicBezTo>
                      <a:pt x="3" y="34"/>
                      <a:pt x="10" y="34"/>
                      <a:pt x="9" y="36"/>
                    </a:cubicBezTo>
                    <a:cubicBezTo>
                      <a:pt x="7" y="39"/>
                      <a:pt x="9" y="42"/>
                      <a:pt x="13" y="42"/>
                    </a:cubicBezTo>
                    <a:cubicBezTo>
                      <a:pt x="16" y="44"/>
                      <a:pt x="15" y="40"/>
                      <a:pt x="16" y="40"/>
                    </a:cubicBezTo>
                    <a:cubicBezTo>
                      <a:pt x="22" y="45"/>
                      <a:pt x="13" y="42"/>
                      <a:pt x="18" y="47"/>
                    </a:cubicBezTo>
                    <a:cubicBezTo>
                      <a:pt x="24" y="50"/>
                      <a:pt x="18" y="50"/>
                      <a:pt x="19" y="51"/>
                    </a:cubicBezTo>
                    <a:cubicBezTo>
                      <a:pt x="21" y="53"/>
                      <a:pt x="22" y="50"/>
                      <a:pt x="25" y="51"/>
                    </a:cubicBezTo>
                    <a:cubicBezTo>
                      <a:pt x="30" y="54"/>
                      <a:pt x="30" y="51"/>
                      <a:pt x="33" y="51"/>
                    </a:cubicBezTo>
                    <a:cubicBezTo>
                      <a:pt x="36" y="53"/>
                      <a:pt x="39" y="54"/>
                      <a:pt x="42" y="51"/>
                    </a:cubicBezTo>
                    <a:cubicBezTo>
                      <a:pt x="45" y="50"/>
                      <a:pt x="53" y="47"/>
                      <a:pt x="54" y="50"/>
                    </a:cubicBezTo>
                    <a:cubicBezTo>
                      <a:pt x="56" y="51"/>
                      <a:pt x="57" y="48"/>
                      <a:pt x="60" y="51"/>
                    </a:cubicBezTo>
                    <a:cubicBezTo>
                      <a:pt x="60" y="53"/>
                      <a:pt x="63" y="53"/>
                      <a:pt x="65" y="53"/>
                    </a:cubicBezTo>
                    <a:cubicBezTo>
                      <a:pt x="65" y="45"/>
                      <a:pt x="66" y="42"/>
                      <a:pt x="71" y="40"/>
                    </a:cubicBezTo>
                    <a:cubicBezTo>
                      <a:pt x="74" y="40"/>
                      <a:pt x="74" y="39"/>
                      <a:pt x="74" y="36"/>
                    </a:cubicBezTo>
                    <a:cubicBezTo>
                      <a:pt x="73" y="33"/>
                      <a:pt x="69" y="34"/>
                      <a:pt x="69" y="34"/>
                    </a:cubicBezTo>
                    <a:cubicBezTo>
                      <a:pt x="68" y="36"/>
                      <a:pt x="66" y="34"/>
                      <a:pt x="66" y="36"/>
                    </a:cubicBezTo>
                    <a:cubicBezTo>
                      <a:pt x="65" y="37"/>
                      <a:pt x="63" y="36"/>
                      <a:pt x="62" y="33"/>
                    </a:cubicBezTo>
                    <a:cubicBezTo>
                      <a:pt x="60" y="31"/>
                      <a:pt x="62" y="33"/>
                      <a:pt x="62" y="28"/>
                    </a:cubicBezTo>
                    <a:cubicBezTo>
                      <a:pt x="60" y="25"/>
                      <a:pt x="65" y="20"/>
                      <a:pt x="60" y="15"/>
                    </a:cubicBezTo>
                    <a:cubicBezTo>
                      <a:pt x="56" y="11"/>
                      <a:pt x="59" y="11"/>
                      <a:pt x="57" y="9"/>
                    </a:cubicBezTo>
                    <a:cubicBezTo>
                      <a:pt x="54" y="8"/>
                      <a:pt x="54" y="0"/>
                      <a:pt x="50" y="0"/>
                    </a:cubicBezTo>
                    <a:cubicBezTo>
                      <a:pt x="47" y="1"/>
                      <a:pt x="48" y="3"/>
                      <a:pt x="44" y="5"/>
                    </a:cubicBezTo>
                    <a:cubicBezTo>
                      <a:pt x="39" y="5"/>
                      <a:pt x="39" y="5"/>
                      <a:pt x="38" y="6"/>
                    </a:cubicBezTo>
                    <a:cubicBezTo>
                      <a:pt x="36" y="8"/>
                      <a:pt x="35" y="3"/>
                      <a:pt x="33" y="3"/>
                    </a:cubicBezTo>
                    <a:cubicBezTo>
                      <a:pt x="30" y="5"/>
                      <a:pt x="30" y="3"/>
                      <a:pt x="27" y="3"/>
                    </a:cubicBezTo>
                    <a:cubicBezTo>
                      <a:pt x="24" y="3"/>
                      <a:pt x="22" y="1"/>
                      <a:pt x="22" y="3"/>
                    </a:cubicBezTo>
                    <a:cubicBezTo>
                      <a:pt x="21" y="5"/>
                      <a:pt x="21" y="3"/>
                      <a:pt x="21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79" name="Freeform 678"/>
              <p:cNvSpPr>
                <a:spLocks/>
              </p:cNvSpPr>
              <p:nvPr/>
            </p:nvSpPr>
            <p:spPr bwMode="auto">
              <a:xfrm>
                <a:off x="3102" y="2235"/>
                <a:ext cx="48" cy="49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3" y="11"/>
                  </a:cxn>
                  <a:cxn ang="0">
                    <a:pos x="0" y="16"/>
                  </a:cxn>
                  <a:cxn ang="0">
                    <a:pos x="5" y="17"/>
                  </a:cxn>
                  <a:cxn ang="0">
                    <a:pos x="2" y="22"/>
                  </a:cxn>
                  <a:cxn ang="0">
                    <a:pos x="5" y="20"/>
                  </a:cxn>
                  <a:cxn ang="0">
                    <a:pos x="11" y="16"/>
                  </a:cxn>
                  <a:cxn ang="0">
                    <a:pos x="15" y="14"/>
                  </a:cxn>
                  <a:cxn ang="0">
                    <a:pos x="23" y="12"/>
                  </a:cxn>
                  <a:cxn ang="0">
                    <a:pos x="20" y="9"/>
                  </a:cxn>
                  <a:cxn ang="0">
                    <a:pos x="15" y="2"/>
                  </a:cxn>
                  <a:cxn ang="0">
                    <a:pos x="12" y="3"/>
                  </a:cxn>
                  <a:cxn ang="0">
                    <a:pos x="8" y="2"/>
                  </a:cxn>
                  <a:cxn ang="0">
                    <a:pos x="5" y="3"/>
                  </a:cxn>
                  <a:cxn ang="0">
                    <a:pos x="2" y="5"/>
                  </a:cxn>
                </a:cxnLst>
                <a:rect l="0" t="0" r="r" b="b"/>
                <a:pathLst>
                  <a:path w="25" h="25">
                    <a:moveTo>
                      <a:pt x="2" y="5"/>
                    </a:moveTo>
                    <a:cubicBezTo>
                      <a:pt x="5" y="8"/>
                      <a:pt x="5" y="9"/>
                      <a:pt x="3" y="11"/>
                    </a:cubicBezTo>
                    <a:cubicBezTo>
                      <a:pt x="2" y="11"/>
                      <a:pt x="3" y="14"/>
                      <a:pt x="0" y="16"/>
                    </a:cubicBezTo>
                    <a:cubicBezTo>
                      <a:pt x="0" y="20"/>
                      <a:pt x="9" y="16"/>
                      <a:pt x="5" y="17"/>
                    </a:cubicBezTo>
                    <a:cubicBezTo>
                      <a:pt x="2" y="20"/>
                      <a:pt x="2" y="19"/>
                      <a:pt x="2" y="22"/>
                    </a:cubicBezTo>
                    <a:cubicBezTo>
                      <a:pt x="0" y="25"/>
                      <a:pt x="2" y="22"/>
                      <a:pt x="5" y="20"/>
                    </a:cubicBezTo>
                    <a:cubicBezTo>
                      <a:pt x="8" y="17"/>
                      <a:pt x="9" y="19"/>
                      <a:pt x="11" y="16"/>
                    </a:cubicBezTo>
                    <a:cubicBezTo>
                      <a:pt x="14" y="9"/>
                      <a:pt x="14" y="16"/>
                      <a:pt x="15" y="14"/>
                    </a:cubicBezTo>
                    <a:cubicBezTo>
                      <a:pt x="18" y="11"/>
                      <a:pt x="21" y="16"/>
                      <a:pt x="23" y="12"/>
                    </a:cubicBezTo>
                    <a:cubicBezTo>
                      <a:pt x="25" y="9"/>
                      <a:pt x="23" y="11"/>
                      <a:pt x="20" y="9"/>
                    </a:cubicBezTo>
                    <a:cubicBezTo>
                      <a:pt x="15" y="6"/>
                      <a:pt x="15" y="5"/>
                      <a:pt x="15" y="2"/>
                    </a:cubicBezTo>
                    <a:cubicBezTo>
                      <a:pt x="14" y="2"/>
                      <a:pt x="14" y="3"/>
                      <a:pt x="12" y="3"/>
                    </a:cubicBezTo>
                    <a:cubicBezTo>
                      <a:pt x="11" y="3"/>
                      <a:pt x="9" y="0"/>
                      <a:pt x="8" y="2"/>
                    </a:cubicBezTo>
                    <a:cubicBezTo>
                      <a:pt x="6" y="3"/>
                      <a:pt x="5" y="0"/>
                      <a:pt x="5" y="3"/>
                    </a:cubicBezTo>
                    <a:cubicBezTo>
                      <a:pt x="3" y="5"/>
                      <a:pt x="2" y="3"/>
                      <a:pt x="2" y="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0" name="Freeform 679"/>
              <p:cNvSpPr>
                <a:spLocks/>
              </p:cNvSpPr>
              <p:nvPr/>
            </p:nvSpPr>
            <p:spPr bwMode="auto">
              <a:xfrm>
                <a:off x="3061" y="1826"/>
                <a:ext cx="78" cy="56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1" y="15"/>
                  </a:cxn>
                  <a:cxn ang="0">
                    <a:pos x="1" y="9"/>
                  </a:cxn>
                  <a:cxn ang="0">
                    <a:pos x="4" y="4"/>
                  </a:cxn>
                  <a:cxn ang="0">
                    <a:pos x="13" y="3"/>
                  </a:cxn>
                  <a:cxn ang="0">
                    <a:pos x="18" y="1"/>
                  </a:cxn>
                  <a:cxn ang="0">
                    <a:pos x="27" y="3"/>
                  </a:cxn>
                  <a:cxn ang="0">
                    <a:pos x="36" y="3"/>
                  </a:cxn>
                  <a:cxn ang="0">
                    <a:pos x="35" y="8"/>
                  </a:cxn>
                  <a:cxn ang="0">
                    <a:pos x="32" y="15"/>
                  </a:cxn>
                  <a:cxn ang="0">
                    <a:pos x="33" y="22"/>
                  </a:cxn>
                  <a:cxn ang="0">
                    <a:pos x="32" y="28"/>
                  </a:cxn>
                  <a:cxn ang="0">
                    <a:pos x="26" y="28"/>
                  </a:cxn>
                  <a:cxn ang="0">
                    <a:pos x="20" y="25"/>
                  </a:cxn>
                  <a:cxn ang="0">
                    <a:pos x="15" y="22"/>
                  </a:cxn>
                  <a:cxn ang="0">
                    <a:pos x="7" y="25"/>
                  </a:cxn>
                  <a:cxn ang="0">
                    <a:pos x="7" y="18"/>
                  </a:cxn>
                </a:cxnLst>
                <a:rect l="0" t="0" r="r" b="b"/>
                <a:pathLst>
                  <a:path w="40" h="29">
                    <a:moveTo>
                      <a:pt x="7" y="18"/>
                    </a:moveTo>
                    <a:cubicBezTo>
                      <a:pt x="3" y="20"/>
                      <a:pt x="3" y="17"/>
                      <a:pt x="1" y="15"/>
                    </a:cubicBezTo>
                    <a:cubicBezTo>
                      <a:pt x="0" y="12"/>
                      <a:pt x="0" y="12"/>
                      <a:pt x="1" y="9"/>
                    </a:cubicBezTo>
                    <a:cubicBezTo>
                      <a:pt x="1" y="6"/>
                      <a:pt x="4" y="8"/>
                      <a:pt x="4" y="4"/>
                    </a:cubicBezTo>
                    <a:cubicBezTo>
                      <a:pt x="6" y="3"/>
                      <a:pt x="10" y="3"/>
                      <a:pt x="13" y="3"/>
                    </a:cubicBezTo>
                    <a:cubicBezTo>
                      <a:pt x="18" y="3"/>
                      <a:pt x="13" y="0"/>
                      <a:pt x="18" y="1"/>
                    </a:cubicBezTo>
                    <a:cubicBezTo>
                      <a:pt x="23" y="3"/>
                      <a:pt x="26" y="1"/>
                      <a:pt x="27" y="3"/>
                    </a:cubicBezTo>
                    <a:cubicBezTo>
                      <a:pt x="30" y="4"/>
                      <a:pt x="33" y="4"/>
                      <a:pt x="36" y="3"/>
                    </a:cubicBezTo>
                    <a:cubicBezTo>
                      <a:pt x="40" y="6"/>
                      <a:pt x="35" y="4"/>
                      <a:pt x="35" y="8"/>
                    </a:cubicBezTo>
                    <a:cubicBezTo>
                      <a:pt x="35" y="12"/>
                      <a:pt x="30" y="9"/>
                      <a:pt x="32" y="15"/>
                    </a:cubicBezTo>
                    <a:cubicBezTo>
                      <a:pt x="35" y="20"/>
                      <a:pt x="30" y="17"/>
                      <a:pt x="33" y="22"/>
                    </a:cubicBezTo>
                    <a:cubicBezTo>
                      <a:pt x="36" y="26"/>
                      <a:pt x="33" y="23"/>
                      <a:pt x="32" y="28"/>
                    </a:cubicBezTo>
                    <a:cubicBezTo>
                      <a:pt x="29" y="29"/>
                      <a:pt x="30" y="26"/>
                      <a:pt x="26" y="28"/>
                    </a:cubicBezTo>
                    <a:cubicBezTo>
                      <a:pt x="23" y="29"/>
                      <a:pt x="21" y="25"/>
                      <a:pt x="20" y="25"/>
                    </a:cubicBezTo>
                    <a:cubicBezTo>
                      <a:pt x="18" y="25"/>
                      <a:pt x="17" y="22"/>
                      <a:pt x="15" y="22"/>
                    </a:cubicBezTo>
                    <a:cubicBezTo>
                      <a:pt x="12" y="20"/>
                      <a:pt x="12" y="23"/>
                      <a:pt x="7" y="25"/>
                    </a:cubicBezTo>
                    <a:cubicBezTo>
                      <a:pt x="9" y="18"/>
                      <a:pt x="10" y="15"/>
                      <a:pt x="7" y="1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1" name="Freeform 680"/>
              <p:cNvSpPr>
                <a:spLocks/>
              </p:cNvSpPr>
              <p:nvPr/>
            </p:nvSpPr>
            <p:spPr bwMode="auto">
              <a:xfrm>
                <a:off x="3022" y="1863"/>
                <a:ext cx="117" cy="62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5" y="24"/>
                  </a:cxn>
                  <a:cxn ang="0">
                    <a:pos x="26" y="24"/>
                  </a:cxn>
                  <a:cxn ang="0">
                    <a:pos x="32" y="22"/>
                  </a:cxn>
                  <a:cxn ang="0">
                    <a:pos x="35" y="26"/>
                  </a:cxn>
                  <a:cxn ang="0">
                    <a:pos x="46" y="32"/>
                  </a:cxn>
                  <a:cxn ang="0">
                    <a:pos x="53" y="30"/>
                  </a:cxn>
                  <a:cxn ang="0">
                    <a:pos x="58" y="27"/>
                  </a:cxn>
                  <a:cxn ang="0">
                    <a:pos x="56" y="21"/>
                  </a:cxn>
                  <a:cxn ang="0">
                    <a:pos x="55" y="18"/>
                  </a:cxn>
                  <a:cxn ang="0">
                    <a:pos x="55" y="13"/>
                  </a:cxn>
                  <a:cxn ang="0">
                    <a:pos x="52" y="8"/>
                  </a:cxn>
                  <a:cxn ang="0">
                    <a:pos x="46" y="8"/>
                  </a:cxn>
                  <a:cxn ang="0">
                    <a:pos x="40" y="5"/>
                  </a:cxn>
                  <a:cxn ang="0">
                    <a:pos x="35" y="2"/>
                  </a:cxn>
                  <a:cxn ang="0">
                    <a:pos x="27" y="5"/>
                  </a:cxn>
                  <a:cxn ang="0">
                    <a:pos x="24" y="15"/>
                  </a:cxn>
                  <a:cxn ang="0">
                    <a:pos x="15" y="10"/>
                  </a:cxn>
                  <a:cxn ang="0">
                    <a:pos x="12" y="7"/>
                  </a:cxn>
                  <a:cxn ang="0">
                    <a:pos x="4" y="10"/>
                  </a:cxn>
                  <a:cxn ang="0">
                    <a:pos x="4" y="13"/>
                  </a:cxn>
                  <a:cxn ang="0">
                    <a:pos x="1" y="19"/>
                  </a:cxn>
                  <a:cxn ang="0">
                    <a:pos x="0" y="27"/>
                  </a:cxn>
                </a:cxnLst>
                <a:rect l="0" t="0" r="r" b="b"/>
                <a:pathLst>
                  <a:path w="60" h="32">
                    <a:moveTo>
                      <a:pt x="0" y="27"/>
                    </a:moveTo>
                    <a:cubicBezTo>
                      <a:pt x="7" y="22"/>
                      <a:pt x="9" y="22"/>
                      <a:pt x="15" y="24"/>
                    </a:cubicBezTo>
                    <a:cubicBezTo>
                      <a:pt x="21" y="24"/>
                      <a:pt x="23" y="22"/>
                      <a:pt x="26" y="24"/>
                    </a:cubicBezTo>
                    <a:cubicBezTo>
                      <a:pt x="30" y="26"/>
                      <a:pt x="30" y="22"/>
                      <a:pt x="32" y="22"/>
                    </a:cubicBezTo>
                    <a:cubicBezTo>
                      <a:pt x="33" y="24"/>
                      <a:pt x="30" y="26"/>
                      <a:pt x="35" y="26"/>
                    </a:cubicBezTo>
                    <a:cubicBezTo>
                      <a:pt x="40" y="26"/>
                      <a:pt x="41" y="30"/>
                      <a:pt x="46" y="32"/>
                    </a:cubicBezTo>
                    <a:cubicBezTo>
                      <a:pt x="50" y="29"/>
                      <a:pt x="52" y="32"/>
                      <a:pt x="53" y="30"/>
                    </a:cubicBezTo>
                    <a:cubicBezTo>
                      <a:pt x="55" y="27"/>
                      <a:pt x="55" y="27"/>
                      <a:pt x="58" y="27"/>
                    </a:cubicBezTo>
                    <a:cubicBezTo>
                      <a:pt x="58" y="27"/>
                      <a:pt x="60" y="24"/>
                      <a:pt x="56" y="21"/>
                    </a:cubicBezTo>
                    <a:cubicBezTo>
                      <a:pt x="55" y="18"/>
                      <a:pt x="56" y="18"/>
                      <a:pt x="55" y="18"/>
                    </a:cubicBezTo>
                    <a:cubicBezTo>
                      <a:pt x="53" y="18"/>
                      <a:pt x="55" y="15"/>
                      <a:pt x="55" y="13"/>
                    </a:cubicBezTo>
                    <a:cubicBezTo>
                      <a:pt x="56" y="11"/>
                      <a:pt x="53" y="11"/>
                      <a:pt x="52" y="8"/>
                    </a:cubicBezTo>
                    <a:cubicBezTo>
                      <a:pt x="49" y="10"/>
                      <a:pt x="50" y="7"/>
                      <a:pt x="46" y="8"/>
                    </a:cubicBezTo>
                    <a:cubicBezTo>
                      <a:pt x="43" y="10"/>
                      <a:pt x="41" y="5"/>
                      <a:pt x="40" y="5"/>
                    </a:cubicBezTo>
                    <a:cubicBezTo>
                      <a:pt x="38" y="5"/>
                      <a:pt x="37" y="2"/>
                      <a:pt x="35" y="2"/>
                    </a:cubicBezTo>
                    <a:cubicBezTo>
                      <a:pt x="32" y="0"/>
                      <a:pt x="32" y="3"/>
                      <a:pt x="27" y="5"/>
                    </a:cubicBezTo>
                    <a:cubicBezTo>
                      <a:pt x="26" y="8"/>
                      <a:pt x="30" y="13"/>
                      <a:pt x="24" y="15"/>
                    </a:cubicBezTo>
                    <a:cubicBezTo>
                      <a:pt x="17" y="18"/>
                      <a:pt x="20" y="11"/>
                      <a:pt x="15" y="10"/>
                    </a:cubicBezTo>
                    <a:cubicBezTo>
                      <a:pt x="10" y="8"/>
                      <a:pt x="15" y="5"/>
                      <a:pt x="12" y="7"/>
                    </a:cubicBezTo>
                    <a:cubicBezTo>
                      <a:pt x="7" y="8"/>
                      <a:pt x="6" y="8"/>
                      <a:pt x="4" y="10"/>
                    </a:cubicBezTo>
                    <a:cubicBezTo>
                      <a:pt x="4" y="11"/>
                      <a:pt x="3" y="11"/>
                      <a:pt x="4" y="13"/>
                    </a:cubicBezTo>
                    <a:cubicBezTo>
                      <a:pt x="4" y="16"/>
                      <a:pt x="1" y="16"/>
                      <a:pt x="1" y="19"/>
                    </a:cubicBezTo>
                    <a:cubicBezTo>
                      <a:pt x="0" y="22"/>
                      <a:pt x="0" y="24"/>
                      <a:pt x="0" y="27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2" name="Freeform 681"/>
              <p:cNvSpPr>
                <a:spLocks/>
              </p:cNvSpPr>
              <p:nvPr/>
            </p:nvSpPr>
            <p:spPr bwMode="auto">
              <a:xfrm>
                <a:off x="3022" y="1906"/>
                <a:ext cx="92" cy="68"/>
              </a:xfrm>
              <a:custGeom>
                <a:avLst/>
                <a:gdLst/>
                <a:ahLst/>
                <a:cxnLst>
                  <a:cxn ang="0">
                    <a:pos x="46" y="10"/>
                  </a:cxn>
                  <a:cxn ang="0">
                    <a:pos x="46" y="16"/>
                  </a:cxn>
                  <a:cxn ang="0">
                    <a:pos x="38" y="22"/>
                  </a:cxn>
                  <a:cxn ang="0">
                    <a:pos x="38" y="29"/>
                  </a:cxn>
                  <a:cxn ang="0">
                    <a:pos x="32" y="30"/>
                  </a:cxn>
                  <a:cxn ang="0">
                    <a:pos x="21" y="32"/>
                  </a:cxn>
                  <a:cxn ang="0">
                    <a:pos x="15" y="27"/>
                  </a:cxn>
                  <a:cxn ang="0">
                    <a:pos x="13" y="19"/>
                  </a:cxn>
                  <a:cxn ang="0">
                    <a:pos x="3" y="16"/>
                  </a:cxn>
                  <a:cxn ang="0">
                    <a:pos x="1" y="10"/>
                  </a:cxn>
                  <a:cxn ang="0">
                    <a:pos x="0" y="5"/>
                  </a:cxn>
                  <a:cxn ang="0">
                    <a:pos x="15" y="2"/>
                  </a:cxn>
                  <a:cxn ang="0">
                    <a:pos x="26" y="2"/>
                  </a:cxn>
                  <a:cxn ang="0">
                    <a:pos x="32" y="0"/>
                  </a:cxn>
                  <a:cxn ang="0">
                    <a:pos x="35" y="3"/>
                  </a:cxn>
                  <a:cxn ang="0">
                    <a:pos x="46" y="10"/>
                  </a:cxn>
                </a:cxnLst>
                <a:rect l="0" t="0" r="r" b="b"/>
                <a:pathLst>
                  <a:path w="47" h="35">
                    <a:moveTo>
                      <a:pt x="46" y="10"/>
                    </a:moveTo>
                    <a:cubicBezTo>
                      <a:pt x="42" y="18"/>
                      <a:pt x="47" y="13"/>
                      <a:pt x="46" y="16"/>
                    </a:cubicBezTo>
                    <a:cubicBezTo>
                      <a:pt x="44" y="19"/>
                      <a:pt x="42" y="16"/>
                      <a:pt x="38" y="22"/>
                    </a:cubicBezTo>
                    <a:cubicBezTo>
                      <a:pt x="35" y="27"/>
                      <a:pt x="41" y="27"/>
                      <a:pt x="38" y="29"/>
                    </a:cubicBezTo>
                    <a:cubicBezTo>
                      <a:pt x="36" y="32"/>
                      <a:pt x="38" y="24"/>
                      <a:pt x="32" y="30"/>
                    </a:cubicBezTo>
                    <a:cubicBezTo>
                      <a:pt x="27" y="35"/>
                      <a:pt x="26" y="30"/>
                      <a:pt x="21" y="32"/>
                    </a:cubicBezTo>
                    <a:cubicBezTo>
                      <a:pt x="21" y="29"/>
                      <a:pt x="16" y="25"/>
                      <a:pt x="15" y="27"/>
                    </a:cubicBezTo>
                    <a:cubicBezTo>
                      <a:pt x="13" y="22"/>
                      <a:pt x="16" y="21"/>
                      <a:pt x="13" y="19"/>
                    </a:cubicBezTo>
                    <a:cubicBezTo>
                      <a:pt x="10" y="16"/>
                      <a:pt x="13" y="21"/>
                      <a:pt x="3" y="16"/>
                    </a:cubicBezTo>
                    <a:cubicBezTo>
                      <a:pt x="3" y="14"/>
                      <a:pt x="3" y="11"/>
                      <a:pt x="1" y="10"/>
                    </a:cubicBezTo>
                    <a:cubicBezTo>
                      <a:pt x="0" y="8"/>
                      <a:pt x="0" y="8"/>
                      <a:pt x="0" y="5"/>
                    </a:cubicBezTo>
                    <a:cubicBezTo>
                      <a:pt x="7" y="0"/>
                      <a:pt x="9" y="0"/>
                      <a:pt x="15" y="2"/>
                    </a:cubicBezTo>
                    <a:cubicBezTo>
                      <a:pt x="21" y="2"/>
                      <a:pt x="23" y="0"/>
                      <a:pt x="26" y="2"/>
                    </a:cubicBezTo>
                    <a:cubicBezTo>
                      <a:pt x="30" y="3"/>
                      <a:pt x="30" y="0"/>
                      <a:pt x="32" y="0"/>
                    </a:cubicBezTo>
                    <a:cubicBezTo>
                      <a:pt x="33" y="2"/>
                      <a:pt x="30" y="3"/>
                      <a:pt x="35" y="3"/>
                    </a:cubicBezTo>
                    <a:cubicBezTo>
                      <a:pt x="39" y="3"/>
                      <a:pt x="41" y="8"/>
                      <a:pt x="46" y="1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3" name="Freeform 682"/>
              <p:cNvSpPr>
                <a:spLocks/>
              </p:cNvSpPr>
              <p:nvPr/>
            </p:nvSpPr>
            <p:spPr bwMode="auto">
              <a:xfrm>
                <a:off x="3052" y="1912"/>
                <a:ext cx="157" cy="122"/>
              </a:xfrm>
              <a:custGeom>
                <a:avLst/>
                <a:gdLst/>
                <a:ahLst/>
                <a:cxnLst>
                  <a:cxn ang="0">
                    <a:pos x="70" y="50"/>
                  </a:cxn>
                  <a:cxn ang="0">
                    <a:pos x="63" y="58"/>
                  </a:cxn>
                  <a:cxn ang="0">
                    <a:pos x="60" y="60"/>
                  </a:cxn>
                  <a:cxn ang="0">
                    <a:pos x="54" y="60"/>
                  </a:cxn>
                  <a:cxn ang="0">
                    <a:pos x="47" y="58"/>
                  </a:cxn>
                  <a:cxn ang="0">
                    <a:pos x="40" y="57"/>
                  </a:cxn>
                  <a:cxn ang="0">
                    <a:pos x="32" y="55"/>
                  </a:cxn>
                  <a:cxn ang="0">
                    <a:pos x="17" y="54"/>
                  </a:cxn>
                  <a:cxn ang="0">
                    <a:pos x="9" y="57"/>
                  </a:cxn>
                  <a:cxn ang="0">
                    <a:pos x="6" y="58"/>
                  </a:cxn>
                  <a:cxn ang="0">
                    <a:pos x="3" y="50"/>
                  </a:cxn>
                  <a:cxn ang="0">
                    <a:pos x="8" y="46"/>
                  </a:cxn>
                  <a:cxn ang="0">
                    <a:pos x="6" y="29"/>
                  </a:cxn>
                  <a:cxn ang="0">
                    <a:pos x="17" y="27"/>
                  </a:cxn>
                  <a:cxn ang="0">
                    <a:pos x="23" y="25"/>
                  </a:cxn>
                  <a:cxn ang="0">
                    <a:pos x="23" y="19"/>
                  </a:cxn>
                  <a:cxn ang="0">
                    <a:pos x="31" y="13"/>
                  </a:cxn>
                  <a:cxn ang="0">
                    <a:pos x="31" y="7"/>
                  </a:cxn>
                  <a:cxn ang="0">
                    <a:pos x="38" y="5"/>
                  </a:cxn>
                  <a:cxn ang="0">
                    <a:pos x="43" y="2"/>
                  </a:cxn>
                  <a:cxn ang="0">
                    <a:pos x="49" y="3"/>
                  </a:cxn>
                  <a:cxn ang="0">
                    <a:pos x="55" y="7"/>
                  </a:cxn>
                  <a:cxn ang="0">
                    <a:pos x="61" y="7"/>
                  </a:cxn>
                  <a:cxn ang="0">
                    <a:pos x="64" y="10"/>
                  </a:cxn>
                  <a:cxn ang="0">
                    <a:pos x="64" y="16"/>
                  </a:cxn>
                  <a:cxn ang="0">
                    <a:pos x="66" y="22"/>
                  </a:cxn>
                  <a:cxn ang="0">
                    <a:pos x="72" y="29"/>
                  </a:cxn>
                  <a:cxn ang="0">
                    <a:pos x="76" y="33"/>
                  </a:cxn>
                  <a:cxn ang="0">
                    <a:pos x="78" y="36"/>
                  </a:cxn>
                  <a:cxn ang="0">
                    <a:pos x="70" y="38"/>
                  </a:cxn>
                  <a:cxn ang="0">
                    <a:pos x="69" y="41"/>
                  </a:cxn>
                  <a:cxn ang="0">
                    <a:pos x="70" y="50"/>
                  </a:cxn>
                </a:cxnLst>
                <a:rect l="0" t="0" r="r" b="b"/>
                <a:pathLst>
                  <a:path w="81" h="63">
                    <a:moveTo>
                      <a:pt x="70" y="50"/>
                    </a:moveTo>
                    <a:cubicBezTo>
                      <a:pt x="64" y="50"/>
                      <a:pt x="63" y="54"/>
                      <a:pt x="63" y="58"/>
                    </a:cubicBezTo>
                    <a:cubicBezTo>
                      <a:pt x="63" y="63"/>
                      <a:pt x="61" y="63"/>
                      <a:pt x="60" y="60"/>
                    </a:cubicBezTo>
                    <a:cubicBezTo>
                      <a:pt x="58" y="60"/>
                      <a:pt x="55" y="60"/>
                      <a:pt x="54" y="60"/>
                    </a:cubicBezTo>
                    <a:cubicBezTo>
                      <a:pt x="50" y="61"/>
                      <a:pt x="52" y="55"/>
                      <a:pt x="47" y="58"/>
                    </a:cubicBezTo>
                    <a:cubicBezTo>
                      <a:pt x="44" y="61"/>
                      <a:pt x="49" y="57"/>
                      <a:pt x="40" y="57"/>
                    </a:cubicBezTo>
                    <a:cubicBezTo>
                      <a:pt x="34" y="57"/>
                      <a:pt x="37" y="55"/>
                      <a:pt x="32" y="55"/>
                    </a:cubicBezTo>
                    <a:cubicBezTo>
                      <a:pt x="29" y="57"/>
                      <a:pt x="28" y="52"/>
                      <a:pt x="17" y="54"/>
                    </a:cubicBezTo>
                    <a:cubicBezTo>
                      <a:pt x="8" y="55"/>
                      <a:pt x="12" y="58"/>
                      <a:pt x="9" y="57"/>
                    </a:cubicBezTo>
                    <a:cubicBezTo>
                      <a:pt x="8" y="57"/>
                      <a:pt x="6" y="58"/>
                      <a:pt x="6" y="58"/>
                    </a:cubicBezTo>
                    <a:cubicBezTo>
                      <a:pt x="5" y="55"/>
                      <a:pt x="9" y="52"/>
                      <a:pt x="3" y="50"/>
                    </a:cubicBezTo>
                    <a:cubicBezTo>
                      <a:pt x="0" y="49"/>
                      <a:pt x="5" y="46"/>
                      <a:pt x="8" y="46"/>
                    </a:cubicBezTo>
                    <a:cubicBezTo>
                      <a:pt x="11" y="44"/>
                      <a:pt x="8" y="38"/>
                      <a:pt x="6" y="29"/>
                    </a:cubicBezTo>
                    <a:cubicBezTo>
                      <a:pt x="11" y="27"/>
                      <a:pt x="12" y="32"/>
                      <a:pt x="17" y="27"/>
                    </a:cubicBezTo>
                    <a:cubicBezTo>
                      <a:pt x="23" y="21"/>
                      <a:pt x="21" y="29"/>
                      <a:pt x="23" y="25"/>
                    </a:cubicBezTo>
                    <a:cubicBezTo>
                      <a:pt x="26" y="24"/>
                      <a:pt x="20" y="24"/>
                      <a:pt x="23" y="19"/>
                    </a:cubicBezTo>
                    <a:cubicBezTo>
                      <a:pt x="28" y="13"/>
                      <a:pt x="29" y="16"/>
                      <a:pt x="31" y="13"/>
                    </a:cubicBezTo>
                    <a:cubicBezTo>
                      <a:pt x="32" y="10"/>
                      <a:pt x="28" y="14"/>
                      <a:pt x="31" y="7"/>
                    </a:cubicBezTo>
                    <a:cubicBezTo>
                      <a:pt x="35" y="3"/>
                      <a:pt x="37" y="7"/>
                      <a:pt x="38" y="5"/>
                    </a:cubicBezTo>
                    <a:cubicBezTo>
                      <a:pt x="40" y="2"/>
                      <a:pt x="40" y="2"/>
                      <a:pt x="43" y="2"/>
                    </a:cubicBezTo>
                    <a:cubicBezTo>
                      <a:pt x="47" y="0"/>
                      <a:pt x="44" y="3"/>
                      <a:pt x="49" y="3"/>
                    </a:cubicBezTo>
                    <a:cubicBezTo>
                      <a:pt x="55" y="2"/>
                      <a:pt x="50" y="8"/>
                      <a:pt x="55" y="7"/>
                    </a:cubicBezTo>
                    <a:cubicBezTo>
                      <a:pt x="58" y="3"/>
                      <a:pt x="61" y="5"/>
                      <a:pt x="61" y="7"/>
                    </a:cubicBezTo>
                    <a:cubicBezTo>
                      <a:pt x="63" y="8"/>
                      <a:pt x="66" y="7"/>
                      <a:pt x="64" y="10"/>
                    </a:cubicBezTo>
                    <a:cubicBezTo>
                      <a:pt x="63" y="14"/>
                      <a:pt x="67" y="14"/>
                      <a:pt x="64" y="16"/>
                    </a:cubicBezTo>
                    <a:cubicBezTo>
                      <a:pt x="61" y="19"/>
                      <a:pt x="66" y="18"/>
                      <a:pt x="66" y="22"/>
                    </a:cubicBezTo>
                    <a:cubicBezTo>
                      <a:pt x="67" y="29"/>
                      <a:pt x="73" y="27"/>
                      <a:pt x="72" y="29"/>
                    </a:cubicBezTo>
                    <a:cubicBezTo>
                      <a:pt x="69" y="33"/>
                      <a:pt x="76" y="29"/>
                      <a:pt x="76" y="33"/>
                    </a:cubicBezTo>
                    <a:cubicBezTo>
                      <a:pt x="76" y="35"/>
                      <a:pt x="81" y="35"/>
                      <a:pt x="78" y="36"/>
                    </a:cubicBezTo>
                    <a:cubicBezTo>
                      <a:pt x="75" y="38"/>
                      <a:pt x="75" y="41"/>
                      <a:pt x="70" y="38"/>
                    </a:cubicBezTo>
                    <a:cubicBezTo>
                      <a:pt x="69" y="36"/>
                      <a:pt x="67" y="39"/>
                      <a:pt x="69" y="41"/>
                    </a:cubicBezTo>
                    <a:cubicBezTo>
                      <a:pt x="72" y="46"/>
                      <a:pt x="67" y="46"/>
                      <a:pt x="70" y="5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4" name="Freeform 683"/>
              <p:cNvSpPr>
                <a:spLocks/>
              </p:cNvSpPr>
              <p:nvPr/>
            </p:nvSpPr>
            <p:spPr bwMode="auto">
              <a:xfrm>
                <a:off x="2914" y="1946"/>
                <a:ext cx="165" cy="138"/>
              </a:xfrm>
              <a:custGeom>
                <a:avLst/>
                <a:gdLst/>
                <a:ahLst/>
                <a:cxnLst>
                  <a:cxn ang="0">
                    <a:pos x="77" y="40"/>
                  </a:cxn>
                  <a:cxn ang="0">
                    <a:pos x="79" y="47"/>
                  </a:cxn>
                  <a:cxn ang="0">
                    <a:pos x="80" y="50"/>
                  </a:cxn>
                  <a:cxn ang="0">
                    <a:pos x="79" y="54"/>
                  </a:cxn>
                  <a:cxn ang="0">
                    <a:pos x="71" y="62"/>
                  </a:cxn>
                  <a:cxn ang="0">
                    <a:pos x="71" y="68"/>
                  </a:cxn>
                  <a:cxn ang="0">
                    <a:pos x="68" y="70"/>
                  </a:cxn>
                  <a:cxn ang="0">
                    <a:pos x="63" y="67"/>
                  </a:cxn>
                  <a:cxn ang="0">
                    <a:pos x="53" y="65"/>
                  </a:cxn>
                  <a:cxn ang="0">
                    <a:pos x="48" y="68"/>
                  </a:cxn>
                  <a:cxn ang="0">
                    <a:pos x="47" y="67"/>
                  </a:cxn>
                  <a:cxn ang="0">
                    <a:pos x="42" y="65"/>
                  </a:cxn>
                  <a:cxn ang="0">
                    <a:pos x="41" y="65"/>
                  </a:cxn>
                  <a:cxn ang="0">
                    <a:pos x="39" y="65"/>
                  </a:cxn>
                  <a:cxn ang="0">
                    <a:pos x="35" y="59"/>
                  </a:cxn>
                  <a:cxn ang="0">
                    <a:pos x="30" y="57"/>
                  </a:cxn>
                  <a:cxn ang="0">
                    <a:pos x="28" y="56"/>
                  </a:cxn>
                  <a:cxn ang="0">
                    <a:pos x="24" y="54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5" y="50"/>
                  </a:cxn>
                  <a:cxn ang="0">
                    <a:pos x="9" y="48"/>
                  </a:cxn>
                  <a:cxn ang="0">
                    <a:pos x="6" y="39"/>
                  </a:cxn>
                  <a:cxn ang="0">
                    <a:pos x="6" y="31"/>
                  </a:cxn>
                  <a:cxn ang="0">
                    <a:pos x="4" y="26"/>
                  </a:cxn>
                  <a:cxn ang="0">
                    <a:pos x="3" y="14"/>
                  </a:cxn>
                  <a:cxn ang="0">
                    <a:pos x="6" y="14"/>
                  </a:cxn>
                  <a:cxn ang="0">
                    <a:pos x="6" y="12"/>
                  </a:cxn>
                  <a:cxn ang="0">
                    <a:pos x="3" y="12"/>
                  </a:cxn>
                  <a:cxn ang="0">
                    <a:pos x="3" y="11"/>
                  </a:cxn>
                  <a:cxn ang="0">
                    <a:pos x="15" y="8"/>
                  </a:cxn>
                  <a:cxn ang="0">
                    <a:pos x="22" y="3"/>
                  </a:cxn>
                  <a:cxn ang="0">
                    <a:pos x="30" y="0"/>
                  </a:cxn>
                  <a:cxn ang="0">
                    <a:pos x="39" y="3"/>
                  </a:cxn>
                  <a:cxn ang="0">
                    <a:pos x="38" y="3"/>
                  </a:cxn>
                  <a:cxn ang="0">
                    <a:pos x="38" y="5"/>
                  </a:cxn>
                  <a:cxn ang="0">
                    <a:pos x="45" y="5"/>
                  </a:cxn>
                  <a:cxn ang="0">
                    <a:pos x="71" y="6"/>
                  </a:cxn>
                  <a:cxn ang="0">
                    <a:pos x="77" y="11"/>
                  </a:cxn>
                  <a:cxn ang="0">
                    <a:pos x="79" y="28"/>
                  </a:cxn>
                  <a:cxn ang="0">
                    <a:pos x="74" y="33"/>
                  </a:cxn>
                  <a:cxn ang="0">
                    <a:pos x="77" y="40"/>
                  </a:cxn>
                </a:cxnLst>
                <a:rect l="0" t="0" r="r" b="b"/>
                <a:pathLst>
                  <a:path w="85" h="71">
                    <a:moveTo>
                      <a:pt x="77" y="40"/>
                    </a:moveTo>
                    <a:cubicBezTo>
                      <a:pt x="79" y="43"/>
                      <a:pt x="76" y="42"/>
                      <a:pt x="79" y="47"/>
                    </a:cubicBezTo>
                    <a:cubicBezTo>
                      <a:pt x="85" y="51"/>
                      <a:pt x="79" y="48"/>
                      <a:pt x="80" y="50"/>
                    </a:cubicBezTo>
                    <a:cubicBezTo>
                      <a:pt x="82" y="51"/>
                      <a:pt x="83" y="53"/>
                      <a:pt x="79" y="54"/>
                    </a:cubicBezTo>
                    <a:cubicBezTo>
                      <a:pt x="77" y="54"/>
                      <a:pt x="72" y="59"/>
                      <a:pt x="71" y="62"/>
                    </a:cubicBezTo>
                    <a:cubicBezTo>
                      <a:pt x="68" y="65"/>
                      <a:pt x="71" y="67"/>
                      <a:pt x="71" y="68"/>
                    </a:cubicBezTo>
                    <a:cubicBezTo>
                      <a:pt x="69" y="70"/>
                      <a:pt x="74" y="71"/>
                      <a:pt x="68" y="70"/>
                    </a:cubicBezTo>
                    <a:cubicBezTo>
                      <a:pt x="63" y="68"/>
                      <a:pt x="65" y="67"/>
                      <a:pt x="63" y="67"/>
                    </a:cubicBezTo>
                    <a:cubicBezTo>
                      <a:pt x="59" y="65"/>
                      <a:pt x="54" y="65"/>
                      <a:pt x="53" y="65"/>
                    </a:cubicBezTo>
                    <a:cubicBezTo>
                      <a:pt x="50" y="65"/>
                      <a:pt x="50" y="70"/>
                      <a:pt x="48" y="68"/>
                    </a:cubicBezTo>
                    <a:cubicBezTo>
                      <a:pt x="48" y="68"/>
                      <a:pt x="47" y="68"/>
                      <a:pt x="47" y="67"/>
                    </a:cubicBezTo>
                    <a:cubicBezTo>
                      <a:pt x="48" y="64"/>
                      <a:pt x="44" y="62"/>
                      <a:pt x="42" y="65"/>
                    </a:cubicBezTo>
                    <a:cubicBezTo>
                      <a:pt x="42" y="67"/>
                      <a:pt x="41" y="67"/>
                      <a:pt x="41" y="65"/>
                    </a:cubicBezTo>
                    <a:cubicBezTo>
                      <a:pt x="41" y="65"/>
                      <a:pt x="41" y="65"/>
                      <a:pt x="39" y="65"/>
                    </a:cubicBezTo>
                    <a:cubicBezTo>
                      <a:pt x="39" y="62"/>
                      <a:pt x="38" y="61"/>
                      <a:pt x="35" y="59"/>
                    </a:cubicBezTo>
                    <a:cubicBezTo>
                      <a:pt x="32" y="57"/>
                      <a:pt x="33" y="59"/>
                      <a:pt x="30" y="57"/>
                    </a:cubicBezTo>
                    <a:cubicBezTo>
                      <a:pt x="28" y="56"/>
                      <a:pt x="32" y="56"/>
                      <a:pt x="28" y="56"/>
                    </a:cubicBezTo>
                    <a:cubicBezTo>
                      <a:pt x="25" y="54"/>
                      <a:pt x="22" y="53"/>
                      <a:pt x="24" y="54"/>
                    </a:cubicBezTo>
                    <a:cubicBezTo>
                      <a:pt x="25" y="56"/>
                      <a:pt x="24" y="59"/>
                      <a:pt x="21" y="56"/>
                    </a:cubicBezTo>
                    <a:cubicBezTo>
                      <a:pt x="16" y="51"/>
                      <a:pt x="21" y="53"/>
                      <a:pt x="21" y="51"/>
                    </a:cubicBezTo>
                    <a:cubicBezTo>
                      <a:pt x="19" y="50"/>
                      <a:pt x="19" y="51"/>
                      <a:pt x="15" y="50"/>
                    </a:cubicBezTo>
                    <a:cubicBezTo>
                      <a:pt x="9" y="47"/>
                      <a:pt x="12" y="45"/>
                      <a:pt x="9" y="48"/>
                    </a:cubicBezTo>
                    <a:cubicBezTo>
                      <a:pt x="10" y="39"/>
                      <a:pt x="7" y="43"/>
                      <a:pt x="6" y="39"/>
                    </a:cubicBezTo>
                    <a:cubicBezTo>
                      <a:pt x="6" y="36"/>
                      <a:pt x="9" y="36"/>
                      <a:pt x="6" y="31"/>
                    </a:cubicBezTo>
                    <a:cubicBezTo>
                      <a:pt x="4" y="29"/>
                      <a:pt x="9" y="29"/>
                      <a:pt x="4" y="26"/>
                    </a:cubicBezTo>
                    <a:cubicBezTo>
                      <a:pt x="0" y="23"/>
                      <a:pt x="6" y="22"/>
                      <a:pt x="3" y="14"/>
                    </a:cubicBezTo>
                    <a:cubicBezTo>
                      <a:pt x="6" y="14"/>
                      <a:pt x="6" y="15"/>
                      <a:pt x="6" y="14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4" y="12"/>
                      <a:pt x="4" y="14"/>
                      <a:pt x="3" y="12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7" y="12"/>
                      <a:pt x="7" y="9"/>
                      <a:pt x="15" y="8"/>
                    </a:cubicBezTo>
                    <a:cubicBezTo>
                      <a:pt x="22" y="6"/>
                      <a:pt x="18" y="5"/>
                      <a:pt x="22" y="3"/>
                    </a:cubicBezTo>
                    <a:cubicBezTo>
                      <a:pt x="28" y="1"/>
                      <a:pt x="22" y="1"/>
                      <a:pt x="30" y="0"/>
                    </a:cubicBezTo>
                    <a:cubicBezTo>
                      <a:pt x="36" y="0"/>
                      <a:pt x="35" y="0"/>
                      <a:pt x="39" y="3"/>
                    </a:cubicBezTo>
                    <a:cubicBezTo>
                      <a:pt x="41" y="3"/>
                      <a:pt x="39" y="5"/>
                      <a:pt x="38" y="3"/>
                    </a:cubicBezTo>
                    <a:cubicBezTo>
                      <a:pt x="36" y="0"/>
                      <a:pt x="36" y="1"/>
                      <a:pt x="38" y="5"/>
                    </a:cubicBezTo>
                    <a:cubicBezTo>
                      <a:pt x="38" y="6"/>
                      <a:pt x="44" y="6"/>
                      <a:pt x="45" y="5"/>
                    </a:cubicBezTo>
                    <a:cubicBezTo>
                      <a:pt x="56" y="6"/>
                      <a:pt x="65" y="8"/>
                      <a:pt x="71" y="6"/>
                    </a:cubicBezTo>
                    <a:cubicBezTo>
                      <a:pt x="72" y="5"/>
                      <a:pt x="77" y="8"/>
                      <a:pt x="77" y="11"/>
                    </a:cubicBezTo>
                    <a:cubicBezTo>
                      <a:pt x="79" y="20"/>
                      <a:pt x="82" y="26"/>
                      <a:pt x="79" y="28"/>
                    </a:cubicBezTo>
                    <a:cubicBezTo>
                      <a:pt x="76" y="28"/>
                      <a:pt x="71" y="31"/>
                      <a:pt x="74" y="33"/>
                    </a:cubicBezTo>
                    <a:cubicBezTo>
                      <a:pt x="80" y="34"/>
                      <a:pt x="76" y="37"/>
                      <a:pt x="77" y="4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5" name="Freeform 684"/>
              <p:cNvSpPr>
                <a:spLocks/>
              </p:cNvSpPr>
              <p:nvPr/>
            </p:nvSpPr>
            <p:spPr bwMode="auto">
              <a:xfrm>
                <a:off x="2623" y="2036"/>
                <a:ext cx="207" cy="196"/>
              </a:xfrm>
              <a:custGeom>
                <a:avLst/>
                <a:gdLst/>
                <a:ahLst/>
                <a:cxnLst>
                  <a:cxn ang="0">
                    <a:pos x="96" y="67"/>
                  </a:cxn>
                  <a:cxn ang="0">
                    <a:pos x="95" y="78"/>
                  </a:cxn>
                  <a:cxn ang="0">
                    <a:pos x="99" y="86"/>
                  </a:cxn>
                  <a:cxn ang="0">
                    <a:pos x="85" y="92"/>
                  </a:cxn>
                  <a:cxn ang="0">
                    <a:pos x="78" y="89"/>
                  </a:cxn>
                  <a:cxn ang="0">
                    <a:pos x="69" y="89"/>
                  </a:cxn>
                  <a:cxn ang="0">
                    <a:pos x="64" y="100"/>
                  </a:cxn>
                  <a:cxn ang="0">
                    <a:pos x="54" y="100"/>
                  </a:cxn>
                  <a:cxn ang="0">
                    <a:pos x="44" y="97"/>
                  </a:cxn>
                  <a:cxn ang="0">
                    <a:pos x="35" y="95"/>
                  </a:cxn>
                  <a:cxn ang="0">
                    <a:pos x="26" y="89"/>
                  </a:cxn>
                  <a:cxn ang="0">
                    <a:pos x="31" y="75"/>
                  </a:cxn>
                  <a:cxn ang="0">
                    <a:pos x="31" y="70"/>
                  </a:cxn>
                  <a:cxn ang="0">
                    <a:pos x="35" y="69"/>
                  </a:cxn>
                  <a:cxn ang="0">
                    <a:pos x="31" y="61"/>
                  </a:cxn>
                  <a:cxn ang="0">
                    <a:pos x="28" y="55"/>
                  </a:cxn>
                  <a:cxn ang="0">
                    <a:pos x="23" y="47"/>
                  </a:cxn>
                  <a:cxn ang="0">
                    <a:pos x="20" y="42"/>
                  </a:cxn>
                  <a:cxn ang="0">
                    <a:pos x="17" y="41"/>
                  </a:cxn>
                  <a:cxn ang="0">
                    <a:pos x="6" y="38"/>
                  </a:cxn>
                  <a:cxn ang="0">
                    <a:pos x="6" y="35"/>
                  </a:cxn>
                  <a:cxn ang="0">
                    <a:pos x="5" y="32"/>
                  </a:cxn>
                  <a:cxn ang="0">
                    <a:pos x="6" y="28"/>
                  </a:cxn>
                  <a:cxn ang="0">
                    <a:pos x="12" y="27"/>
                  </a:cxn>
                  <a:cxn ang="0">
                    <a:pos x="19" y="30"/>
                  </a:cxn>
                  <a:cxn ang="0">
                    <a:pos x="23" y="28"/>
                  </a:cxn>
                  <a:cxn ang="0">
                    <a:pos x="28" y="30"/>
                  </a:cxn>
                  <a:cxn ang="0">
                    <a:pos x="26" y="21"/>
                  </a:cxn>
                  <a:cxn ang="0">
                    <a:pos x="29" y="16"/>
                  </a:cxn>
                  <a:cxn ang="0">
                    <a:pos x="40" y="21"/>
                  </a:cxn>
                  <a:cxn ang="0">
                    <a:pos x="44" y="14"/>
                  </a:cxn>
                  <a:cxn ang="0">
                    <a:pos x="52" y="10"/>
                  </a:cxn>
                  <a:cxn ang="0">
                    <a:pos x="52" y="4"/>
                  </a:cxn>
                  <a:cxn ang="0">
                    <a:pos x="66" y="5"/>
                  </a:cxn>
                  <a:cxn ang="0">
                    <a:pos x="73" y="11"/>
                  </a:cxn>
                  <a:cxn ang="0">
                    <a:pos x="81" y="16"/>
                  </a:cxn>
                  <a:cxn ang="0">
                    <a:pos x="90" y="19"/>
                  </a:cxn>
                  <a:cxn ang="0">
                    <a:pos x="98" y="24"/>
                  </a:cxn>
                  <a:cxn ang="0">
                    <a:pos x="99" y="41"/>
                  </a:cxn>
                  <a:cxn ang="0">
                    <a:pos x="95" y="45"/>
                  </a:cxn>
                  <a:cxn ang="0">
                    <a:pos x="90" y="52"/>
                  </a:cxn>
                  <a:cxn ang="0">
                    <a:pos x="88" y="58"/>
                  </a:cxn>
                  <a:cxn ang="0">
                    <a:pos x="93" y="58"/>
                  </a:cxn>
                </a:cxnLst>
                <a:rect l="0" t="0" r="r" b="b"/>
                <a:pathLst>
                  <a:path w="107" h="101">
                    <a:moveTo>
                      <a:pt x="95" y="61"/>
                    </a:moveTo>
                    <a:cubicBezTo>
                      <a:pt x="93" y="64"/>
                      <a:pt x="98" y="66"/>
                      <a:pt x="96" y="67"/>
                    </a:cubicBezTo>
                    <a:cubicBezTo>
                      <a:pt x="95" y="70"/>
                      <a:pt x="90" y="69"/>
                      <a:pt x="95" y="72"/>
                    </a:cubicBezTo>
                    <a:cubicBezTo>
                      <a:pt x="99" y="75"/>
                      <a:pt x="93" y="75"/>
                      <a:pt x="95" y="78"/>
                    </a:cubicBezTo>
                    <a:cubicBezTo>
                      <a:pt x="96" y="83"/>
                      <a:pt x="101" y="80"/>
                      <a:pt x="101" y="80"/>
                    </a:cubicBezTo>
                    <a:cubicBezTo>
                      <a:pt x="102" y="81"/>
                      <a:pt x="99" y="84"/>
                      <a:pt x="99" y="86"/>
                    </a:cubicBezTo>
                    <a:cubicBezTo>
                      <a:pt x="98" y="86"/>
                      <a:pt x="93" y="89"/>
                      <a:pt x="93" y="89"/>
                    </a:cubicBezTo>
                    <a:cubicBezTo>
                      <a:pt x="93" y="92"/>
                      <a:pt x="87" y="94"/>
                      <a:pt x="85" y="92"/>
                    </a:cubicBezTo>
                    <a:cubicBezTo>
                      <a:pt x="84" y="91"/>
                      <a:pt x="84" y="94"/>
                      <a:pt x="82" y="91"/>
                    </a:cubicBezTo>
                    <a:cubicBezTo>
                      <a:pt x="81" y="89"/>
                      <a:pt x="81" y="89"/>
                      <a:pt x="78" y="89"/>
                    </a:cubicBezTo>
                    <a:cubicBezTo>
                      <a:pt x="75" y="91"/>
                      <a:pt x="78" y="89"/>
                      <a:pt x="75" y="89"/>
                    </a:cubicBezTo>
                    <a:cubicBezTo>
                      <a:pt x="72" y="89"/>
                      <a:pt x="75" y="84"/>
                      <a:pt x="69" y="89"/>
                    </a:cubicBezTo>
                    <a:cubicBezTo>
                      <a:pt x="67" y="91"/>
                      <a:pt x="64" y="91"/>
                      <a:pt x="64" y="94"/>
                    </a:cubicBezTo>
                    <a:cubicBezTo>
                      <a:pt x="66" y="97"/>
                      <a:pt x="64" y="95"/>
                      <a:pt x="64" y="100"/>
                    </a:cubicBezTo>
                    <a:cubicBezTo>
                      <a:pt x="61" y="100"/>
                      <a:pt x="63" y="101"/>
                      <a:pt x="60" y="100"/>
                    </a:cubicBezTo>
                    <a:cubicBezTo>
                      <a:pt x="58" y="100"/>
                      <a:pt x="58" y="101"/>
                      <a:pt x="54" y="100"/>
                    </a:cubicBezTo>
                    <a:cubicBezTo>
                      <a:pt x="54" y="98"/>
                      <a:pt x="54" y="97"/>
                      <a:pt x="52" y="98"/>
                    </a:cubicBezTo>
                    <a:cubicBezTo>
                      <a:pt x="43" y="92"/>
                      <a:pt x="47" y="97"/>
                      <a:pt x="44" y="97"/>
                    </a:cubicBezTo>
                    <a:cubicBezTo>
                      <a:pt x="41" y="95"/>
                      <a:pt x="41" y="98"/>
                      <a:pt x="40" y="97"/>
                    </a:cubicBezTo>
                    <a:cubicBezTo>
                      <a:pt x="38" y="95"/>
                      <a:pt x="35" y="97"/>
                      <a:pt x="35" y="95"/>
                    </a:cubicBezTo>
                    <a:cubicBezTo>
                      <a:pt x="34" y="92"/>
                      <a:pt x="29" y="94"/>
                      <a:pt x="29" y="92"/>
                    </a:cubicBezTo>
                    <a:cubicBezTo>
                      <a:pt x="29" y="89"/>
                      <a:pt x="28" y="91"/>
                      <a:pt x="26" y="89"/>
                    </a:cubicBezTo>
                    <a:cubicBezTo>
                      <a:pt x="28" y="89"/>
                      <a:pt x="29" y="87"/>
                      <a:pt x="29" y="81"/>
                    </a:cubicBezTo>
                    <a:cubicBezTo>
                      <a:pt x="31" y="75"/>
                      <a:pt x="31" y="75"/>
                      <a:pt x="31" y="75"/>
                    </a:cubicBezTo>
                    <a:cubicBezTo>
                      <a:pt x="32" y="75"/>
                      <a:pt x="31" y="73"/>
                      <a:pt x="31" y="73"/>
                    </a:cubicBezTo>
                    <a:cubicBezTo>
                      <a:pt x="29" y="75"/>
                      <a:pt x="29" y="73"/>
                      <a:pt x="31" y="70"/>
                    </a:cubicBezTo>
                    <a:cubicBezTo>
                      <a:pt x="31" y="67"/>
                      <a:pt x="32" y="66"/>
                      <a:pt x="32" y="66"/>
                    </a:cubicBezTo>
                    <a:cubicBezTo>
                      <a:pt x="34" y="66"/>
                      <a:pt x="35" y="72"/>
                      <a:pt x="35" y="69"/>
                    </a:cubicBezTo>
                    <a:cubicBezTo>
                      <a:pt x="34" y="67"/>
                      <a:pt x="35" y="66"/>
                      <a:pt x="31" y="64"/>
                    </a:cubicBezTo>
                    <a:cubicBezTo>
                      <a:pt x="28" y="61"/>
                      <a:pt x="31" y="63"/>
                      <a:pt x="31" y="61"/>
                    </a:cubicBezTo>
                    <a:cubicBezTo>
                      <a:pt x="32" y="58"/>
                      <a:pt x="29" y="58"/>
                      <a:pt x="31" y="56"/>
                    </a:cubicBezTo>
                    <a:cubicBezTo>
                      <a:pt x="31" y="55"/>
                      <a:pt x="31" y="56"/>
                      <a:pt x="28" y="55"/>
                    </a:cubicBezTo>
                    <a:cubicBezTo>
                      <a:pt x="25" y="53"/>
                      <a:pt x="22" y="50"/>
                      <a:pt x="23" y="49"/>
                    </a:cubicBezTo>
                    <a:cubicBezTo>
                      <a:pt x="25" y="49"/>
                      <a:pt x="25" y="47"/>
                      <a:pt x="23" y="47"/>
                    </a:cubicBezTo>
                    <a:cubicBezTo>
                      <a:pt x="22" y="47"/>
                      <a:pt x="25" y="44"/>
                      <a:pt x="22" y="45"/>
                    </a:cubicBezTo>
                    <a:cubicBezTo>
                      <a:pt x="19" y="45"/>
                      <a:pt x="20" y="44"/>
                      <a:pt x="20" y="42"/>
                    </a:cubicBezTo>
                    <a:cubicBezTo>
                      <a:pt x="22" y="42"/>
                      <a:pt x="20" y="42"/>
                      <a:pt x="19" y="42"/>
                    </a:cubicBezTo>
                    <a:cubicBezTo>
                      <a:pt x="16" y="42"/>
                      <a:pt x="19" y="41"/>
                      <a:pt x="17" y="41"/>
                    </a:cubicBezTo>
                    <a:cubicBezTo>
                      <a:pt x="14" y="41"/>
                      <a:pt x="14" y="39"/>
                      <a:pt x="12" y="39"/>
                    </a:cubicBezTo>
                    <a:cubicBezTo>
                      <a:pt x="9" y="38"/>
                      <a:pt x="8" y="38"/>
                      <a:pt x="6" y="38"/>
                    </a:cubicBezTo>
                    <a:cubicBezTo>
                      <a:pt x="5" y="39"/>
                      <a:pt x="6" y="38"/>
                      <a:pt x="3" y="36"/>
                    </a:cubicBezTo>
                    <a:cubicBezTo>
                      <a:pt x="0" y="35"/>
                      <a:pt x="6" y="35"/>
                      <a:pt x="6" y="35"/>
                    </a:cubicBezTo>
                    <a:cubicBezTo>
                      <a:pt x="5" y="33"/>
                      <a:pt x="3" y="35"/>
                      <a:pt x="3" y="33"/>
                    </a:cubicBezTo>
                    <a:cubicBezTo>
                      <a:pt x="3" y="33"/>
                      <a:pt x="6" y="33"/>
                      <a:pt x="5" y="32"/>
                    </a:cubicBezTo>
                    <a:cubicBezTo>
                      <a:pt x="3" y="32"/>
                      <a:pt x="2" y="33"/>
                      <a:pt x="2" y="32"/>
                    </a:cubicBezTo>
                    <a:cubicBezTo>
                      <a:pt x="2" y="30"/>
                      <a:pt x="3" y="28"/>
                      <a:pt x="6" y="28"/>
                    </a:cubicBezTo>
                    <a:cubicBezTo>
                      <a:pt x="9" y="28"/>
                      <a:pt x="6" y="27"/>
                      <a:pt x="9" y="28"/>
                    </a:cubicBezTo>
                    <a:cubicBezTo>
                      <a:pt x="11" y="28"/>
                      <a:pt x="12" y="28"/>
                      <a:pt x="12" y="27"/>
                    </a:cubicBezTo>
                    <a:cubicBezTo>
                      <a:pt x="11" y="25"/>
                      <a:pt x="12" y="27"/>
                      <a:pt x="14" y="25"/>
                    </a:cubicBezTo>
                    <a:cubicBezTo>
                      <a:pt x="16" y="25"/>
                      <a:pt x="17" y="28"/>
                      <a:pt x="19" y="30"/>
                    </a:cubicBezTo>
                    <a:cubicBezTo>
                      <a:pt x="19" y="32"/>
                      <a:pt x="20" y="28"/>
                      <a:pt x="22" y="28"/>
                    </a:cubicBezTo>
                    <a:cubicBezTo>
                      <a:pt x="23" y="27"/>
                      <a:pt x="22" y="30"/>
                      <a:pt x="23" y="28"/>
                    </a:cubicBezTo>
                    <a:cubicBezTo>
                      <a:pt x="25" y="28"/>
                      <a:pt x="23" y="28"/>
                      <a:pt x="25" y="28"/>
                    </a:cubicBezTo>
                    <a:cubicBezTo>
                      <a:pt x="26" y="28"/>
                      <a:pt x="25" y="30"/>
                      <a:pt x="28" y="30"/>
                    </a:cubicBezTo>
                    <a:cubicBezTo>
                      <a:pt x="29" y="28"/>
                      <a:pt x="28" y="28"/>
                      <a:pt x="28" y="25"/>
                    </a:cubicBezTo>
                    <a:cubicBezTo>
                      <a:pt x="28" y="24"/>
                      <a:pt x="28" y="21"/>
                      <a:pt x="26" y="21"/>
                    </a:cubicBezTo>
                    <a:cubicBezTo>
                      <a:pt x="25" y="19"/>
                      <a:pt x="26" y="19"/>
                      <a:pt x="25" y="18"/>
                    </a:cubicBezTo>
                    <a:cubicBezTo>
                      <a:pt x="25" y="14"/>
                      <a:pt x="26" y="18"/>
                      <a:pt x="29" y="16"/>
                    </a:cubicBezTo>
                    <a:cubicBezTo>
                      <a:pt x="31" y="16"/>
                      <a:pt x="29" y="21"/>
                      <a:pt x="31" y="21"/>
                    </a:cubicBezTo>
                    <a:cubicBezTo>
                      <a:pt x="35" y="19"/>
                      <a:pt x="38" y="22"/>
                      <a:pt x="40" y="21"/>
                    </a:cubicBezTo>
                    <a:cubicBezTo>
                      <a:pt x="41" y="19"/>
                      <a:pt x="43" y="19"/>
                      <a:pt x="41" y="19"/>
                    </a:cubicBezTo>
                    <a:cubicBezTo>
                      <a:pt x="41" y="19"/>
                      <a:pt x="38" y="18"/>
                      <a:pt x="44" y="14"/>
                    </a:cubicBezTo>
                    <a:cubicBezTo>
                      <a:pt x="50" y="13"/>
                      <a:pt x="50" y="13"/>
                      <a:pt x="52" y="11"/>
                    </a:cubicBezTo>
                    <a:cubicBezTo>
                      <a:pt x="52" y="10"/>
                      <a:pt x="54" y="11"/>
                      <a:pt x="52" y="10"/>
                    </a:cubicBezTo>
                    <a:cubicBezTo>
                      <a:pt x="52" y="8"/>
                      <a:pt x="54" y="8"/>
                      <a:pt x="52" y="8"/>
                    </a:cubicBezTo>
                    <a:cubicBezTo>
                      <a:pt x="52" y="7"/>
                      <a:pt x="52" y="7"/>
                      <a:pt x="52" y="4"/>
                    </a:cubicBezTo>
                    <a:cubicBezTo>
                      <a:pt x="52" y="2"/>
                      <a:pt x="54" y="0"/>
                      <a:pt x="60" y="0"/>
                    </a:cubicBezTo>
                    <a:cubicBezTo>
                      <a:pt x="63" y="7"/>
                      <a:pt x="64" y="2"/>
                      <a:pt x="66" y="5"/>
                    </a:cubicBezTo>
                    <a:cubicBezTo>
                      <a:pt x="67" y="8"/>
                      <a:pt x="67" y="5"/>
                      <a:pt x="69" y="8"/>
                    </a:cubicBezTo>
                    <a:cubicBezTo>
                      <a:pt x="70" y="10"/>
                      <a:pt x="73" y="8"/>
                      <a:pt x="73" y="11"/>
                    </a:cubicBezTo>
                    <a:cubicBezTo>
                      <a:pt x="75" y="16"/>
                      <a:pt x="76" y="10"/>
                      <a:pt x="78" y="11"/>
                    </a:cubicBezTo>
                    <a:cubicBezTo>
                      <a:pt x="79" y="11"/>
                      <a:pt x="76" y="14"/>
                      <a:pt x="81" y="16"/>
                    </a:cubicBezTo>
                    <a:cubicBezTo>
                      <a:pt x="82" y="16"/>
                      <a:pt x="82" y="19"/>
                      <a:pt x="85" y="19"/>
                    </a:cubicBezTo>
                    <a:cubicBezTo>
                      <a:pt x="88" y="19"/>
                      <a:pt x="88" y="19"/>
                      <a:pt x="90" y="19"/>
                    </a:cubicBezTo>
                    <a:cubicBezTo>
                      <a:pt x="93" y="19"/>
                      <a:pt x="92" y="22"/>
                      <a:pt x="95" y="22"/>
                    </a:cubicBezTo>
                    <a:cubicBezTo>
                      <a:pt x="96" y="22"/>
                      <a:pt x="95" y="24"/>
                      <a:pt x="98" y="24"/>
                    </a:cubicBezTo>
                    <a:cubicBezTo>
                      <a:pt x="101" y="22"/>
                      <a:pt x="102" y="24"/>
                      <a:pt x="104" y="25"/>
                    </a:cubicBezTo>
                    <a:cubicBezTo>
                      <a:pt x="107" y="25"/>
                      <a:pt x="99" y="28"/>
                      <a:pt x="99" y="41"/>
                    </a:cubicBezTo>
                    <a:cubicBezTo>
                      <a:pt x="98" y="44"/>
                      <a:pt x="96" y="41"/>
                      <a:pt x="96" y="42"/>
                    </a:cubicBezTo>
                    <a:cubicBezTo>
                      <a:pt x="95" y="44"/>
                      <a:pt x="96" y="44"/>
                      <a:pt x="95" y="45"/>
                    </a:cubicBezTo>
                    <a:cubicBezTo>
                      <a:pt x="93" y="45"/>
                      <a:pt x="95" y="47"/>
                      <a:pt x="92" y="49"/>
                    </a:cubicBezTo>
                    <a:cubicBezTo>
                      <a:pt x="90" y="49"/>
                      <a:pt x="93" y="50"/>
                      <a:pt x="90" y="52"/>
                    </a:cubicBezTo>
                    <a:cubicBezTo>
                      <a:pt x="87" y="53"/>
                      <a:pt x="90" y="55"/>
                      <a:pt x="88" y="56"/>
                    </a:cubicBezTo>
                    <a:cubicBezTo>
                      <a:pt x="85" y="58"/>
                      <a:pt x="87" y="58"/>
                      <a:pt x="88" y="58"/>
                    </a:cubicBezTo>
                    <a:cubicBezTo>
                      <a:pt x="92" y="56"/>
                      <a:pt x="88" y="55"/>
                      <a:pt x="92" y="55"/>
                    </a:cubicBezTo>
                    <a:cubicBezTo>
                      <a:pt x="95" y="53"/>
                      <a:pt x="93" y="56"/>
                      <a:pt x="93" y="58"/>
                    </a:cubicBezTo>
                    <a:cubicBezTo>
                      <a:pt x="93" y="58"/>
                      <a:pt x="95" y="58"/>
                      <a:pt x="95" y="6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6" name="Freeform 685"/>
              <p:cNvSpPr>
                <a:spLocks/>
              </p:cNvSpPr>
              <p:nvPr/>
            </p:nvSpPr>
            <p:spPr bwMode="auto">
              <a:xfrm>
                <a:off x="2549" y="2235"/>
                <a:ext cx="62" cy="115"/>
              </a:xfrm>
              <a:custGeom>
                <a:avLst/>
                <a:gdLst/>
                <a:ahLst/>
                <a:cxnLst>
                  <a:cxn ang="0">
                    <a:pos x="8" y="3"/>
                  </a:cxn>
                  <a:cxn ang="0">
                    <a:pos x="14" y="0"/>
                  </a:cxn>
                  <a:cxn ang="0">
                    <a:pos x="13" y="3"/>
                  </a:cxn>
                  <a:cxn ang="0">
                    <a:pos x="17" y="3"/>
                  </a:cxn>
                  <a:cxn ang="0">
                    <a:pos x="23" y="2"/>
                  </a:cxn>
                  <a:cxn ang="0">
                    <a:pos x="28" y="6"/>
                  </a:cxn>
                  <a:cxn ang="0">
                    <a:pos x="23" y="14"/>
                  </a:cxn>
                  <a:cxn ang="0">
                    <a:pos x="23" y="23"/>
                  </a:cxn>
                  <a:cxn ang="0">
                    <a:pos x="20" y="28"/>
                  </a:cxn>
                  <a:cxn ang="0">
                    <a:pos x="20" y="33"/>
                  </a:cxn>
                  <a:cxn ang="0">
                    <a:pos x="22" y="37"/>
                  </a:cxn>
                  <a:cxn ang="0">
                    <a:pos x="22" y="43"/>
                  </a:cxn>
                  <a:cxn ang="0">
                    <a:pos x="22" y="47"/>
                  </a:cxn>
                  <a:cxn ang="0">
                    <a:pos x="19" y="54"/>
                  </a:cxn>
                  <a:cxn ang="0">
                    <a:pos x="14" y="57"/>
                  </a:cxn>
                  <a:cxn ang="0">
                    <a:pos x="8" y="57"/>
                  </a:cxn>
                  <a:cxn ang="0">
                    <a:pos x="8" y="54"/>
                  </a:cxn>
                  <a:cxn ang="0">
                    <a:pos x="8" y="45"/>
                  </a:cxn>
                  <a:cxn ang="0">
                    <a:pos x="5" y="42"/>
                  </a:cxn>
                  <a:cxn ang="0">
                    <a:pos x="5" y="40"/>
                  </a:cxn>
                  <a:cxn ang="0">
                    <a:pos x="3" y="39"/>
                  </a:cxn>
                  <a:cxn ang="0">
                    <a:pos x="3" y="33"/>
                  </a:cxn>
                  <a:cxn ang="0">
                    <a:pos x="6" y="28"/>
                  </a:cxn>
                  <a:cxn ang="0">
                    <a:pos x="8" y="22"/>
                  </a:cxn>
                  <a:cxn ang="0">
                    <a:pos x="9" y="11"/>
                  </a:cxn>
                  <a:cxn ang="0">
                    <a:pos x="8" y="6"/>
                  </a:cxn>
                  <a:cxn ang="0">
                    <a:pos x="8" y="3"/>
                  </a:cxn>
                </a:cxnLst>
                <a:rect l="0" t="0" r="r" b="b"/>
                <a:pathLst>
                  <a:path w="32" h="59">
                    <a:moveTo>
                      <a:pt x="8" y="3"/>
                    </a:moveTo>
                    <a:cubicBezTo>
                      <a:pt x="13" y="0"/>
                      <a:pt x="13" y="0"/>
                      <a:pt x="14" y="0"/>
                    </a:cubicBezTo>
                    <a:cubicBezTo>
                      <a:pt x="16" y="2"/>
                      <a:pt x="11" y="3"/>
                      <a:pt x="13" y="3"/>
                    </a:cubicBezTo>
                    <a:cubicBezTo>
                      <a:pt x="14" y="5"/>
                      <a:pt x="14" y="2"/>
                      <a:pt x="17" y="3"/>
                    </a:cubicBezTo>
                    <a:cubicBezTo>
                      <a:pt x="22" y="5"/>
                      <a:pt x="19" y="2"/>
                      <a:pt x="23" y="2"/>
                    </a:cubicBezTo>
                    <a:cubicBezTo>
                      <a:pt x="28" y="3"/>
                      <a:pt x="25" y="5"/>
                      <a:pt x="28" y="6"/>
                    </a:cubicBezTo>
                    <a:cubicBezTo>
                      <a:pt x="32" y="6"/>
                      <a:pt x="23" y="12"/>
                      <a:pt x="23" y="14"/>
                    </a:cubicBezTo>
                    <a:cubicBezTo>
                      <a:pt x="25" y="22"/>
                      <a:pt x="22" y="22"/>
                      <a:pt x="23" y="23"/>
                    </a:cubicBezTo>
                    <a:cubicBezTo>
                      <a:pt x="23" y="26"/>
                      <a:pt x="23" y="28"/>
                      <a:pt x="20" y="28"/>
                    </a:cubicBezTo>
                    <a:cubicBezTo>
                      <a:pt x="17" y="28"/>
                      <a:pt x="20" y="28"/>
                      <a:pt x="20" y="33"/>
                    </a:cubicBezTo>
                    <a:cubicBezTo>
                      <a:pt x="22" y="36"/>
                      <a:pt x="25" y="33"/>
                      <a:pt x="22" y="37"/>
                    </a:cubicBezTo>
                    <a:cubicBezTo>
                      <a:pt x="19" y="42"/>
                      <a:pt x="20" y="43"/>
                      <a:pt x="22" y="43"/>
                    </a:cubicBezTo>
                    <a:cubicBezTo>
                      <a:pt x="23" y="43"/>
                      <a:pt x="25" y="43"/>
                      <a:pt x="22" y="47"/>
                    </a:cubicBezTo>
                    <a:cubicBezTo>
                      <a:pt x="19" y="48"/>
                      <a:pt x="19" y="53"/>
                      <a:pt x="19" y="54"/>
                    </a:cubicBezTo>
                    <a:cubicBezTo>
                      <a:pt x="16" y="56"/>
                      <a:pt x="17" y="59"/>
                      <a:pt x="14" y="57"/>
                    </a:cubicBezTo>
                    <a:cubicBezTo>
                      <a:pt x="9" y="56"/>
                      <a:pt x="8" y="56"/>
                      <a:pt x="8" y="57"/>
                    </a:cubicBezTo>
                    <a:cubicBezTo>
                      <a:pt x="6" y="57"/>
                      <a:pt x="6" y="57"/>
                      <a:pt x="8" y="54"/>
                    </a:cubicBezTo>
                    <a:cubicBezTo>
                      <a:pt x="9" y="47"/>
                      <a:pt x="6" y="48"/>
                      <a:pt x="8" y="45"/>
                    </a:cubicBezTo>
                    <a:cubicBezTo>
                      <a:pt x="9" y="40"/>
                      <a:pt x="6" y="40"/>
                      <a:pt x="5" y="42"/>
                    </a:cubicBezTo>
                    <a:cubicBezTo>
                      <a:pt x="5" y="40"/>
                      <a:pt x="5" y="40"/>
                      <a:pt x="5" y="40"/>
                    </a:cubicBezTo>
                    <a:cubicBezTo>
                      <a:pt x="5" y="39"/>
                      <a:pt x="6" y="39"/>
                      <a:pt x="3" y="39"/>
                    </a:cubicBezTo>
                    <a:cubicBezTo>
                      <a:pt x="0" y="39"/>
                      <a:pt x="5" y="34"/>
                      <a:pt x="3" y="33"/>
                    </a:cubicBezTo>
                    <a:cubicBezTo>
                      <a:pt x="3" y="29"/>
                      <a:pt x="5" y="33"/>
                      <a:pt x="6" y="28"/>
                    </a:cubicBezTo>
                    <a:cubicBezTo>
                      <a:pt x="8" y="23"/>
                      <a:pt x="8" y="23"/>
                      <a:pt x="8" y="22"/>
                    </a:cubicBezTo>
                    <a:cubicBezTo>
                      <a:pt x="8" y="20"/>
                      <a:pt x="11" y="14"/>
                      <a:pt x="9" y="11"/>
                    </a:cubicBezTo>
                    <a:cubicBezTo>
                      <a:pt x="8" y="9"/>
                      <a:pt x="8" y="8"/>
                      <a:pt x="8" y="6"/>
                    </a:cubicBezTo>
                    <a:cubicBezTo>
                      <a:pt x="8" y="5"/>
                      <a:pt x="6" y="5"/>
                      <a:pt x="8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7" name="Freeform 686"/>
              <p:cNvSpPr>
                <a:spLocks/>
              </p:cNvSpPr>
              <p:nvPr/>
            </p:nvSpPr>
            <p:spPr bwMode="auto">
              <a:xfrm>
                <a:off x="2832" y="2218"/>
                <a:ext cx="16" cy="35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5" y="3"/>
                  </a:cxn>
                  <a:cxn ang="0">
                    <a:pos x="2" y="4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2" y="13"/>
                  </a:cxn>
                  <a:cxn ang="0">
                    <a:pos x="2" y="16"/>
                  </a:cxn>
                  <a:cxn ang="0">
                    <a:pos x="5" y="18"/>
                  </a:cxn>
                  <a:cxn ang="0">
                    <a:pos x="5" y="16"/>
                  </a:cxn>
                  <a:cxn ang="0">
                    <a:pos x="7" y="12"/>
                  </a:cxn>
                  <a:cxn ang="0">
                    <a:pos x="8" y="7"/>
                  </a:cxn>
                  <a:cxn ang="0">
                    <a:pos x="7" y="3"/>
                  </a:cxn>
                  <a:cxn ang="0">
                    <a:pos x="7" y="0"/>
                  </a:cxn>
                </a:cxnLst>
                <a:rect l="0" t="0" r="r" b="b"/>
                <a:pathLst>
                  <a:path w="8" h="18">
                    <a:moveTo>
                      <a:pt x="7" y="0"/>
                    </a:moveTo>
                    <a:cubicBezTo>
                      <a:pt x="5" y="0"/>
                      <a:pt x="7" y="4"/>
                      <a:pt x="5" y="3"/>
                    </a:cubicBezTo>
                    <a:cubicBezTo>
                      <a:pt x="3" y="3"/>
                      <a:pt x="2" y="4"/>
                      <a:pt x="2" y="4"/>
                    </a:cubicBezTo>
                    <a:cubicBezTo>
                      <a:pt x="0" y="4"/>
                      <a:pt x="0" y="12"/>
                      <a:pt x="0" y="12"/>
                    </a:cubicBezTo>
                    <a:cubicBezTo>
                      <a:pt x="2" y="12"/>
                      <a:pt x="2" y="12"/>
                      <a:pt x="0" y="13"/>
                    </a:cubicBezTo>
                    <a:cubicBezTo>
                      <a:pt x="0" y="13"/>
                      <a:pt x="0" y="13"/>
                      <a:pt x="2" y="13"/>
                    </a:cubicBezTo>
                    <a:cubicBezTo>
                      <a:pt x="3" y="15"/>
                      <a:pt x="0" y="15"/>
                      <a:pt x="2" y="16"/>
                    </a:cubicBezTo>
                    <a:cubicBezTo>
                      <a:pt x="5" y="18"/>
                      <a:pt x="3" y="18"/>
                      <a:pt x="5" y="18"/>
                    </a:cubicBezTo>
                    <a:cubicBezTo>
                      <a:pt x="7" y="18"/>
                      <a:pt x="5" y="16"/>
                      <a:pt x="5" y="16"/>
                    </a:cubicBezTo>
                    <a:cubicBezTo>
                      <a:pt x="7" y="15"/>
                      <a:pt x="7" y="13"/>
                      <a:pt x="7" y="12"/>
                    </a:cubicBezTo>
                    <a:cubicBezTo>
                      <a:pt x="7" y="10"/>
                      <a:pt x="8" y="10"/>
                      <a:pt x="8" y="7"/>
                    </a:cubicBezTo>
                    <a:cubicBezTo>
                      <a:pt x="8" y="3"/>
                      <a:pt x="7" y="4"/>
                      <a:pt x="7" y="3"/>
                    </a:cubicBezTo>
                    <a:cubicBezTo>
                      <a:pt x="8" y="1"/>
                      <a:pt x="8" y="0"/>
                      <a:pt x="7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8" name="Freeform 687"/>
              <p:cNvSpPr>
                <a:spLocks noEditPoints="1"/>
              </p:cNvSpPr>
              <p:nvPr/>
            </p:nvSpPr>
            <p:spPr bwMode="auto">
              <a:xfrm>
                <a:off x="2797" y="2127"/>
                <a:ext cx="191" cy="229"/>
              </a:xfrm>
              <a:custGeom>
                <a:avLst/>
                <a:gdLst/>
                <a:ahLst/>
                <a:cxnLst>
                  <a:cxn ang="0">
                    <a:pos x="54" y="15"/>
                  </a:cxn>
                  <a:cxn ang="0">
                    <a:pos x="47" y="22"/>
                  </a:cxn>
                  <a:cxn ang="0">
                    <a:pos x="50" y="36"/>
                  </a:cxn>
                  <a:cxn ang="0">
                    <a:pos x="67" y="57"/>
                  </a:cxn>
                  <a:cxn ang="0">
                    <a:pos x="87" y="68"/>
                  </a:cxn>
                  <a:cxn ang="0">
                    <a:pos x="96" y="79"/>
                  </a:cxn>
                  <a:cxn ang="0">
                    <a:pos x="90" y="76"/>
                  </a:cxn>
                  <a:cxn ang="0">
                    <a:pos x="81" y="81"/>
                  </a:cxn>
                  <a:cxn ang="0">
                    <a:pos x="84" y="92"/>
                  </a:cxn>
                  <a:cxn ang="0">
                    <a:pos x="75" y="102"/>
                  </a:cxn>
                  <a:cxn ang="0">
                    <a:pos x="76" y="95"/>
                  </a:cxn>
                  <a:cxn ang="0">
                    <a:pos x="70" y="79"/>
                  </a:cxn>
                  <a:cxn ang="0">
                    <a:pos x="63" y="71"/>
                  </a:cxn>
                  <a:cxn ang="0">
                    <a:pos x="47" y="61"/>
                  </a:cxn>
                  <a:cxn ang="0">
                    <a:pos x="38" y="53"/>
                  </a:cxn>
                  <a:cxn ang="0">
                    <a:pos x="32" y="42"/>
                  </a:cxn>
                  <a:cxn ang="0">
                    <a:pos x="19" y="31"/>
                  </a:cxn>
                  <a:cxn ang="0">
                    <a:pos x="11" y="33"/>
                  </a:cxn>
                  <a:cxn ang="0">
                    <a:pos x="5" y="25"/>
                  </a:cxn>
                  <a:cxn ang="0">
                    <a:pos x="5" y="14"/>
                  </a:cxn>
                  <a:cxn ang="0">
                    <a:pos x="14" y="12"/>
                  </a:cxn>
                  <a:cxn ang="0">
                    <a:pos x="17" y="8"/>
                  </a:cxn>
                  <a:cxn ang="0">
                    <a:pos x="22" y="14"/>
                  </a:cxn>
                  <a:cxn ang="0">
                    <a:pos x="25" y="6"/>
                  </a:cxn>
                  <a:cxn ang="0">
                    <a:pos x="31" y="9"/>
                  </a:cxn>
                  <a:cxn ang="0">
                    <a:pos x="34" y="6"/>
                  </a:cxn>
                  <a:cxn ang="0">
                    <a:pos x="37" y="3"/>
                  </a:cxn>
                  <a:cxn ang="0">
                    <a:pos x="44" y="0"/>
                  </a:cxn>
                  <a:cxn ang="0">
                    <a:pos x="47" y="3"/>
                  </a:cxn>
                  <a:cxn ang="0">
                    <a:pos x="57" y="9"/>
                  </a:cxn>
                  <a:cxn ang="0">
                    <a:pos x="58" y="14"/>
                  </a:cxn>
                  <a:cxn ang="0">
                    <a:pos x="57" y="15"/>
                  </a:cxn>
                  <a:cxn ang="0">
                    <a:pos x="61" y="112"/>
                  </a:cxn>
                  <a:cxn ang="0">
                    <a:pos x="70" y="115"/>
                  </a:cxn>
                  <a:cxn ang="0">
                    <a:pos x="73" y="99"/>
                  </a:cxn>
                  <a:cxn ang="0">
                    <a:pos x="57" y="101"/>
                  </a:cxn>
                  <a:cxn ang="0">
                    <a:pos x="49" y="104"/>
                  </a:cxn>
                  <a:cxn ang="0">
                    <a:pos x="17" y="79"/>
                  </a:cxn>
                  <a:cxn ang="0">
                    <a:pos x="20" y="92"/>
                  </a:cxn>
                  <a:cxn ang="0">
                    <a:pos x="28" y="84"/>
                  </a:cxn>
                  <a:cxn ang="0">
                    <a:pos x="26" y="68"/>
                  </a:cxn>
                  <a:cxn ang="0">
                    <a:pos x="14" y="71"/>
                  </a:cxn>
                </a:cxnLst>
                <a:rect l="0" t="0" r="r" b="b"/>
                <a:pathLst>
                  <a:path w="98" h="118">
                    <a:moveTo>
                      <a:pt x="57" y="15"/>
                    </a:moveTo>
                    <a:cubicBezTo>
                      <a:pt x="55" y="17"/>
                      <a:pt x="57" y="14"/>
                      <a:pt x="54" y="15"/>
                    </a:cubicBezTo>
                    <a:cubicBezTo>
                      <a:pt x="50" y="17"/>
                      <a:pt x="50" y="20"/>
                      <a:pt x="49" y="19"/>
                    </a:cubicBezTo>
                    <a:cubicBezTo>
                      <a:pt x="47" y="17"/>
                      <a:pt x="46" y="20"/>
                      <a:pt x="47" y="22"/>
                    </a:cubicBezTo>
                    <a:cubicBezTo>
                      <a:pt x="49" y="23"/>
                      <a:pt x="50" y="25"/>
                      <a:pt x="49" y="26"/>
                    </a:cubicBezTo>
                    <a:cubicBezTo>
                      <a:pt x="46" y="26"/>
                      <a:pt x="47" y="33"/>
                      <a:pt x="50" y="36"/>
                    </a:cubicBezTo>
                    <a:cubicBezTo>
                      <a:pt x="54" y="37"/>
                      <a:pt x="55" y="40"/>
                      <a:pt x="57" y="40"/>
                    </a:cubicBezTo>
                    <a:cubicBezTo>
                      <a:pt x="60" y="40"/>
                      <a:pt x="58" y="48"/>
                      <a:pt x="67" y="57"/>
                    </a:cubicBezTo>
                    <a:cubicBezTo>
                      <a:pt x="70" y="61"/>
                      <a:pt x="82" y="57"/>
                      <a:pt x="78" y="62"/>
                    </a:cubicBezTo>
                    <a:cubicBezTo>
                      <a:pt x="73" y="65"/>
                      <a:pt x="85" y="67"/>
                      <a:pt x="87" y="68"/>
                    </a:cubicBezTo>
                    <a:cubicBezTo>
                      <a:pt x="87" y="70"/>
                      <a:pt x="89" y="71"/>
                      <a:pt x="92" y="73"/>
                    </a:cubicBezTo>
                    <a:cubicBezTo>
                      <a:pt x="93" y="75"/>
                      <a:pt x="98" y="76"/>
                      <a:pt x="96" y="79"/>
                    </a:cubicBezTo>
                    <a:cubicBezTo>
                      <a:pt x="96" y="82"/>
                      <a:pt x="98" y="82"/>
                      <a:pt x="95" y="82"/>
                    </a:cubicBezTo>
                    <a:cubicBezTo>
                      <a:pt x="92" y="82"/>
                      <a:pt x="93" y="76"/>
                      <a:pt x="90" y="76"/>
                    </a:cubicBezTo>
                    <a:cubicBezTo>
                      <a:pt x="87" y="76"/>
                      <a:pt x="87" y="75"/>
                      <a:pt x="84" y="76"/>
                    </a:cubicBezTo>
                    <a:cubicBezTo>
                      <a:pt x="81" y="78"/>
                      <a:pt x="82" y="79"/>
                      <a:pt x="81" y="81"/>
                    </a:cubicBezTo>
                    <a:cubicBezTo>
                      <a:pt x="79" y="84"/>
                      <a:pt x="81" y="84"/>
                      <a:pt x="82" y="85"/>
                    </a:cubicBezTo>
                    <a:cubicBezTo>
                      <a:pt x="85" y="85"/>
                      <a:pt x="89" y="90"/>
                      <a:pt x="84" y="92"/>
                    </a:cubicBezTo>
                    <a:cubicBezTo>
                      <a:pt x="81" y="95"/>
                      <a:pt x="82" y="96"/>
                      <a:pt x="81" y="99"/>
                    </a:cubicBezTo>
                    <a:cubicBezTo>
                      <a:pt x="78" y="101"/>
                      <a:pt x="78" y="106"/>
                      <a:pt x="75" y="102"/>
                    </a:cubicBezTo>
                    <a:cubicBezTo>
                      <a:pt x="73" y="102"/>
                      <a:pt x="73" y="101"/>
                      <a:pt x="75" y="98"/>
                    </a:cubicBezTo>
                    <a:cubicBezTo>
                      <a:pt x="76" y="96"/>
                      <a:pt x="75" y="96"/>
                      <a:pt x="76" y="95"/>
                    </a:cubicBezTo>
                    <a:cubicBezTo>
                      <a:pt x="78" y="93"/>
                      <a:pt x="78" y="93"/>
                      <a:pt x="76" y="85"/>
                    </a:cubicBezTo>
                    <a:cubicBezTo>
                      <a:pt x="75" y="79"/>
                      <a:pt x="73" y="81"/>
                      <a:pt x="70" y="79"/>
                    </a:cubicBezTo>
                    <a:cubicBezTo>
                      <a:pt x="66" y="76"/>
                      <a:pt x="70" y="73"/>
                      <a:pt x="66" y="73"/>
                    </a:cubicBezTo>
                    <a:cubicBezTo>
                      <a:pt x="63" y="75"/>
                      <a:pt x="66" y="71"/>
                      <a:pt x="63" y="71"/>
                    </a:cubicBezTo>
                    <a:cubicBezTo>
                      <a:pt x="60" y="71"/>
                      <a:pt x="61" y="67"/>
                      <a:pt x="58" y="67"/>
                    </a:cubicBezTo>
                    <a:cubicBezTo>
                      <a:pt x="55" y="67"/>
                      <a:pt x="50" y="65"/>
                      <a:pt x="47" y="61"/>
                    </a:cubicBezTo>
                    <a:cubicBezTo>
                      <a:pt x="44" y="57"/>
                      <a:pt x="44" y="61"/>
                      <a:pt x="43" y="57"/>
                    </a:cubicBezTo>
                    <a:cubicBezTo>
                      <a:pt x="43" y="53"/>
                      <a:pt x="38" y="54"/>
                      <a:pt x="38" y="53"/>
                    </a:cubicBezTo>
                    <a:cubicBezTo>
                      <a:pt x="38" y="51"/>
                      <a:pt x="38" y="51"/>
                      <a:pt x="35" y="48"/>
                    </a:cubicBezTo>
                    <a:cubicBezTo>
                      <a:pt x="32" y="47"/>
                      <a:pt x="35" y="45"/>
                      <a:pt x="32" y="42"/>
                    </a:cubicBezTo>
                    <a:cubicBezTo>
                      <a:pt x="31" y="40"/>
                      <a:pt x="32" y="34"/>
                      <a:pt x="28" y="34"/>
                    </a:cubicBezTo>
                    <a:cubicBezTo>
                      <a:pt x="25" y="36"/>
                      <a:pt x="23" y="29"/>
                      <a:pt x="19" y="31"/>
                    </a:cubicBezTo>
                    <a:cubicBezTo>
                      <a:pt x="15" y="33"/>
                      <a:pt x="19" y="36"/>
                      <a:pt x="9" y="39"/>
                    </a:cubicBezTo>
                    <a:cubicBezTo>
                      <a:pt x="9" y="37"/>
                      <a:pt x="12" y="34"/>
                      <a:pt x="11" y="33"/>
                    </a:cubicBezTo>
                    <a:cubicBezTo>
                      <a:pt x="11" y="33"/>
                      <a:pt x="6" y="36"/>
                      <a:pt x="5" y="31"/>
                    </a:cubicBezTo>
                    <a:cubicBezTo>
                      <a:pt x="3" y="28"/>
                      <a:pt x="9" y="28"/>
                      <a:pt x="5" y="25"/>
                    </a:cubicBezTo>
                    <a:cubicBezTo>
                      <a:pt x="0" y="22"/>
                      <a:pt x="5" y="23"/>
                      <a:pt x="6" y="20"/>
                    </a:cubicBezTo>
                    <a:cubicBezTo>
                      <a:pt x="8" y="19"/>
                      <a:pt x="3" y="17"/>
                      <a:pt x="5" y="14"/>
                    </a:cubicBezTo>
                    <a:cubicBezTo>
                      <a:pt x="6" y="14"/>
                      <a:pt x="6" y="14"/>
                      <a:pt x="9" y="14"/>
                    </a:cubicBezTo>
                    <a:cubicBezTo>
                      <a:pt x="11" y="12"/>
                      <a:pt x="11" y="14"/>
                      <a:pt x="14" y="12"/>
                    </a:cubicBezTo>
                    <a:cubicBezTo>
                      <a:pt x="17" y="9"/>
                      <a:pt x="14" y="9"/>
                      <a:pt x="15" y="9"/>
                    </a:cubicBezTo>
                    <a:cubicBezTo>
                      <a:pt x="15" y="8"/>
                      <a:pt x="17" y="6"/>
                      <a:pt x="17" y="8"/>
                    </a:cubicBezTo>
                    <a:cubicBezTo>
                      <a:pt x="17" y="8"/>
                      <a:pt x="17" y="9"/>
                      <a:pt x="19" y="11"/>
                    </a:cubicBezTo>
                    <a:cubicBezTo>
                      <a:pt x="20" y="12"/>
                      <a:pt x="20" y="15"/>
                      <a:pt x="22" y="14"/>
                    </a:cubicBezTo>
                    <a:cubicBezTo>
                      <a:pt x="23" y="14"/>
                      <a:pt x="20" y="12"/>
                      <a:pt x="23" y="11"/>
                    </a:cubicBezTo>
                    <a:cubicBezTo>
                      <a:pt x="25" y="9"/>
                      <a:pt x="23" y="6"/>
                      <a:pt x="25" y="6"/>
                    </a:cubicBezTo>
                    <a:cubicBezTo>
                      <a:pt x="26" y="6"/>
                      <a:pt x="26" y="9"/>
                      <a:pt x="28" y="9"/>
                    </a:cubicBezTo>
                    <a:cubicBezTo>
                      <a:pt x="29" y="8"/>
                      <a:pt x="29" y="11"/>
                      <a:pt x="31" y="9"/>
                    </a:cubicBezTo>
                    <a:cubicBezTo>
                      <a:pt x="32" y="9"/>
                      <a:pt x="29" y="6"/>
                      <a:pt x="31" y="6"/>
                    </a:cubicBezTo>
                    <a:cubicBezTo>
                      <a:pt x="31" y="5"/>
                      <a:pt x="32" y="8"/>
                      <a:pt x="34" y="6"/>
                    </a:cubicBezTo>
                    <a:cubicBezTo>
                      <a:pt x="34" y="6"/>
                      <a:pt x="32" y="5"/>
                      <a:pt x="34" y="1"/>
                    </a:cubicBezTo>
                    <a:cubicBezTo>
                      <a:pt x="35" y="1"/>
                      <a:pt x="35" y="5"/>
                      <a:pt x="37" y="3"/>
                    </a:cubicBezTo>
                    <a:cubicBezTo>
                      <a:pt x="38" y="3"/>
                      <a:pt x="38" y="1"/>
                      <a:pt x="40" y="1"/>
                    </a:cubicBezTo>
                    <a:cubicBezTo>
                      <a:pt x="41" y="0"/>
                      <a:pt x="41" y="1"/>
                      <a:pt x="44" y="0"/>
                    </a:cubicBezTo>
                    <a:cubicBezTo>
                      <a:pt x="49" y="0"/>
                      <a:pt x="46" y="0"/>
                      <a:pt x="46" y="1"/>
                    </a:cubicBezTo>
                    <a:cubicBezTo>
                      <a:pt x="47" y="1"/>
                      <a:pt x="47" y="1"/>
                      <a:pt x="47" y="3"/>
                    </a:cubicBezTo>
                    <a:cubicBezTo>
                      <a:pt x="47" y="5"/>
                      <a:pt x="50" y="6"/>
                      <a:pt x="58" y="6"/>
                    </a:cubicBezTo>
                    <a:cubicBezTo>
                      <a:pt x="58" y="8"/>
                      <a:pt x="57" y="8"/>
                      <a:pt x="57" y="9"/>
                    </a:cubicBezTo>
                    <a:cubicBezTo>
                      <a:pt x="57" y="11"/>
                      <a:pt x="60" y="9"/>
                      <a:pt x="58" y="11"/>
                    </a:cubicBezTo>
                    <a:cubicBezTo>
                      <a:pt x="57" y="12"/>
                      <a:pt x="57" y="14"/>
                      <a:pt x="58" y="14"/>
                    </a:cubicBezTo>
                    <a:cubicBezTo>
                      <a:pt x="60" y="15"/>
                      <a:pt x="61" y="17"/>
                      <a:pt x="58" y="17"/>
                    </a:cubicBezTo>
                    <a:cubicBezTo>
                      <a:pt x="58" y="17"/>
                      <a:pt x="60" y="15"/>
                      <a:pt x="57" y="15"/>
                    </a:cubicBezTo>
                    <a:close/>
                    <a:moveTo>
                      <a:pt x="54" y="107"/>
                    </a:moveTo>
                    <a:cubicBezTo>
                      <a:pt x="55" y="109"/>
                      <a:pt x="58" y="112"/>
                      <a:pt x="61" y="112"/>
                    </a:cubicBezTo>
                    <a:cubicBezTo>
                      <a:pt x="64" y="112"/>
                      <a:pt x="64" y="115"/>
                      <a:pt x="67" y="115"/>
                    </a:cubicBezTo>
                    <a:cubicBezTo>
                      <a:pt x="70" y="116"/>
                      <a:pt x="70" y="118"/>
                      <a:pt x="70" y="115"/>
                    </a:cubicBezTo>
                    <a:cubicBezTo>
                      <a:pt x="70" y="113"/>
                      <a:pt x="72" y="110"/>
                      <a:pt x="70" y="109"/>
                    </a:cubicBezTo>
                    <a:cubicBezTo>
                      <a:pt x="69" y="109"/>
                      <a:pt x="73" y="101"/>
                      <a:pt x="73" y="99"/>
                    </a:cubicBezTo>
                    <a:cubicBezTo>
                      <a:pt x="75" y="98"/>
                      <a:pt x="70" y="101"/>
                      <a:pt x="69" y="101"/>
                    </a:cubicBezTo>
                    <a:cubicBezTo>
                      <a:pt x="66" y="99"/>
                      <a:pt x="61" y="104"/>
                      <a:pt x="57" y="101"/>
                    </a:cubicBezTo>
                    <a:cubicBezTo>
                      <a:pt x="54" y="96"/>
                      <a:pt x="54" y="104"/>
                      <a:pt x="52" y="101"/>
                    </a:cubicBezTo>
                    <a:cubicBezTo>
                      <a:pt x="50" y="99"/>
                      <a:pt x="49" y="101"/>
                      <a:pt x="49" y="104"/>
                    </a:cubicBezTo>
                    <a:cubicBezTo>
                      <a:pt x="49" y="107"/>
                      <a:pt x="50" y="107"/>
                      <a:pt x="54" y="107"/>
                    </a:cubicBezTo>
                    <a:close/>
                    <a:moveTo>
                      <a:pt x="17" y="79"/>
                    </a:moveTo>
                    <a:cubicBezTo>
                      <a:pt x="17" y="82"/>
                      <a:pt x="19" y="81"/>
                      <a:pt x="17" y="84"/>
                    </a:cubicBezTo>
                    <a:cubicBezTo>
                      <a:pt x="15" y="88"/>
                      <a:pt x="17" y="93"/>
                      <a:pt x="20" y="92"/>
                    </a:cubicBezTo>
                    <a:cubicBezTo>
                      <a:pt x="23" y="92"/>
                      <a:pt x="22" y="88"/>
                      <a:pt x="23" y="90"/>
                    </a:cubicBezTo>
                    <a:cubicBezTo>
                      <a:pt x="26" y="90"/>
                      <a:pt x="26" y="90"/>
                      <a:pt x="28" y="84"/>
                    </a:cubicBezTo>
                    <a:cubicBezTo>
                      <a:pt x="28" y="78"/>
                      <a:pt x="25" y="78"/>
                      <a:pt x="28" y="76"/>
                    </a:cubicBezTo>
                    <a:cubicBezTo>
                      <a:pt x="29" y="75"/>
                      <a:pt x="28" y="70"/>
                      <a:pt x="26" y="68"/>
                    </a:cubicBezTo>
                    <a:cubicBezTo>
                      <a:pt x="25" y="67"/>
                      <a:pt x="25" y="65"/>
                      <a:pt x="20" y="70"/>
                    </a:cubicBezTo>
                    <a:cubicBezTo>
                      <a:pt x="15" y="73"/>
                      <a:pt x="14" y="67"/>
                      <a:pt x="14" y="71"/>
                    </a:cubicBezTo>
                    <a:cubicBezTo>
                      <a:pt x="14" y="75"/>
                      <a:pt x="17" y="75"/>
                      <a:pt x="17" y="79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89" name="Freeform 688"/>
              <p:cNvSpPr>
                <a:spLocks/>
              </p:cNvSpPr>
              <p:nvPr/>
            </p:nvSpPr>
            <p:spPr bwMode="auto">
              <a:xfrm>
                <a:off x="2790" y="2107"/>
                <a:ext cx="73" cy="49"/>
              </a:xfrm>
              <a:custGeom>
                <a:avLst/>
                <a:gdLst/>
                <a:ahLst/>
                <a:cxnLst>
                  <a:cxn ang="0">
                    <a:pos x="30" y="5"/>
                  </a:cxn>
                  <a:cxn ang="0">
                    <a:pos x="30" y="10"/>
                  </a:cxn>
                  <a:cxn ang="0">
                    <a:pos x="35" y="13"/>
                  </a:cxn>
                  <a:cxn ang="0">
                    <a:pos x="38" y="11"/>
                  </a:cxn>
                  <a:cxn ang="0">
                    <a:pos x="38" y="16"/>
                  </a:cxn>
                  <a:cxn ang="0">
                    <a:pos x="35" y="16"/>
                  </a:cxn>
                  <a:cxn ang="0">
                    <a:pos x="35" y="19"/>
                  </a:cxn>
                  <a:cxn ang="0">
                    <a:pos x="32" y="19"/>
                  </a:cxn>
                  <a:cxn ang="0">
                    <a:pos x="29" y="16"/>
                  </a:cxn>
                  <a:cxn ang="0">
                    <a:pos x="27" y="21"/>
                  </a:cxn>
                  <a:cxn ang="0">
                    <a:pos x="26" y="24"/>
                  </a:cxn>
                  <a:cxn ang="0">
                    <a:pos x="23" y="21"/>
                  </a:cxn>
                  <a:cxn ang="0">
                    <a:pos x="21" y="18"/>
                  </a:cxn>
                  <a:cxn ang="0">
                    <a:pos x="19" y="19"/>
                  </a:cxn>
                  <a:cxn ang="0">
                    <a:pos x="18" y="22"/>
                  </a:cxn>
                  <a:cxn ang="0">
                    <a:pos x="13" y="24"/>
                  </a:cxn>
                  <a:cxn ang="0">
                    <a:pos x="9" y="24"/>
                  </a:cxn>
                  <a:cxn ang="0">
                    <a:pos x="7" y="21"/>
                  </a:cxn>
                  <a:cxn ang="0">
                    <a:pos x="6" y="18"/>
                  </a:cxn>
                  <a:cxn ang="0">
                    <a:pos x="3" y="21"/>
                  </a:cxn>
                  <a:cxn ang="0">
                    <a:pos x="3" y="19"/>
                  </a:cxn>
                  <a:cxn ang="0">
                    <a:pos x="4" y="14"/>
                  </a:cxn>
                  <a:cxn ang="0">
                    <a:pos x="6" y="11"/>
                  </a:cxn>
                  <a:cxn ang="0">
                    <a:pos x="9" y="8"/>
                  </a:cxn>
                  <a:cxn ang="0">
                    <a:pos x="10" y="5"/>
                  </a:cxn>
                  <a:cxn ang="0">
                    <a:pos x="13" y="4"/>
                  </a:cxn>
                  <a:cxn ang="0">
                    <a:pos x="19" y="4"/>
                  </a:cxn>
                  <a:cxn ang="0">
                    <a:pos x="23" y="2"/>
                  </a:cxn>
                  <a:cxn ang="0">
                    <a:pos x="26" y="4"/>
                  </a:cxn>
                  <a:cxn ang="0">
                    <a:pos x="30" y="5"/>
                  </a:cxn>
                </a:cxnLst>
                <a:rect l="0" t="0" r="r" b="b"/>
                <a:pathLst>
                  <a:path w="38" h="25">
                    <a:moveTo>
                      <a:pt x="30" y="5"/>
                    </a:moveTo>
                    <a:cubicBezTo>
                      <a:pt x="32" y="7"/>
                      <a:pt x="27" y="11"/>
                      <a:pt x="30" y="10"/>
                    </a:cubicBezTo>
                    <a:cubicBezTo>
                      <a:pt x="35" y="10"/>
                      <a:pt x="32" y="13"/>
                      <a:pt x="35" y="13"/>
                    </a:cubicBezTo>
                    <a:cubicBezTo>
                      <a:pt x="36" y="13"/>
                      <a:pt x="36" y="8"/>
                      <a:pt x="38" y="11"/>
                    </a:cubicBezTo>
                    <a:cubicBezTo>
                      <a:pt x="36" y="14"/>
                      <a:pt x="38" y="16"/>
                      <a:pt x="38" y="16"/>
                    </a:cubicBezTo>
                    <a:cubicBezTo>
                      <a:pt x="36" y="18"/>
                      <a:pt x="35" y="14"/>
                      <a:pt x="35" y="16"/>
                    </a:cubicBezTo>
                    <a:cubicBezTo>
                      <a:pt x="33" y="16"/>
                      <a:pt x="36" y="19"/>
                      <a:pt x="35" y="19"/>
                    </a:cubicBezTo>
                    <a:cubicBezTo>
                      <a:pt x="33" y="21"/>
                      <a:pt x="33" y="18"/>
                      <a:pt x="32" y="19"/>
                    </a:cubicBezTo>
                    <a:cubicBezTo>
                      <a:pt x="30" y="19"/>
                      <a:pt x="30" y="16"/>
                      <a:pt x="29" y="16"/>
                    </a:cubicBezTo>
                    <a:cubicBezTo>
                      <a:pt x="27" y="16"/>
                      <a:pt x="29" y="19"/>
                      <a:pt x="27" y="21"/>
                    </a:cubicBezTo>
                    <a:cubicBezTo>
                      <a:pt x="24" y="22"/>
                      <a:pt x="27" y="24"/>
                      <a:pt x="26" y="24"/>
                    </a:cubicBezTo>
                    <a:cubicBezTo>
                      <a:pt x="24" y="25"/>
                      <a:pt x="24" y="22"/>
                      <a:pt x="23" y="21"/>
                    </a:cubicBezTo>
                    <a:cubicBezTo>
                      <a:pt x="21" y="19"/>
                      <a:pt x="21" y="18"/>
                      <a:pt x="21" y="18"/>
                    </a:cubicBezTo>
                    <a:cubicBezTo>
                      <a:pt x="21" y="16"/>
                      <a:pt x="19" y="18"/>
                      <a:pt x="19" y="19"/>
                    </a:cubicBezTo>
                    <a:cubicBezTo>
                      <a:pt x="18" y="19"/>
                      <a:pt x="21" y="19"/>
                      <a:pt x="18" y="22"/>
                    </a:cubicBezTo>
                    <a:cubicBezTo>
                      <a:pt x="15" y="24"/>
                      <a:pt x="15" y="22"/>
                      <a:pt x="13" y="24"/>
                    </a:cubicBezTo>
                    <a:cubicBezTo>
                      <a:pt x="10" y="24"/>
                      <a:pt x="10" y="24"/>
                      <a:pt x="9" y="24"/>
                    </a:cubicBezTo>
                    <a:cubicBezTo>
                      <a:pt x="9" y="21"/>
                      <a:pt x="7" y="21"/>
                      <a:pt x="7" y="21"/>
                    </a:cubicBezTo>
                    <a:cubicBezTo>
                      <a:pt x="7" y="19"/>
                      <a:pt x="9" y="16"/>
                      <a:pt x="6" y="18"/>
                    </a:cubicBezTo>
                    <a:cubicBezTo>
                      <a:pt x="3" y="18"/>
                      <a:pt x="6" y="19"/>
                      <a:pt x="3" y="21"/>
                    </a:cubicBezTo>
                    <a:cubicBezTo>
                      <a:pt x="1" y="21"/>
                      <a:pt x="0" y="21"/>
                      <a:pt x="3" y="19"/>
                    </a:cubicBezTo>
                    <a:cubicBezTo>
                      <a:pt x="4" y="18"/>
                      <a:pt x="1" y="16"/>
                      <a:pt x="4" y="14"/>
                    </a:cubicBezTo>
                    <a:cubicBezTo>
                      <a:pt x="7" y="13"/>
                      <a:pt x="4" y="11"/>
                      <a:pt x="6" y="11"/>
                    </a:cubicBezTo>
                    <a:cubicBezTo>
                      <a:pt x="9" y="10"/>
                      <a:pt x="7" y="8"/>
                      <a:pt x="9" y="8"/>
                    </a:cubicBezTo>
                    <a:cubicBezTo>
                      <a:pt x="10" y="7"/>
                      <a:pt x="9" y="7"/>
                      <a:pt x="10" y="5"/>
                    </a:cubicBezTo>
                    <a:cubicBezTo>
                      <a:pt x="10" y="4"/>
                      <a:pt x="12" y="7"/>
                      <a:pt x="13" y="4"/>
                    </a:cubicBezTo>
                    <a:cubicBezTo>
                      <a:pt x="16" y="5"/>
                      <a:pt x="16" y="4"/>
                      <a:pt x="19" y="4"/>
                    </a:cubicBezTo>
                    <a:cubicBezTo>
                      <a:pt x="23" y="4"/>
                      <a:pt x="19" y="2"/>
                      <a:pt x="23" y="2"/>
                    </a:cubicBezTo>
                    <a:cubicBezTo>
                      <a:pt x="24" y="0"/>
                      <a:pt x="24" y="4"/>
                      <a:pt x="26" y="4"/>
                    </a:cubicBezTo>
                    <a:cubicBezTo>
                      <a:pt x="27" y="2"/>
                      <a:pt x="29" y="4"/>
                      <a:pt x="30" y="5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0" name="Freeform 689"/>
              <p:cNvSpPr>
                <a:spLocks/>
              </p:cNvSpPr>
              <p:nvPr/>
            </p:nvSpPr>
            <p:spPr bwMode="auto">
              <a:xfrm>
                <a:off x="2842" y="2078"/>
                <a:ext cx="124" cy="66"/>
              </a:xfrm>
              <a:custGeom>
                <a:avLst/>
                <a:gdLst/>
                <a:ahLst/>
                <a:cxnLst>
                  <a:cxn ang="0">
                    <a:pos x="3" y="20"/>
                  </a:cxn>
                  <a:cxn ang="0">
                    <a:pos x="9" y="22"/>
                  </a:cxn>
                  <a:cxn ang="0">
                    <a:pos x="10" y="19"/>
                  </a:cxn>
                  <a:cxn ang="0">
                    <a:pos x="13" y="20"/>
                  </a:cxn>
                  <a:cxn ang="0">
                    <a:pos x="20" y="19"/>
                  </a:cxn>
                  <a:cxn ang="0">
                    <a:pos x="24" y="17"/>
                  </a:cxn>
                  <a:cxn ang="0">
                    <a:pos x="27" y="19"/>
                  </a:cxn>
                  <a:cxn ang="0">
                    <a:pos x="30" y="20"/>
                  </a:cxn>
                  <a:cxn ang="0">
                    <a:pos x="30" y="16"/>
                  </a:cxn>
                  <a:cxn ang="0">
                    <a:pos x="29" y="11"/>
                  </a:cxn>
                  <a:cxn ang="0">
                    <a:pos x="33" y="10"/>
                  </a:cxn>
                  <a:cxn ang="0">
                    <a:pos x="37" y="5"/>
                  </a:cxn>
                  <a:cxn ang="0">
                    <a:pos x="40" y="8"/>
                  </a:cxn>
                  <a:cxn ang="0">
                    <a:pos x="46" y="4"/>
                  </a:cxn>
                  <a:cxn ang="0">
                    <a:pos x="49" y="4"/>
                  </a:cxn>
                  <a:cxn ang="0">
                    <a:pos x="56" y="5"/>
                  </a:cxn>
                  <a:cxn ang="0">
                    <a:pos x="63" y="7"/>
                  </a:cxn>
                  <a:cxn ang="0">
                    <a:pos x="63" y="14"/>
                  </a:cxn>
                  <a:cxn ang="0">
                    <a:pos x="63" y="17"/>
                  </a:cxn>
                  <a:cxn ang="0">
                    <a:pos x="58" y="17"/>
                  </a:cxn>
                  <a:cxn ang="0">
                    <a:pos x="60" y="20"/>
                  </a:cxn>
                  <a:cxn ang="0">
                    <a:pos x="58" y="22"/>
                  </a:cxn>
                  <a:cxn ang="0">
                    <a:pos x="58" y="25"/>
                  </a:cxn>
                  <a:cxn ang="0">
                    <a:pos x="55" y="27"/>
                  </a:cxn>
                  <a:cxn ang="0">
                    <a:pos x="55" y="28"/>
                  </a:cxn>
                  <a:cxn ang="0">
                    <a:pos x="52" y="30"/>
                  </a:cxn>
                  <a:cxn ang="0">
                    <a:pos x="49" y="30"/>
                  </a:cxn>
                  <a:cxn ang="0">
                    <a:pos x="44" y="33"/>
                  </a:cxn>
                  <a:cxn ang="0">
                    <a:pos x="41" y="33"/>
                  </a:cxn>
                  <a:cxn ang="0">
                    <a:pos x="35" y="31"/>
                  </a:cxn>
                  <a:cxn ang="0">
                    <a:pos x="24" y="28"/>
                  </a:cxn>
                  <a:cxn ang="0">
                    <a:pos x="23" y="27"/>
                  </a:cxn>
                  <a:cxn ang="0">
                    <a:pos x="21" y="25"/>
                  </a:cxn>
                  <a:cxn ang="0">
                    <a:pos x="17" y="27"/>
                  </a:cxn>
                  <a:cxn ang="0">
                    <a:pos x="13" y="28"/>
                  </a:cxn>
                  <a:cxn ang="0">
                    <a:pos x="10" y="27"/>
                  </a:cxn>
                  <a:cxn ang="0">
                    <a:pos x="7" y="28"/>
                  </a:cxn>
                  <a:cxn ang="0">
                    <a:pos x="3" y="25"/>
                  </a:cxn>
                  <a:cxn ang="0">
                    <a:pos x="3" y="20"/>
                  </a:cxn>
                </a:cxnLst>
                <a:rect l="0" t="0" r="r" b="b"/>
                <a:pathLst>
                  <a:path w="64" h="34">
                    <a:moveTo>
                      <a:pt x="3" y="20"/>
                    </a:moveTo>
                    <a:cubicBezTo>
                      <a:pt x="6" y="17"/>
                      <a:pt x="7" y="22"/>
                      <a:pt x="9" y="22"/>
                    </a:cubicBezTo>
                    <a:cubicBezTo>
                      <a:pt x="10" y="22"/>
                      <a:pt x="9" y="19"/>
                      <a:pt x="10" y="19"/>
                    </a:cubicBezTo>
                    <a:cubicBezTo>
                      <a:pt x="12" y="20"/>
                      <a:pt x="13" y="19"/>
                      <a:pt x="13" y="20"/>
                    </a:cubicBezTo>
                    <a:cubicBezTo>
                      <a:pt x="15" y="22"/>
                      <a:pt x="17" y="20"/>
                      <a:pt x="20" y="19"/>
                    </a:cubicBezTo>
                    <a:cubicBezTo>
                      <a:pt x="21" y="17"/>
                      <a:pt x="23" y="20"/>
                      <a:pt x="24" y="17"/>
                    </a:cubicBezTo>
                    <a:cubicBezTo>
                      <a:pt x="24" y="16"/>
                      <a:pt x="26" y="19"/>
                      <a:pt x="27" y="19"/>
                    </a:cubicBezTo>
                    <a:cubicBezTo>
                      <a:pt x="29" y="17"/>
                      <a:pt x="29" y="22"/>
                      <a:pt x="30" y="20"/>
                    </a:cubicBezTo>
                    <a:cubicBezTo>
                      <a:pt x="32" y="19"/>
                      <a:pt x="27" y="17"/>
                      <a:pt x="30" y="16"/>
                    </a:cubicBezTo>
                    <a:cubicBezTo>
                      <a:pt x="32" y="16"/>
                      <a:pt x="27" y="14"/>
                      <a:pt x="29" y="11"/>
                    </a:cubicBezTo>
                    <a:cubicBezTo>
                      <a:pt x="32" y="10"/>
                      <a:pt x="33" y="11"/>
                      <a:pt x="33" y="10"/>
                    </a:cubicBezTo>
                    <a:cubicBezTo>
                      <a:pt x="33" y="7"/>
                      <a:pt x="37" y="10"/>
                      <a:pt x="37" y="5"/>
                    </a:cubicBezTo>
                    <a:cubicBezTo>
                      <a:pt x="40" y="7"/>
                      <a:pt x="37" y="8"/>
                      <a:pt x="40" y="8"/>
                    </a:cubicBezTo>
                    <a:cubicBezTo>
                      <a:pt x="43" y="7"/>
                      <a:pt x="46" y="7"/>
                      <a:pt x="46" y="4"/>
                    </a:cubicBezTo>
                    <a:cubicBezTo>
                      <a:pt x="46" y="0"/>
                      <a:pt x="47" y="4"/>
                      <a:pt x="49" y="4"/>
                    </a:cubicBezTo>
                    <a:cubicBezTo>
                      <a:pt x="50" y="4"/>
                      <a:pt x="55" y="7"/>
                      <a:pt x="56" y="5"/>
                    </a:cubicBezTo>
                    <a:cubicBezTo>
                      <a:pt x="60" y="4"/>
                      <a:pt x="61" y="7"/>
                      <a:pt x="63" y="7"/>
                    </a:cubicBezTo>
                    <a:cubicBezTo>
                      <a:pt x="61" y="10"/>
                      <a:pt x="60" y="10"/>
                      <a:pt x="63" y="14"/>
                    </a:cubicBezTo>
                    <a:cubicBezTo>
                      <a:pt x="63" y="16"/>
                      <a:pt x="64" y="17"/>
                      <a:pt x="63" y="17"/>
                    </a:cubicBezTo>
                    <a:cubicBezTo>
                      <a:pt x="61" y="17"/>
                      <a:pt x="58" y="17"/>
                      <a:pt x="58" y="17"/>
                    </a:cubicBezTo>
                    <a:cubicBezTo>
                      <a:pt x="58" y="19"/>
                      <a:pt x="60" y="19"/>
                      <a:pt x="60" y="20"/>
                    </a:cubicBezTo>
                    <a:cubicBezTo>
                      <a:pt x="60" y="22"/>
                      <a:pt x="58" y="20"/>
                      <a:pt x="58" y="22"/>
                    </a:cubicBezTo>
                    <a:cubicBezTo>
                      <a:pt x="58" y="25"/>
                      <a:pt x="58" y="25"/>
                      <a:pt x="58" y="25"/>
                    </a:cubicBezTo>
                    <a:cubicBezTo>
                      <a:pt x="58" y="25"/>
                      <a:pt x="56" y="27"/>
                      <a:pt x="55" y="27"/>
                    </a:cubicBezTo>
                    <a:cubicBezTo>
                      <a:pt x="55" y="28"/>
                      <a:pt x="53" y="27"/>
                      <a:pt x="55" y="28"/>
                    </a:cubicBezTo>
                    <a:cubicBezTo>
                      <a:pt x="55" y="30"/>
                      <a:pt x="55" y="30"/>
                      <a:pt x="52" y="30"/>
                    </a:cubicBezTo>
                    <a:cubicBezTo>
                      <a:pt x="50" y="30"/>
                      <a:pt x="52" y="31"/>
                      <a:pt x="49" y="30"/>
                    </a:cubicBezTo>
                    <a:cubicBezTo>
                      <a:pt x="46" y="30"/>
                      <a:pt x="46" y="30"/>
                      <a:pt x="44" y="33"/>
                    </a:cubicBezTo>
                    <a:cubicBezTo>
                      <a:pt x="41" y="34"/>
                      <a:pt x="43" y="31"/>
                      <a:pt x="41" y="33"/>
                    </a:cubicBezTo>
                    <a:cubicBezTo>
                      <a:pt x="38" y="33"/>
                      <a:pt x="40" y="31"/>
                      <a:pt x="35" y="31"/>
                    </a:cubicBezTo>
                    <a:cubicBezTo>
                      <a:pt x="27" y="31"/>
                      <a:pt x="24" y="30"/>
                      <a:pt x="24" y="28"/>
                    </a:cubicBezTo>
                    <a:cubicBezTo>
                      <a:pt x="24" y="27"/>
                      <a:pt x="24" y="27"/>
                      <a:pt x="23" y="27"/>
                    </a:cubicBezTo>
                    <a:cubicBezTo>
                      <a:pt x="23" y="25"/>
                      <a:pt x="26" y="25"/>
                      <a:pt x="21" y="25"/>
                    </a:cubicBezTo>
                    <a:cubicBezTo>
                      <a:pt x="18" y="27"/>
                      <a:pt x="18" y="25"/>
                      <a:pt x="17" y="27"/>
                    </a:cubicBezTo>
                    <a:cubicBezTo>
                      <a:pt x="15" y="27"/>
                      <a:pt x="15" y="28"/>
                      <a:pt x="13" y="28"/>
                    </a:cubicBezTo>
                    <a:cubicBezTo>
                      <a:pt x="12" y="30"/>
                      <a:pt x="12" y="27"/>
                      <a:pt x="10" y="27"/>
                    </a:cubicBezTo>
                    <a:cubicBezTo>
                      <a:pt x="9" y="24"/>
                      <a:pt x="9" y="28"/>
                      <a:pt x="7" y="28"/>
                    </a:cubicBezTo>
                    <a:cubicBezTo>
                      <a:pt x="4" y="28"/>
                      <a:pt x="7" y="25"/>
                      <a:pt x="3" y="25"/>
                    </a:cubicBezTo>
                    <a:cubicBezTo>
                      <a:pt x="0" y="27"/>
                      <a:pt x="4" y="22"/>
                      <a:pt x="3" y="2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1" name="Freeform 690"/>
              <p:cNvSpPr>
                <a:spLocks/>
              </p:cNvSpPr>
              <p:nvPr/>
            </p:nvSpPr>
            <p:spPr bwMode="auto">
              <a:xfrm>
                <a:off x="2887" y="2034"/>
                <a:ext cx="102" cy="60"/>
              </a:xfrm>
              <a:custGeom>
                <a:avLst/>
                <a:gdLst/>
                <a:ahLst/>
                <a:cxnLst>
                  <a:cxn ang="0">
                    <a:pos x="13" y="28"/>
                  </a:cxn>
                  <a:cxn ang="0">
                    <a:pos x="17" y="31"/>
                  </a:cxn>
                  <a:cxn ang="0">
                    <a:pos x="23" y="26"/>
                  </a:cxn>
                  <a:cxn ang="0">
                    <a:pos x="26" y="26"/>
                  </a:cxn>
                  <a:cxn ang="0">
                    <a:pos x="33" y="28"/>
                  </a:cxn>
                  <a:cxn ang="0">
                    <a:pos x="39" y="29"/>
                  </a:cxn>
                  <a:cxn ang="0">
                    <a:pos x="46" y="26"/>
                  </a:cxn>
                  <a:cxn ang="0">
                    <a:pos x="53" y="20"/>
                  </a:cxn>
                  <a:cxn ang="0">
                    <a:pos x="49" y="14"/>
                  </a:cxn>
                  <a:cxn ang="0">
                    <a:pos x="44" y="12"/>
                  </a:cxn>
                  <a:cxn ang="0">
                    <a:pos x="42" y="11"/>
                  </a:cxn>
                  <a:cxn ang="0">
                    <a:pos x="38" y="9"/>
                  </a:cxn>
                  <a:cxn ang="0">
                    <a:pos x="35" y="11"/>
                  </a:cxn>
                  <a:cxn ang="0">
                    <a:pos x="35" y="6"/>
                  </a:cxn>
                  <a:cxn ang="0">
                    <a:pos x="29" y="5"/>
                  </a:cxn>
                  <a:cxn ang="0">
                    <a:pos x="23" y="3"/>
                  </a:cxn>
                  <a:cxn ang="0">
                    <a:pos x="18" y="1"/>
                  </a:cxn>
                  <a:cxn ang="0">
                    <a:pos x="15" y="5"/>
                  </a:cxn>
                  <a:cxn ang="0">
                    <a:pos x="4" y="9"/>
                  </a:cxn>
                  <a:cxn ang="0">
                    <a:pos x="1" y="14"/>
                  </a:cxn>
                  <a:cxn ang="0">
                    <a:pos x="6" y="20"/>
                  </a:cxn>
                  <a:cxn ang="0">
                    <a:pos x="13" y="28"/>
                  </a:cxn>
                </a:cxnLst>
                <a:rect l="0" t="0" r="r" b="b"/>
                <a:pathLst>
                  <a:path w="53" h="31">
                    <a:moveTo>
                      <a:pt x="13" y="28"/>
                    </a:moveTo>
                    <a:cubicBezTo>
                      <a:pt x="17" y="29"/>
                      <a:pt x="13" y="31"/>
                      <a:pt x="17" y="31"/>
                    </a:cubicBezTo>
                    <a:cubicBezTo>
                      <a:pt x="20" y="29"/>
                      <a:pt x="23" y="29"/>
                      <a:pt x="23" y="26"/>
                    </a:cubicBezTo>
                    <a:cubicBezTo>
                      <a:pt x="23" y="23"/>
                      <a:pt x="24" y="26"/>
                      <a:pt x="26" y="26"/>
                    </a:cubicBezTo>
                    <a:cubicBezTo>
                      <a:pt x="27" y="26"/>
                      <a:pt x="32" y="29"/>
                      <a:pt x="33" y="28"/>
                    </a:cubicBezTo>
                    <a:cubicBezTo>
                      <a:pt x="36" y="26"/>
                      <a:pt x="38" y="29"/>
                      <a:pt x="39" y="29"/>
                    </a:cubicBezTo>
                    <a:cubicBezTo>
                      <a:pt x="41" y="25"/>
                      <a:pt x="42" y="28"/>
                      <a:pt x="46" y="26"/>
                    </a:cubicBezTo>
                    <a:cubicBezTo>
                      <a:pt x="50" y="25"/>
                      <a:pt x="46" y="23"/>
                      <a:pt x="53" y="20"/>
                    </a:cubicBezTo>
                    <a:cubicBezTo>
                      <a:pt x="53" y="17"/>
                      <a:pt x="52" y="15"/>
                      <a:pt x="49" y="14"/>
                    </a:cubicBezTo>
                    <a:cubicBezTo>
                      <a:pt x="46" y="12"/>
                      <a:pt x="47" y="14"/>
                      <a:pt x="44" y="12"/>
                    </a:cubicBezTo>
                    <a:cubicBezTo>
                      <a:pt x="42" y="11"/>
                      <a:pt x="46" y="11"/>
                      <a:pt x="42" y="11"/>
                    </a:cubicBezTo>
                    <a:cubicBezTo>
                      <a:pt x="39" y="9"/>
                      <a:pt x="36" y="8"/>
                      <a:pt x="38" y="9"/>
                    </a:cubicBezTo>
                    <a:cubicBezTo>
                      <a:pt x="39" y="11"/>
                      <a:pt x="38" y="14"/>
                      <a:pt x="35" y="11"/>
                    </a:cubicBezTo>
                    <a:cubicBezTo>
                      <a:pt x="30" y="6"/>
                      <a:pt x="35" y="8"/>
                      <a:pt x="35" y="6"/>
                    </a:cubicBezTo>
                    <a:cubicBezTo>
                      <a:pt x="33" y="5"/>
                      <a:pt x="33" y="6"/>
                      <a:pt x="29" y="5"/>
                    </a:cubicBezTo>
                    <a:cubicBezTo>
                      <a:pt x="23" y="1"/>
                      <a:pt x="26" y="0"/>
                      <a:pt x="23" y="3"/>
                    </a:cubicBezTo>
                    <a:cubicBezTo>
                      <a:pt x="20" y="5"/>
                      <a:pt x="18" y="1"/>
                      <a:pt x="18" y="1"/>
                    </a:cubicBezTo>
                    <a:cubicBezTo>
                      <a:pt x="17" y="1"/>
                      <a:pt x="20" y="3"/>
                      <a:pt x="15" y="5"/>
                    </a:cubicBezTo>
                    <a:cubicBezTo>
                      <a:pt x="10" y="5"/>
                      <a:pt x="9" y="8"/>
                      <a:pt x="4" y="9"/>
                    </a:cubicBezTo>
                    <a:cubicBezTo>
                      <a:pt x="1" y="11"/>
                      <a:pt x="0" y="11"/>
                      <a:pt x="1" y="14"/>
                    </a:cubicBezTo>
                    <a:cubicBezTo>
                      <a:pt x="4" y="17"/>
                      <a:pt x="0" y="19"/>
                      <a:pt x="6" y="20"/>
                    </a:cubicBezTo>
                    <a:cubicBezTo>
                      <a:pt x="9" y="22"/>
                      <a:pt x="9" y="25"/>
                      <a:pt x="13" y="2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2" name="Freeform 691"/>
              <p:cNvSpPr>
                <a:spLocks/>
              </p:cNvSpPr>
              <p:nvPr/>
            </p:nvSpPr>
            <p:spPr bwMode="auto">
              <a:xfrm>
                <a:off x="3044" y="2189"/>
                <a:ext cx="97" cy="70"/>
              </a:xfrm>
              <a:custGeom>
                <a:avLst/>
                <a:gdLst/>
                <a:ahLst/>
                <a:cxnLst>
                  <a:cxn ang="0">
                    <a:pos x="1" y="22"/>
                  </a:cxn>
                  <a:cxn ang="0">
                    <a:pos x="4" y="27"/>
                  </a:cxn>
                  <a:cxn ang="0">
                    <a:pos x="6" y="33"/>
                  </a:cxn>
                  <a:cxn ang="0">
                    <a:pos x="10" y="33"/>
                  </a:cxn>
                  <a:cxn ang="0">
                    <a:pos x="16" y="31"/>
                  </a:cxn>
                  <a:cxn ang="0">
                    <a:pos x="19" y="31"/>
                  </a:cxn>
                  <a:cxn ang="0">
                    <a:pos x="23" y="33"/>
                  </a:cxn>
                  <a:cxn ang="0">
                    <a:pos x="29" y="33"/>
                  </a:cxn>
                  <a:cxn ang="0">
                    <a:pos x="32" y="28"/>
                  </a:cxn>
                  <a:cxn ang="0">
                    <a:pos x="35" y="27"/>
                  </a:cxn>
                  <a:cxn ang="0">
                    <a:pos x="38" y="25"/>
                  </a:cxn>
                  <a:cxn ang="0">
                    <a:pos x="42" y="27"/>
                  </a:cxn>
                  <a:cxn ang="0">
                    <a:pos x="45" y="25"/>
                  </a:cxn>
                  <a:cxn ang="0">
                    <a:pos x="44" y="22"/>
                  </a:cxn>
                  <a:cxn ang="0">
                    <a:pos x="42" y="19"/>
                  </a:cxn>
                  <a:cxn ang="0">
                    <a:pos x="45" y="11"/>
                  </a:cxn>
                  <a:cxn ang="0">
                    <a:pos x="50" y="7"/>
                  </a:cxn>
                  <a:cxn ang="0">
                    <a:pos x="45" y="4"/>
                  </a:cxn>
                  <a:cxn ang="0">
                    <a:pos x="39" y="2"/>
                  </a:cxn>
                  <a:cxn ang="0">
                    <a:pos x="29" y="5"/>
                  </a:cxn>
                  <a:cxn ang="0">
                    <a:pos x="19" y="5"/>
                  </a:cxn>
                  <a:cxn ang="0">
                    <a:pos x="12" y="5"/>
                  </a:cxn>
                  <a:cxn ang="0">
                    <a:pos x="4" y="5"/>
                  </a:cxn>
                  <a:cxn ang="0">
                    <a:pos x="3" y="0"/>
                  </a:cxn>
                  <a:cxn ang="0">
                    <a:pos x="1" y="7"/>
                  </a:cxn>
                  <a:cxn ang="0">
                    <a:pos x="4" y="14"/>
                  </a:cxn>
                  <a:cxn ang="0">
                    <a:pos x="1" y="17"/>
                  </a:cxn>
                  <a:cxn ang="0">
                    <a:pos x="1" y="22"/>
                  </a:cxn>
                </a:cxnLst>
                <a:rect l="0" t="0" r="r" b="b"/>
                <a:pathLst>
                  <a:path w="50" h="36">
                    <a:moveTo>
                      <a:pt x="1" y="22"/>
                    </a:moveTo>
                    <a:cubicBezTo>
                      <a:pt x="1" y="25"/>
                      <a:pt x="4" y="24"/>
                      <a:pt x="4" y="27"/>
                    </a:cubicBezTo>
                    <a:cubicBezTo>
                      <a:pt x="6" y="30"/>
                      <a:pt x="4" y="31"/>
                      <a:pt x="6" y="33"/>
                    </a:cubicBezTo>
                    <a:cubicBezTo>
                      <a:pt x="7" y="34"/>
                      <a:pt x="6" y="31"/>
                      <a:pt x="10" y="33"/>
                    </a:cubicBezTo>
                    <a:cubicBezTo>
                      <a:pt x="13" y="33"/>
                      <a:pt x="15" y="30"/>
                      <a:pt x="16" y="31"/>
                    </a:cubicBezTo>
                    <a:cubicBezTo>
                      <a:pt x="18" y="31"/>
                      <a:pt x="16" y="28"/>
                      <a:pt x="19" y="31"/>
                    </a:cubicBezTo>
                    <a:cubicBezTo>
                      <a:pt x="21" y="34"/>
                      <a:pt x="21" y="30"/>
                      <a:pt x="23" y="33"/>
                    </a:cubicBezTo>
                    <a:cubicBezTo>
                      <a:pt x="24" y="36"/>
                      <a:pt x="26" y="33"/>
                      <a:pt x="29" y="33"/>
                    </a:cubicBezTo>
                    <a:cubicBezTo>
                      <a:pt x="33" y="33"/>
                      <a:pt x="27" y="27"/>
                      <a:pt x="32" y="28"/>
                    </a:cubicBezTo>
                    <a:cubicBezTo>
                      <a:pt x="32" y="27"/>
                      <a:pt x="33" y="28"/>
                      <a:pt x="35" y="27"/>
                    </a:cubicBezTo>
                    <a:cubicBezTo>
                      <a:pt x="35" y="24"/>
                      <a:pt x="36" y="27"/>
                      <a:pt x="38" y="25"/>
                    </a:cubicBezTo>
                    <a:cubicBezTo>
                      <a:pt x="39" y="24"/>
                      <a:pt x="41" y="27"/>
                      <a:pt x="42" y="27"/>
                    </a:cubicBezTo>
                    <a:cubicBezTo>
                      <a:pt x="44" y="27"/>
                      <a:pt x="44" y="25"/>
                      <a:pt x="45" y="25"/>
                    </a:cubicBezTo>
                    <a:cubicBezTo>
                      <a:pt x="45" y="24"/>
                      <a:pt x="42" y="25"/>
                      <a:pt x="44" y="22"/>
                    </a:cubicBezTo>
                    <a:cubicBezTo>
                      <a:pt x="44" y="19"/>
                      <a:pt x="38" y="22"/>
                      <a:pt x="42" y="19"/>
                    </a:cubicBezTo>
                    <a:cubicBezTo>
                      <a:pt x="47" y="16"/>
                      <a:pt x="42" y="16"/>
                      <a:pt x="45" y="11"/>
                    </a:cubicBezTo>
                    <a:cubicBezTo>
                      <a:pt x="47" y="7"/>
                      <a:pt x="50" y="14"/>
                      <a:pt x="50" y="7"/>
                    </a:cubicBezTo>
                    <a:cubicBezTo>
                      <a:pt x="49" y="5"/>
                      <a:pt x="47" y="7"/>
                      <a:pt x="45" y="4"/>
                    </a:cubicBezTo>
                    <a:cubicBezTo>
                      <a:pt x="42" y="0"/>
                      <a:pt x="41" y="5"/>
                      <a:pt x="39" y="2"/>
                    </a:cubicBezTo>
                    <a:cubicBezTo>
                      <a:pt x="38" y="0"/>
                      <a:pt x="32" y="4"/>
                      <a:pt x="29" y="5"/>
                    </a:cubicBezTo>
                    <a:cubicBezTo>
                      <a:pt x="24" y="8"/>
                      <a:pt x="21" y="7"/>
                      <a:pt x="19" y="5"/>
                    </a:cubicBezTo>
                    <a:cubicBezTo>
                      <a:pt x="16" y="5"/>
                      <a:pt x="15" y="8"/>
                      <a:pt x="12" y="5"/>
                    </a:cubicBezTo>
                    <a:cubicBezTo>
                      <a:pt x="7" y="4"/>
                      <a:pt x="7" y="7"/>
                      <a:pt x="4" y="5"/>
                    </a:cubicBezTo>
                    <a:cubicBezTo>
                      <a:pt x="3" y="4"/>
                      <a:pt x="9" y="4"/>
                      <a:pt x="3" y="0"/>
                    </a:cubicBezTo>
                    <a:cubicBezTo>
                      <a:pt x="3" y="4"/>
                      <a:pt x="0" y="2"/>
                      <a:pt x="1" y="7"/>
                    </a:cubicBezTo>
                    <a:cubicBezTo>
                      <a:pt x="3" y="13"/>
                      <a:pt x="7" y="11"/>
                      <a:pt x="4" y="14"/>
                    </a:cubicBezTo>
                    <a:cubicBezTo>
                      <a:pt x="3" y="17"/>
                      <a:pt x="1" y="14"/>
                      <a:pt x="1" y="17"/>
                    </a:cubicBezTo>
                    <a:cubicBezTo>
                      <a:pt x="1" y="19"/>
                      <a:pt x="4" y="21"/>
                      <a:pt x="1" y="2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3" name="Freeform 692"/>
              <p:cNvSpPr>
                <a:spLocks/>
              </p:cNvSpPr>
              <p:nvPr/>
            </p:nvSpPr>
            <p:spPr bwMode="auto">
              <a:xfrm>
                <a:off x="2989" y="2148"/>
                <a:ext cx="68" cy="93"/>
              </a:xfrm>
              <a:custGeom>
                <a:avLst/>
                <a:gdLst/>
                <a:ahLst/>
                <a:cxnLst>
                  <a:cxn ang="0">
                    <a:pos x="11" y="40"/>
                  </a:cxn>
                  <a:cxn ang="0">
                    <a:pos x="12" y="43"/>
                  </a:cxn>
                  <a:cxn ang="0">
                    <a:pos x="14" y="48"/>
                  </a:cxn>
                  <a:cxn ang="0">
                    <a:pos x="17" y="45"/>
                  </a:cxn>
                  <a:cxn ang="0">
                    <a:pos x="23" y="43"/>
                  </a:cxn>
                  <a:cxn ang="0">
                    <a:pos x="29" y="43"/>
                  </a:cxn>
                  <a:cxn ang="0">
                    <a:pos x="29" y="39"/>
                  </a:cxn>
                  <a:cxn ang="0">
                    <a:pos x="32" y="36"/>
                  </a:cxn>
                  <a:cxn ang="0">
                    <a:pos x="29" y="28"/>
                  </a:cxn>
                  <a:cxn ang="0">
                    <a:pos x="31" y="22"/>
                  </a:cxn>
                  <a:cxn ang="0">
                    <a:pos x="29" y="17"/>
                  </a:cxn>
                  <a:cxn ang="0">
                    <a:pos x="26" y="19"/>
                  </a:cxn>
                  <a:cxn ang="0">
                    <a:pos x="21" y="12"/>
                  </a:cxn>
                  <a:cxn ang="0">
                    <a:pos x="15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3"/>
                  </a:cxn>
                  <a:cxn ang="0">
                    <a:pos x="2" y="9"/>
                  </a:cxn>
                  <a:cxn ang="0">
                    <a:pos x="5" y="11"/>
                  </a:cxn>
                  <a:cxn ang="0">
                    <a:pos x="2" y="14"/>
                  </a:cxn>
                  <a:cxn ang="0">
                    <a:pos x="3" y="19"/>
                  </a:cxn>
                  <a:cxn ang="0">
                    <a:pos x="6" y="25"/>
                  </a:cxn>
                  <a:cxn ang="0">
                    <a:pos x="3" y="25"/>
                  </a:cxn>
                  <a:cxn ang="0">
                    <a:pos x="6" y="29"/>
                  </a:cxn>
                  <a:cxn ang="0">
                    <a:pos x="3" y="29"/>
                  </a:cxn>
                  <a:cxn ang="0">
                    <a:pos x="12" y="37"/>
                  </a:cxn>
                  <a:cxn ang="0">
                    <a:pos x="9" y="39"/>
                  </a:cxn>
                  <a:cxn ang="0">
                    <a:pos x="11" y="40"/>
                  </a:cxn>
                </a:cxnLst>
                <a:rect l="0" t="0" r="r" b="b"/>
                <a:pathLst>
                  <a:path w="35" h="48">
                    <a:moveTo>
                      <a:pt x="11" y="40"/>
                    </a:moveTo>
                    <a:cubicBezTo>
                      <a:pt x="12" y="42"/>
                      <a:pt x="11" y="43"/>
                      <a:pt x="12" y="43"/>
                    </a:cubicBezTo>
                    <a:cubicBezTo>
                      <a:pt x="15" y="45"/>
                      <a:pt x="14" y="46"/>
                      <a:pt x="14" y="48"/>
                    </a:cubicBezTo>
                    <a:cubicBezTo>
                      <a:pt x="17" y="48"/>
                      <a:pt x="14" y="46"/>
                      <a:pt x="17" y="45"/>
                    </a:cubicBezTo>
                    <a:cubicBezTo>
                      <a:pt x="21" y="45"/>
                      <a:pt x="20" y="43"/>
                      <a:pt x="23" y="43"/>
                    </a:cubicBezTo>
                    <a:cubicBezTo>
                      <a:pt x="26" y="45"/>
                      <a:pt x="26" y="42"/>
                      <a:pt x="29" y="43"/>
                    </a:cubicBezTo>
                    <a:cubicBezTo>
                      <a:pt x="32" y="42"/>
                      <a:pt x="29" y="40"/>
                      <a:pt x="29" y="39"/>
                    </a:cubicBezTo>
                    <a:cubicBezTo>
                      <a:pt x="29" y="36"/>
                      <a:pt x="31" y="39"/>
                      <a:pt x="32" y="36"/>
                    </a:cubicBezTo>
                    <a:cubicBezTo>
                      <a:pt x="35" y="32"/>
                      <a:pt x="31" y="34"/>
                      <a:pt x="29" y="28"/>
                    </a:cubicBezTo>
                    <a:cubicBezTo>
                      <a:pt x="28" y="23"/>
                      <a:pt x="31" y="25"/>
                      <a:pt x="31" y="22"/>
                    </a:cubicBezTo>
                    <a:cubicBezTo>
                      <a:pt x="26" y="17"/>
                      <a:pt x="35" y="20"/>
                      <a:pt x="29" y="17"/>
                    </a:cubicBezTo>
                    <a:cubicBezTo>
                      <a:pt x="28" y="15"/>
                      <a:pt x="29" y="19"/>
                      <a:pt x="26" y="19"/>
                    </a:cubicBezTo>
                    <a:cubicBezTo>
                      <a:pt x="21" y="17"/>
                      <a:pt x="20" y="14"/>
                      <a:pt x="21" y="12"/>
                    </a:cubicBezTo>
                    <a:cubicBezTo>
                      <a:pt x="23" y="9"/>
                      <a:pt x="15" y="11"/>
                      <a:pt x="15" y="6"/>
                    </a:cubicBezTo>
                    <a:cubicBezTo>
                      <a:pt x="17" y="3"/>
                      <a:pt x="14" y="3"/>
                      <a:pt x="12" y="0"/>
                    </a:cubicBezTo>
                    <a:cubicBezTo>
                      <a:pt x="9" y="0"/>
                      <a:pt x="8" y="0"/>
                      <a:pt x="6" y="0"/>
                    </a:cubicBezTo>
                    <a:cubicBezTo>
                      <a:pt x="5" y="0"/>
                      <a:pt x="5" y="1"/>
                      <a:pt x="0" y="3"/>
                    </a:cubicBezTo>
                    <a:cubicBezTo>
                      <a:pt x="2" y="5"/>
                      <a:pt x="2" y="8"/>
                      <a:pt x="2" y="9"/>
                    </a:cubicBezTo>
                    <a:cubicBezTo>
                      <a:pt x="5" y="11"/>
                      <a:pt x="6" y="9"/>
                      <a:pt x="5" y="11"/>
                    </a:cubicBezTo>
                    <a:cubicBezTo>
                      <a:pt x="5" y="12"/>
                      <a:pt x="3" y="11"/>
                      <a:pt x="2" y="14"/>
                    </a:cubicBezTo>
                    <a:cubicBezTo>
                      <a:pt x="6" y="14"/>
                      <a:pt x="5" y="14"/>
                      <a:pt x="3" y="19"/>
                    </a:cubicBezTo>
                    <a:cubicBezTo>
                      <a:pt x="2" y="22"/>
                      <a:pt x="8" y="23"/>
                      <a:pt x="6" y="25"/>
                    </a:cubicBezTo>
                    <a:cubicBezTo>
                      <a:pt x="5" y="26"/>
                      <a:pt x="5" y="23"/>
                      <a:pt x="3" y="25"/>
                    </a:cubicBezTo>
                    <a:cubicBezTo>
                      <a:pt x="3" y="25"/>
                      <a:pt x="6" y="28"/>
                      <a:pt x="6" y="29"/>
                    </a:cubicBezTo>
                    <a:cubicBezTo>
                      <a:pt x="5" y="29"/>
                      <a:pt x="5" y="28"/>
                      <a:pt x="3" y="29"/>
                    </a:cubicBezTo>
                    <a:cubicBezTo>
                      <a:pt x="6" y="34"/>
                      <a:pt x="12" y="36"/>
                      <a:pt x="12" y="37"/>
                    </a:cubicBezTo>
                    <a:cubicBezTo>
                      <a:pt x="12" y="39"/>
                      <a:pt x="8" y="39"/>
                      <a:pt x="9" y="39"/>
                    </a:cubicBezTo>
                    <a:cubicBezTo>
                      <a:pt x="11" y="40"/>
                      <a:pt x="9" y="40"/>
                      <a:pt x="11" y="4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4" name="Freeform 693"/>
              <p:cNvSpPr>
                <a:spLocks/>
              </p:cNvSpPr>
              <p:nvPr/>
            </p:nvSpPr>
            <p:spPr bwMode="auto">
              <a:xfrm>
                <a:off x="3015" y="2230"/>
                <a:ext cx="40" cy="35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1" y="9"/>
                  </a:cxn>
                  <a:cxn ang="0">
                    <a:pos x="1" y="12"/>
                  </a:cxn>
                  <a:cxn ang="0">
                    <a:pos x="4" y="17"/>
                  </a:cxn>
                  <a:cxn ang="0">
                    <a:pos x="4" y="18"/>
                  </a:cxn>
                  <a:cxn ang="0">
                    <a:pos x="15" y="14"/>
                  </a:cxn>
                  <a:cxn ang="0">
                    <a:pos x="21" y="12"/>
                  </a:cxn>
                  <a:cxn ang="0">
                    <a:pos x="19" y="6"/>
                  </a:cxn>
                  <a:cxn ang="0">
                    <a:pos x="16" y="2"/>
                  </a:cxn>
                  <a:cxn ang="0">
                    <a:pos x="10" y="2"/>
                  </a:cxn>
                  <a:cxn ang="0">
                    <a:pos x="4" y="3"/>
                  </a:cxn>
                  <a:cxn ang="0">
                    <a:pos x="1" y="6"/>
                  </a:cxn>
                </a:cxnLst>
                <a:rect l="0" t="0" r="r" b="b"/>
                <a:pathLst>
                  <a:path w="21" h="18">
                    <a:moveTo>
                      <a:pt x="1" y="6"/>
                    </a:moveTo>
                    <a:cubicBezTo>
                      <a:pt x="1" y="9"/>
                      <a:pt x="1" y="9"/>
                      <a:pt x="1" y="9"/>
                    </a:cubicBezTo>
                    <a:cubicBezTo>
                      <a:pt x="0" y="11"/>
                      <a:pt x="1" y="11"/>
                      <a:pt x="1" y="12"/>
                    </a:cubicBezTo>
                    <a:cubicBezTo>
                      <a:pt x="1" y="14"/>
                      <a:pt x="3" y="17"/>
                      <a:pt x="4" y="17"/>
                    </a:cubicBezTo>
                    <a:cubicBezTo>
                      <a:pt x="4" y="15"/>
                      <a:pt x="4" y="17"/>
                      <a:pt x="4" y="18"/>
                    </a:cubicBezTo>
                    <a:cubicBezTo>
                      <a:pt x="16" y="17"/>
                      <a:pt x="10" y="12"/>
                      <a:pt x="15" y="14"/>
                    </a:cubicBezTo>
                    <a:cubicBezTo>
                      <a:pt x="19" y="17"/>
                      <a:pt x="18" y="12"/>
                      <a:pt x="21" y="12"/>
                    </a:cubicBezTo>
                    <a:cubicBezTo>
                      <a:pt x="19" y="11"/>
                      <a:pt x="21" y="9"/>
                      <a:pt x="19" y="6"/>
                    </a:cubicBezTo>
                    <a:cubicBezTo>
                      <a:pt x="19" y="3"/>
                      <a:pt x="16" y="5"/>
                      <a:pt x="16" y="2"/>
                    </a:cubicBezTo>
                    <a:cubicBezTo>
                      <a:pt x="13" y="0"/>
                      <a:pt x="13" y="3"/>
                      <a:pt x="10" y="2"/>
                    </a:cubicBezTo>
                    <a:cubicBezTo>
                      <a:pt x="7" y="2"/>
                      <a:pt x="9" y="3"/>
                      <a:pt x="4" y="3"/>
                    </a:cubicBezTo>
                    <a:cubicBezTo>
                      <a:pt x="1" y="5"/>
                      <a:pt x="4" y="6"/>
                      <a:pt x="1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5" name="Freeform 694"/>
              <p:cNvSpPr>
                <a:spLocks/>
              </p:cNvSpPr>
              <p:nvPr/>
            </p:nvSpPr>
            <p:spPr bwMode="auto">
              <a:xfrm>
                <a:off x="2997" y="2220"/>
                <a:ext cx="27" cy="70"/>
              </a:xfrm>
              <a:custGeom>
                <a:avLst/>
                <a:gdLst/>
                <a:ahLst/>
                <a:cxnLst>
                  <a:cxn ang="0">
                    <a:pos x="1" y="11"/>
                  </a:cxn>
                  <a:cxn ang="0">
                    <a:pos x="1" y="21"/>
                  </a:cxn>
                  <a:cxn ang="0">
                    <a:pos x="1" y="27"/>
                  </a:cxn>
                  <a:cxn ang="0">
                    <a:pos x="3" y="30"/>
                  </a:cxn>
                  <a:cxn ang="0">
                    <a:pos x="7" y="36"/>
                  </a:cxn>
                  <a:cxn ang="0">
                    <a:pos x="8" y="34"/>
                  </a:cxn>
                  <a:cxn ang="0">
                    <a:pos x="8" y="33"/>
                  </a:cxn>
                  <a:cxn ang="0">
                    <a:pos x="11" y="30"/>
                  </a:cxn>
                  <a:cxn ang="0">
                    <a:pos x="14" y="27"/>
                  </a:cxn>
                  <a:cxn ang="0">
                    <a:pos x="13" y="24"/>
                  </a:cxn>
                  <a:cxn ang="0">
                    <a:pos x="13" y="22"/>
                  </a:cxn>
                  <a:cxn ang="0">
                    <a:pos x="10" y="17"/>
                  </a:cxn>
                  <a:cxn ang="0">
                    <a:pos x="10" y="14"/>
                  </a:cxn>
                  <a:cxn ang="0">
                    <a:pos x="10" y="11"/>
                  </a:cxn>
                  <a:cxn ang="0">
                    <a:pos x="8" y="7"/>
                  </a:cxn>
                  <a:cxn ang="0">
                    <a:pos x="7" y="4"/>
                  </a:cxn>
                  <a:cxn ang="0">
                    <a:pos x="4" y="4"/>
                  </a:cxn>
                  <a:cxn ang="0">
                    <a:pos x="1" y="7"/>
                  </a:cxn>
                  <a:cxn ang="0">
                    <a:pos x="1" y="11"/>
                  </a:cxn>
                </a:cxnLst>
                <a:rect l="0" t="0" r="r" b="b"/>
                <a:pathLst>
                  <a:path w="14" h="36">
                    <a:moveTo>
                      <a:pt x="1" y="11"/>
                    </a:moveTo>
                    <a:cubicBezTo>
                      <a:pt x="4" y="11"/>
                      <a:pt x="1" y="21"/>
                      <a:pt x="1" y="21"/>
                    </a:cubicBezTo>
                    <a:cubicBezTo>
                      <a:pt x="3" y="22"/>
                      <a:pt x="0" y="22"/>
                      <a:pt x="1" y="27"/>
                    </a:cubicBezTo>
                    <a:cubicBezTo>
                      <a:pt x="3" y="30"/>
                      <a:pt x="0" y="27"/>
                      <a:pt x="3" y="30"/>
                    </a:cubicBezTo>
                    <a:cubicBezTo>
                      <a:pt x="7" y="33"/>
                      <a:pt x="4" y="34"/>
                      <a:pt x="7" y="36"/>
                    </a:cubicBezTo>
                    <a:cubicBezTo>
                      <a:pt x="7" y="36"/>
                      <a:pt x="8" y="36"/>
                      <a:pt x="8" y="34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8" y="31"/>
                      <a:pt x="11" y="33"/>
                      <a:pt x="11" y="30"/>
                    </a:cubicBezTo>
                    <a:cubicBezTo>
                      <a:pt x="11" y="25"/>
                      <a:pt x="13" y="28"/>
                      <a:pt x="14" y="27"/>
                    </a:cubicBezTo>
                    <a:cubicBezTo>
                      <a:pt x="14" y="24"/>
                      <a:pt x="13" y="24"/>
                      <a:pt x="13" y="24"/>
                    </a:cubicBezTo>
                    <a:cubicBezTo>
                      <a:pt x="13" y="22"/>
                      <a:pt x="13" y="21"/>
                      <a:pt x="13" y="22"/>
                    </a:cubicBezTo>
                    <a:cubicBezTo>
                      <a:pt x="11" y="22"/>
                      <a:pt x="10" y="19"/>
                      <a:pt x="10" y="17"/>
                    </a:cubicBezTo>
                    <a:cubicBezTo>
                      <a:pt x="10" y="16"/>
                      <a:pt x="8" y="16"/>
                      <a:pt x="10" y="14"/>
                    </a:cubicBezTo>
                    <a:cubicBezTo>
                      <a:pt x="10" y="14"/>
                      <a:pt x="10" y="14"/>
                      <a:pt x="10" y="11"/>
                    </a:cubicBezTo>
                    <a:cubicBezTo>
                      <a:pt x="10" y="10"/>
                      <a:pt x="11" y="8"/>
                      <a:pt x="8" y="7"/>
                    </a:cubicBezTo>
                    <a:cubicBezTo>
                      <a:pt x="7" y="7"/>
                      <a:pt x="8" y="5"/>
                      <a:pt x="7" y="4"/>
                    </a:cubicBezTo>
                    <a:cubicBezTo>
                      <a:pt x="4" y="5"/>
                      <a:pt x="4" y="5"/>
                      <a:pt x="4" y="4"/>
                    </a:cubicBezTo>
                    <a:cubicBezTo>
                      <a:pt x="4" y="0"/>
                      <a:pt x="3" y="5"/>
                      <a:pt x="1" y="7"/>
                    </a:cubicBezTo>
                    <a:cubicBezTo>
                      <a:pt x="0" y="10"/>
                      <a:pt x="3" y="8"/>
                      <a:pt x="1" y="1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6" name="Freeform 695"/>
              <p:cNvSpPr>
                <a:spLocks/>
              </p:cNvSpPr>
              <p:nvPr/>
            </p:nvSpPr>
            <p:spPr bwMode="auto">
              <a:xfrm>
                <a:off x="2949" y="2090"/>
                <a:ext cx="103" cy="66"/>
              </a:xfrm>
              <a:custGeom>
                <a:avLst/>
                <a:gdLst/>
                <a:ahLst/>
                <a:cxnLst>
                  <a:cxn ang="0">
                    <a:pos x="21" y="33"/>
                  </a:cxn>
                  <a:cxn ang="0">
                    <a:pos x="27" y="30"/>
                  </a:cxn>
                  <a:cxn ang="0">
                    <a:pos x="33" y="30"/>
                  </a:cxn>
                  <a:cxn ang="0">
                    <a:pos x="36" y="30"/>
                  </a:cxn>
                  <a:cxn ang="0">
                    <a:pos x="36" y="28"/>
                  </a:cxn>
                  <a:cxn ang="0">
                    <a:pos x="39" y="28"/>
                  </a:cxn>
                  <a:cxn ang="0">
                    <a:pos x="44" y="22"/>
                  </a:cxn>
                  <a:cxn ang="0">
                    <a:pos x="46" y="17"/>
                  </a:cxn>
                  <a:cxn ang="0">
                    <a:pos x="49" y="11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2" y="7"/>
                  </a:cxn>
                  <a:cxn ang="0">
                    <a:pos x="47" y="4"/>
                  </a:cxn>
                  <a:cxn ang="0">
                    <a:pos x="44" y="4"/>
                  </a:cxn>
                  <a:cxn ang="0">
                    <a:pos x="41" y="2"/>
                  </a:cxn>
                  <a:cxn ang="0">
                    <a:pos x="36" y="2"/>
                  </a:cxn>
                  <a:cxn ang="0">
                    <a:pos x="33" y="5"/>
                  </a:cxn>
                  <a:cxn ang="0">
                    <a:pos x="30" y="7"/>
                  </a:cxn>
                  <a:cxn ang="0">
                    <a:pos x="27" y="7"/>
                  </a:cxn>
                  <a:cxn ang="0">
                    <a:pos x="21" y="8"/>
                  </a:cxn>
                  <a:cxn ang="0">
                    <a:pos x="21" y="10"/>
                  </a:cxn>
                  <a:cxn ang="0">
                    <a:pos x="15" y="11"/>
                  </a:cxn>
                  <a:cxn ang="0">
                    <a:pos x="8" y="8"/>
                  </a:cxn>
                  <a:cxn ang="0">
                    <a:pos x="8" y="11"/>
                  </a:cxn>
                  <a:cxn ang="0">
                    <a:pos x="3" y="11"/>
                  </a:cxn>
                  <a:cxn ang="0">
                    <a:pos x="5" y="14"/>
                  </a:cxn>
                  <a:cxn ang="0">
                    <a:pos x="3" y="16"/>
                  </a:cxn>
                  <a:cxn ang="0">
                    <a:pos x="3" y="19"/>
                  </a:cxn>
                  <a:cxn ang="0">
                    <a:pos x="0" y="20"/>
                  </a:cxn>
                  <a:cxn ang="0">
                    <a:pos x="3" y="25"/>
                  </a:cxn>
                  <a:cxn ang="0">
                    <a:pos x="11" y="31"/>
                  </a:cxn>
                  <a:cxn ang="0">
                    <a:pos x="18" y="34"/>
                  </a:cxn>
                  <a:cxn ang="0">
                    <a:pos x="21" y="33"/>
                  </a:cxn>
                </a:cxnLst>
                <a:rect l="0" t="0" r="r" b="b"/>
                <a:pathLst>
                  <a:path w="53" h="34">
                    <a:moveTo>
                      <a:pt x="21" y="33"/>
                    </a:moveTo>
                    <a:cubicBezTo>
                      <a:pt x="26" y="31"/>
                      <a:pt x="26" y="30"/>
                      <a:pt x="27" y="30"/>
                    </a:cubicBezTo>
                    <a:cubicBezTo>
                      <a:pt x="29" y="30"/>
                      <a:pt x="30" y="30"/>
                      <a:pt x="33" y="30"/>
                    </a:cubicBezTo>
                    <a:cubicBezTo>
                      <a:pt x="33" y="30"/>
                      <a:pt x="35" y="30"/>
                      <a:pt x="36" y="30"/>
                    </a:cubicBezTo>
                    <a:cubicBezTo>
                      <a:pt x="38" y="28"/>
                      <a:pt x="36" y="28"/>
                      <a:pt x="36" y="28"/>
                    </a:cubicBezTo>
                    <a:cubicBezTo>
                      <a:pt x="38" y="28"/>
                      <a:pt x="38" y="28"/>
                      <a:pt x="39" y="28"/>
                    </a:cubicBezTo>
                    <a:cubicBezTo>
                      <a:pt x="39" y="28"/>
                      <a:pt x="43" y="24"/>
                      <a:pt x="44" y="22"/>
                    </a:cubicBezTo>
                    <a:cubicBezTo>
                      <a:pt x="44" y="19"/>
                      <a:pt x="43" y="19"/>
                      <a:pt x="46" y="17"/>
                    </a:cubicBezTo>
                    <a:cubicBezTo>
                      <a:pt x="49" y="14"/>
                      <a:pt x="47" y="14"/>
                      <a:pt x="49" y="11"/>
                    </a:cubicBezTo>
                    <a:cubicBezTo>
                      <a:pt x="50" y="10"/>
                      <a:pt x="50" y="13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53" y="8"/>
                      <a:pt x="53" y="7"/>
                      <a:pt x="52" y="7"/>
                    </a:cubicBezTo>
                    <a:cubicBezTo>
                      <a:pt x="50" y="8"/>
                      <a:pt x="52" y="5"/>
                      <a:pt x="47" y="4"/>
                    </a:cubicBezTo>
                    <a:cubicBezTo>
                      <a:pt x="47" y="4"/>
                      <a:pt x="44" y="5"/>
                      <a:pt x="44" y="4"/>
                    </a:cubicBezTo>
                    <a:cubicBezTo>
                      <a:pt x="44" y="4"/>
                      <a:pt x="43" y="0"/>
                      <a:pt x="41" y="2"/>
                    </a:cubicBezTo>
                    <a:cubicBezTo>
                      <a:pt x="39" y="4"/>
                      <a:pt x="38" y="2"/>
                      <a:pt x="36" y="2"/>
                    </a:cubicBezTo>
                    <a:cubicBezTo>
                      <a:pt x="33" y="2"/>
                      <a:pt x="35" y="5"/>
                      <a:pt x="33" y="5"/>
                    </a:cubicBezTo>
                    <a:cubicBezTo>
                      <a:pt x="33" y="5"/>
                      <a:pt x="32" y="7"/>
                      <a:pt x="30" y="7"/>
                    </a:cubicBezTo>
                    <a:cubicBezTo>
                      <a:pt x="29" y="7"/>
                      <a:pt x="27" y="4"/>
                      <a:pt x="27" y="7"/>
                    </a:cubicBezTo>
                    <a:cubicBezTo>
                      <a:pt x="26" y="8"/>
                      <a:pt x="24" y="7"/>
                      <a:pt x="21" y="8"/>
                    </a:cubicBezTo>
                    <a:cubicBezTo>
                      <a:pt x="20" y="8"/>
                      <a:pt x="21" y="10"/>
                      <a:pt x="21" y="10"/>
                    </a:cubicBezTo>
                    <a:cubicBezTo>
                      <a:pt x="21" y="11"/>
                      <a:pt x="20" y="11"/>
                      <a:pt x="15" y="11"/>
                    </a:cubicBezTo>
                    <a:cubicBezTo>
                      <a:pt x="12" y="13"/>
                      <a:pt x="11" y="8"/>
                      <a:pt x="8" y="8"/>
                    </a:cubicBezTo>
                    <a:cubicBezTo>
                      <a:pt x="8" y="10"/>
                      <a:pt x="9" y="11"/>
                      <a:pt x="8" y="11"/>
                    </a:cubicBezTo>
                    <a:cubicBezTo>
                      <a:pt x="6" y="11"/>
                      <a:pt x="3" y="11"/>
                      <a:pt x="3" y="11"/>
                    </a:cubicBezTo>
                    <a:cubicBezTo>
                      <a:pt x="3" y="13"/>
                      <a:pt x="5" y="13"/>
                      <a:pt x="5" y="14"/>
                    </a:cubicBezTo>
                    <a:cubicBezTo>
                      <a:pt x="5" y="16"/>
                      <a:pt x="3" y="14"/>
                      <a:pt x="3" y="16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3" y="19"/>
                      <a:pt x="2" y="20"/>
                      <a:pt x="0" y="20"/>
                    </a:cubicBezTo>
                    <a:cubicBezTo>
                      <a:pt x="3" y="22"/>
                      <a:pt x="2" y="25"/>
                      <a:pt x="3" y="25"/>
                    </a:cubicBezTo>
                    <a:cubicBezTo>
                      <a:pt x="11" y="30"/>
                      <a:pt x="9" y="31"/>
                      <a:pt x="11" y="31"/>
                    </a:cubicBezTo>
                    <a:cubicBezTo>
                      <a:pt x="12" y="31"/>
                      <a:pt x="15" y="34"/>
                      <a:pt x="18" y="34"/>
                    </a:cubicBezTo>
                    <a:cubicBezTo>
                      <a:pt x="20" y="34"/>
                      <a:pt x="20" y="31"/>
                      <a:pt x="21" y="3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7" name="Freeform 696"/>
              <p:cNvSpPr>
                <a:spLocks/>
              </p:cNvSpPr>
              <p:nvPr/>
            </p:nvSpPr>
            <p:spPr bwMode="auto">
              <a:xfrm>
                <a:off x="2958" y="2065"/>
                <a:ext cx="92" cy="4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41" y="5"/>
                  </a:cxn>
                  <a:cxn ang="0">
                    <a:pos x="30" y="4"/>
                  </a:cxn>
                  <a:cxn ang="0">
                    <a:pos x="25" y="7"/>
                  </a:cxn>
                  <a:cxn ang="0">
                    <a:pos x="24" y="5"/>
                  </a:cxn>
                  <a:cxn ang="0">
                    <a:pos x="19" y="4"/>
                  </a:cxn>
                  <a:cxn ang="0">
                    <a:pos x="18" y="4"/>
                  </a:cxn>
                  <a:cxn ang="0">
                    <a:pos x="16" y="4"/>
                  </a:cxn>
                  <a:cxn ang="0">
                    <a:pos x="9" y="10"/>
                  </a:cxn>
                  <a:cxn ang="0">
                    <a:pos x="3" y="13"/>
                  </a:cxn>
                  <a:cxn ang="0">
                    <a:pos x="3" y="21"/>
                  </a:cxn>
                  <a:cxn ang="0">
                    <a:pos x="10" y="24"/>
                  </a:cxn>
                  <a:cxn ang="0">
                    <a:pos x="16" y="22"/>
                  </a:cxn>
                  <a:cxn ang="0">
                    <a:pos x="16" y="21"/>
                  </a:cxn>
                  <a:cxn ang="0">
                    <a:pos x="22" y="19"/>
                  </a:cxn>
                  <a:cxn ang="0">
                    <a:pos x="25" y="19"/>
                  </a:cxn>
                  <a:cxn ang="0">
                    <a:pos x="28" y="18"/>
                  </a:cxn>
                  <a:cxn ang="0">
                    <a:pos x="31" y="14"/>
                  </a:cxn>
                  <a:cxn ang="0">
                    <a:pos x="36" y="14"/>
                  </a:cxn>
                  <a:cxn ang="0">
                    <a:pos x="39" y="16"/>
                  </a:cxn>
                  <a:cxn ang="0">
                    <a:pos x="42" y="16"/>
                  </a:cxn>
                  <a:cxn ang="0">
                    <a:pos x="45" y="11"/>
                  </a:cxn>
                  <a:cxn ang="0">
                    <a:pos x="45" y="8"/>
                  </a:cxn>
                </a:cxnLst>
                <a:rect l="0" t="0" r="r" b="b"/>
                <a:pathLst>
                  <a:path w="47" h="25">
                    <a:moveTo>
                      <a:pt x="45" y="8"/>
                    </a:moveTo>
                    <a:cubicBezTo>
                      <a:pt x="41" y="7"/>
                      <a:pt x="42" y="5"/>
                      <a:pt x="41" y="5"/>
                    </a:cubicBezTo>
                    <a:cubicBezTo>
                      <a:pt x="36" y="4"/>
                      <a:pt x="31" y="4"/>
                      <a:pt x="30" y="4"/>
                    </a:cubicBezTo>
                    <a:cubicBezTo>
                      <a:pt x="27" y="4"/>
                      <a:pt x="27" y="8"/>
                      <a:pt x="25" y="7"/>
                    </a:cubicBezTo>
                    <a:cubicBezTo>
                      <a:pt x="25" y="7"/>
                      <a:pt x="24" y="7"/>
                      <a:pt x="24" y="5"/>
                    </a:cubicBezTo>
                    <a:cubicBezTo>
                      <a:pt x="25" y="2"/>
                      <a:pt x="21" y="0"/>
                      <a:pt x="19" y="4"/>
                    </a:cubicBezTo>
                    <a:cubicBezTo>
                      <a:pt x="19" y="5"/>
                      <a:pt x="18" y="5"/>
                      <a:pt x="18" y="4"/>
                    </a:cubicBezTo>
                    <a:cubicBezTo>
                      <a:pt x="18" y="4"/>
                      <a:pt x="18" y="4"/>
                      <a:pt x="16" y="4"/>
                    </a:cubicBezTo>
                    <a:cubicBezTo>
                      <a:pt x="9" y="7"/>
                      <a:pt x="13" y="8"/>
                      <a:pt x="9" y="10"/>
                    </a:cubicBezTo>
                    <a:cubicBezTo>
                      <a:pt x="6" y="11"/>
                      <a:pt x="4" y="8"/>
                      <a:pt x="3" y="13"/>
                    </a:cubicBezTo>
                    <a:cubicBezTo>
                      <a:pt x="1" y="16"/>
                      <a:pt x="0" y="16"/>
                      <a:pt x="3" y="21"/>
                    </a:cubicBezTo>
                    <a:cubicBezTo>
                      <a:pt x="6" y="21"/>
                      <a:pt x="7" y="25"/>
                      <a:pt x="10" y="24"/>
                    </a:cubicBezTo>
                    <a:cubicBezTo>
                      <a:pt x="15" y="24"/>
                      <a:pt x="16" y="24"/>
                      <a:pt x="16" y="22"/>
                    </a:cubicBezTo>
                    <a:cubicBezTo>
                      <a:pt x="16" y="22"/>
                      <a:pt x="15" y="21"/>
                      <a:pt x="16" y="21"/>
                    </a:cubicBezTo>
                    <a:cubicBezTo>
                      <a:pt x="19" y="19"/>
                      <a:pt x="21" y="21"/>
                      <a:pt x="22" y="19"/>
                    </a:cubicBezTo>
                    <a:cubicBezTo>
                      <a:pt x="22" y="16"/>
                      <a:pt x="24" y="19"/>
                      <a:pt x="25" y="19"/>
                    </a:cubicBezTo>
                    <a:cubicBezTo>
                      <a:pt x="27" y="19"/>
                      <a:pt x="28" y="18"/>
                      <a:pt x="28" y="18"/>
                    </a:cubicBezTo>
                    <a:cubicBezTo>
                      <a:pt x="30" y="18"/>
                      <a:pt x="28" y="14"/>
                      <a:pt x="31" y="14"/>
                    </a:cubicBezTo>
                    <a:cubicBezTo>
                      <a:pt x="33" y="14"/>
                      <a:pt x="34" y="16"/>
                      <a:pt x="36" y="14"/>
                    </a:cubicBezTo>
                    <a:cubicBezTo>
                      <a:pt x="38" y="13"/>
                      <a:pt x="39" y="16"/>
                      <a:pt x="39" y="16"/>
                    </a:cubicBezTo>
                    <a:cubicBezTo>
                      <a:pt x="39" y="18"/>
                      <a:pt x="42" y="16"/>
                      <a:pt x="42" y="16"/>
                    </a:cubicBezTo>
                    <a:cubicBezTo>
                      <a:pt x="44" y="11"/>
                      <a:pt x="45" y="13"/>
                      <a:pt x="45" y="11"/>
                    </a:cubicBezTo>
                    <a:cubicBezTo>
                      <a:pt x="45" y="10"/>
                      <a:pt x="47" y="10"/>
                      <a:pt x="45" y="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8" name="Freeform 697"/>
              <p:cNvSpPr>
                <a:spLocks/>
              </p:cNvSpPr>
              <p:nvPr/>
            </p:nvSpPr>
            <p:spPr bwMode="auto">
              <a:xfrm>
                <a:off x="2908" y="2129"/>
                <a:ext cx="47" cy="37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24" y="5"/>
                  </a:cxn>
                  <a:cxn ang="0">
                    <a:pos x="23" y="5"/>
                  </a:cxn>
                  <a:cxn ang="0">
                    <a:pos x="23" y="7"/>
                  </a:cxn>
                  <a:cxn ang="0">
                    <a:pos x="17" y="10"/>
                  </a:cxn>
                  <a:cxn ang="0">
                    <a:pos x="18" y="13"/>
                  </a:cxn>
                  <a:cxn ang="0">
                    <a:pos x="15" y="17"/>
                  </a:cxn>
                  <a:cxn ang="0">
                    <a:pos x="12" y="17"/>
                  </a:cxn>
                  <a:cxn ang="0">
                    <a:pos x="9" y="16"/>
                  </a:cxn>
                  <a:cxn ang="0">
                    <a:pos x="1" y="17"/>
                  </a:cxn>
                  <a:cxn ang="0">
                    <a:pos x="1" y="16"/>
                  </a:cxn>
                  <a:cxn ang="0">
                    <a:pos x="1" y="13"/>
                  </a:cxn>
                  <a:cxn ang="0">
                    <a:pos x="1" y="10"/>
                  </a:cxn>
                  <a:cxn ang="0">
                    <a:pos x="0" y="8"/>
                  </a:cxn>
                  <a:cxn ang="0">
                    <a:pos x="1" y="5"/>
                  </a:cxn>
                  <a:cxn ang="0">
                    <a:pos x="7" y="7"/>
                  </a:cxn>
                  <a:cxn ang="0">
                    <a:pos x="10" y="7"/>
                  </a:cxn>
                  <a:cxn ang="0">
                    <a:pos x="15" y="3"/>
                  </a:cxn>
                  <a:cxn ang="0">
                    <a:pos x="18" y="3"/>
                  </a:cxn>
                  <a:cxn ang="0">
                    <a:pos x="21" y="2"/>
                  </a:cxn>
                  <a:cxn ang="0">
                    <a:pos x="21" y="0"/>
                  </a:cxn>
                </a:cxnLst>
                <a:rect l="0" t="0" r="r" b="b"/>
                <a:pathLst>
                  <a:path w="24" h="19">
                    <a:moveTo>
                      <a:pt x="21" y="0"/>
                    </a:moveTo>
                    <a:cubicBezTo>
                      <a:pt x="24" y="2"/>
                      <a:pt x="23" y="5"/>
                      <a:pt x="24" y="5"/>
                    </a:cubicBezTo>
                    <a:cubicBezTo>
                      <a:pt x="23" y="5"/>
                      <a:pt x="23" y="5"/>
                      <a:pt x="23" y="5"/>
                    </a:cubicBezTo>
                    <a:cubicBezTo>
                      <a:pt x="21" y="5"/>
                      <a:pt x="23" y="7"/>
                      <a:pt x="23" y="7"/>
                    </a:cubicBezTo>
                    <a:cubicBezTo>
                      <a:pt x="21" y="8"/>
                      <a:pt x="18" y="8"/>
                      <a:pt x="17" y="10"/>
                    </a:cubicBezTo>
                    <a:cubicBezTo>
                      <a:pt x="17" y="10"/>
                      <a:pt x="18" y="11"/>
                      <a:pt x="18" y="13"/>
                    </a:cubicBezTo>
                    <a:cubicBezTo>
                      <a:pt x="18" y="14"/>
                      <a:pt x="15" y="14"/>
                      <a:pt x="15" y="17"/>
                    </a:cubicBezTo>
                    <a:cubicBezTo>
                      <a:pt x="15" y="19"/>
                      <a:pt x="13" y="17"/>
                      <a:pt x="12" y="17"/>
                    </a:cubicBezTo>
                    <a:cubicBezTo>
                      <a:pt x="10" y="16"/>
                      <a:pt x="12" y="19"/>
                      <a:pt x="9" y="16"/>
                    </a:cubicBezTo>
                    <a:cubicBezTo>
                      <a:pt x="7" y="14"/>
                      <a:pt x="10" y="17"/>
                      <a:pt x="1" y="17"/>
                    </a:cubicBezTo>
                    <a:cubicBezTo>
                      <a:pt x="1" y="16"/>
                      <a:pt x="1" y="17"/>
                      <a:pt x="1" y="16"/>
                    </a:cubicBezTo>
                    <a:cubicBezTo>
                      <a:pt x="4" y="16"/>
                      <a:pt x="3" y="14"/>
                      <a:pt x="1" y="13"/>
                    </a:cubicBezTo>
                    <a:cubicBezTo>
                      <a:pt x="0" y="13"/>
                      <a:pt x="0" y="11"/>
                      <a:pt x="1" y="10"/>
                    </a:cubicBezTo>
                    <a:cubicBezTo>
                      <a:pt x="3" y="8"/>
                      <a:pt x="0" y="10"/>
                      <a:pt x="0" y="8"/>
                    </a:cubicBezTo>
                    <a:cubicBezTo>
                      <a:pt x="0" y="7"/>
                      <a:pt x="1" y="7"/>
                      <a:pt x="1" y="5"/>
                    </a:cubicBezTo>
                    <a:cubicBezTo>
                      <a:pt x="6" y="5"/>
                      <a:pt x="4" y="7"/>
                      <a:pt x="7" y="7"/>
                    </a:cubicBezTo>
                    <a:cubicBezTo>
                      <a:pt x="9" y="5"/>
                      <a:pt x="7" y="8"/>
                      <a:pt x="10" y="7"/>
                    </a:cubicBezTo>
                    <a:cubicBezTo>
                      <a:pt x="12" y="3"/>
                      <a:pt x="12" y="3"/>
                      <a:pt x="15" y="3"/>
                    </a:cubicBezTo>
                    <a:cubicBezTo>
                      <a:pt x="18" y="5"/>
                      <a:pt x="17" y="3"/>
                      <a:pt x="18" y="3"/>
                    </a:cubicBezTo>
                    <a:cubicBezTo>
                      <a:pt x="21" y="3"/>
                      <a:pt x="21" y="3"/>
                      <a:pt x="21" y="2"/>
                    </a:cubicBezTo>
                    <a:cubicBezTo>
                      <a:pt x="20" y="0"/>
                      <a:pt x="21" y="2"/>
                      <a:pt x="21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699" name="Freeform 698"/>
              <p:cNvSpPr>
                <a:spLocks/>
              </p:cNvSpPr>
              <p:nvPr/>
            </p:nvSpPr>
            <p:spPr bwMode="auto">
              <a:xfrm>
                <a:off x="2908" y="2138"/>
                <a:ext cx="95" cy="94"/>
              </a:xfrm>
              <a:custGeom>
                <a:avLst/>
                <a:gdLst/>
                <a:ahLst/>
                <a:cxnLst>
                  <a:cxn ang="0">
                    <a:pos x="44" y="19"/>
                  </a:cxn>
                  <a:cxn ang="0">
                    <a:pos x="41" y="17"/>
                  </a:cxn>
                  <a:cxn ang="0">
                    <a:pos x="36" y="17"/>
                  </a:cxn>
                  <a:cxn ang="0">
                    <a:pos x="30" y="16"/>
                  </a:cxn>
                  <a:cxn ang="0">
                    <a:pos x="24" y="16"/>
                  </a:cxn>
                  <a:cxn ang="0">
                    <a:pos x="21" y="17"/>
                  </a:cxn>
                  <a:cxn ang="0">
                    <a:pos x="20" y="21"/>
                  </a:cxn>
                  <a:cxn ang="0">
                    <a:pos x="21" y="25"/>
                  </a:cxn>
                  <a:cxn ang="0">
                    <a:pos x="21" y="27"/>
                  </a:cxn>
                  <a:cxn ang="0">
                    <a:pos x="29" y="35"/>
                  </a:cxn>
                  <a:cxn ang="0">
                    <a:pos x="32" y="38"/>
                  </a:cxn>
                  <a:cxn ang="0">
                    <a:pos x="33" y="41"/>
                  </a:cxn>
                  <a:cxn ang="0">
                    <a:pos x="35" y="42"/>
                  </a:cxn>
                  <a:cxn ang="0">
                    <a:pos x="39" y="45"/>
                  </a:cxn>
                  <a:cxn ang="0">
                    <a:pos x="42" y="48"/>
                  </a:cxn>
                  <a:cxn ang="0">
                    <a:pos x="39" y="47"/>
                  </a:cxn>
                  <a:cxn ang="0">
                    <a:pos x="33" y="44"/>
                  </a:cxn>
                  <a:cxn ang="0">
                    <a:pos x="32" y="41"/>
                  </a:cxn>
                  <a:cxn ang="0">
                    <a:pos x="23" y="35"/>
                  </a:cxn>
                  <a:cxn ang="0">
                    <a:pos x="17" y="30"/>
                  </a:cxn>
                  <a:cxn ang="0">
                    <a:pos x="13" y="24"/>
                  </a:cxn>
                  <a:cxn ang="0">
                    <a:pos x="9" y="14"/>
                  </a:cxn>
                  <a:cxn ang="0">
                    <a:pos x="4" y="21"/>
                  </a:cxn>
                  <a:cxn ang="0">
                    <a:pos x="1" y="13"/>
                  </a:cxn>
                  <a:cxn ang="0">
                    <a:pos x="1" y="13"/>
                  </a:cxn>
                  <a:cxn ang="0">
                    <a:pos x="9" y="11"/>
                  </a:cxn>
                  <a:cxn ang="0">
                    <a:pos x="12" y="13"/>
                  </a:cxn>
                  <a:cxn ang="0">
                    <a:pos x="15" y="13"/>
                  </a:cxn>
                  <a:cxn ang="0">
                    <a:pos x="18" y="8"/>
                  </a:cxn>
                  <a:cxn ang="0">
                    <a:pos x="17" y="5"/>
                  </a:cxn>
                  <a:cxn ang="0">
                    <a:pos x="23" y="2"/>
                  </a:cxn>
                  <a:cxn ang="0">
                    <a:pos x="23" y="0"/>
                  </a:cxn>
                  <a:cxn ang="0">
                    <a:pos x="24" y="0"/>
                  </a:cxn>
                  <a:cxn ang="0">
                    <a:pos x="32" y="7"/>
                  </a:cxn>
                  <a:cxn ang="0">
                    <a:pos x="39" y="10"/>
                  </a:cxn>
                  <a:cxn ang="0">
                    <a:pos x="42" y="8"/>
                  </a:cxn>
                  <a:cxn ang="0">
                    <a:pos x="44" y="14"/>
                  </a:cxn>
                  <a:cxn ang="0">
                    <a:pos x="47" y="16"/>
                  </a:cxn>
                  <a:cxn ang="0">
                    <a:pos x="44" y="19"/>
                  </a:cxn>
                </a:cxnLst>
                <a:rect l="0" t="0" r="r" b="b"/>
                <a:pathLst>
                  <a:path w="49" h="48">
                    <a:moveTo>
                      <a:pt x="44" y="19"/>
                    </a:moveTo>
                    <a:cubicBezTo>
                      <a:pt x="41" y="21"/>
                      <a:pt x="42" y="16"/>
                      <a:pt x="41" y="17"/>
                    </a:cubicBezTo>
                    <a:cubicBezTo>
                      <a:pt x="39" y="17"/>
                      <a:pt x="38" y="16"/>
                      <a:pt x="36" y="17"/>
                    </a:cubicBezTo>
                    <a:cubicBezTo>
                      <a:pt x="33" y="19"/>
                      <a:pt x="32" y="16"/>
                      <a:pt x="30" y="16"/>
                    </a:cubicBezTo>
                    <a:cubicBezTo>
                      <a:pt x="29" y="17"/>
                      <a:pt x="26" y="14"/>
                      <a:pt x="24" y="16"/>
                    </a:cubicBezTo>
                    <a:cubicBezTo>
                      <a:pt x="23" y="17"/>
                      <a:pt x="23" y="19"/>
                      <a:pt x="21" y="17"/>
                    </a:cubicBezTo>
                    <a:cubicBezTo>
                      <a:pt x="18" y="13"/>
                      <a:pt x="17" y="21"/>
                      <a:pt x="20" y="21"/>
                    </a:cubicBezTo>
                    <a:cubicBezTo>
                      <a:pt x="21" y="22"/>
                      <a:pt x="21" y="24"/>
                      <a:pt x="21" y="25"/>
                    </a:cubicBezTo>
                    <a:cubicBezTo>
                      <a:pt x="23" y="25"/>
                      <a:pt x="20" y="27"/>
                      <a:pt x="21" y="27"/>
                    </a:cubicBezTo>
                    <a:cubicBezTo>
                      <a:pt x="23" y="27"/>
                      <a:pt x="27" y="35"/>
                      <a:pt x="29" y="35"/>
                    </a:cubicBezTo>
                    <a:cubicBezTo>
                      <a:pt x="30" y="36"/>
                      <a:pt x="29" y="38"/>
                      <a:pt x="32" y="38"/>
                    </a:cubicBezTo>
                    <a:cubicBezTo>
                      <a:pt x="33" y="39"/>
                      <a:pt x="33" y="41"/>
                      <a:pt x="33" y="41"/>
                    </a:cubicBezTo>
                    <a:cubicBezTo>
                      <a:pt x="33" y="42"/>
                      <a:pt x="35" y="41"/>
                      <a:pt x="35" y="42"/>
                    </a:cubicBezTo>
                    <a:cubicBezTo>
                      <a:pt x="36" y="44"/>
                      <a:pt x="38" y="45"/>
                      <a:pt x="39" y="45"/>
                    </a:cubicBezTo>
                    <a:cubicBezTo>
                      <a:pt x="39" y="47"/>
                      <a:pt x="44" y="47"/>
                      <a:pt x="42" y="48"/>
                    </a:cubicBezTo>
                    <a:cubicBezTo>
                      <a:pt x="41" y="47"/>
                      <a:pt x="41" y="47"/>
                      <a:pt x="39" y="47"/>
                    </a:cubicBezTo>
                    <a:cubicBezTo>
                      <a:pt x="38" y="48"/>
                      <a:pt x="39" y="45"/>
                      <a:pt x="33" y="44"/>
                    </a:cubicBezTo>
                    <a:cubicBezTo>
                      <a:pt x="27" y="41"/>
                      <a:pt x="27" y="39"/>
                      <a:pt x="32" y="41"/>
                    </a:cubicBezTo>
                    <a:cubicBezTo>
                      <a:pt x="29" y="38"/>
                      <a:pt x="26" y="35"/>
                      <a:pt x="23" y="35"/>
                    </a:cubicBezTo>
                    <a:cubicBezTo>
                      <a:pt x="18" y="36"/>
                      <a:pt x="23" y="35"/>
                      <a:pt x="17" y="30"/>
                    </a:cubicBezTo>
                    <a:cubicBezTo>
                      <a:pt x="10" y="25"/>
                      <a:pt x="17" y="28"/>
                      <a:pt x="13" y="24"/>
                    </a:cubicBezTo>
                    <a:cubicBezTo>
                      <a:pt x="9" y="21"/>
                      <a:pt x="13" y="19"/>
                      <a:pt x="9" y="14"/>
                    </a:cubicBezTo>
                    <a:cubicBezTo>
                      <a:pt x="6" y="13"/>
                      <a:pt x="6" y="17"/>
                      <a:pt x="4" y="21"/>
                    </a:cubicBezTo>
                    <a:cubicBezTo>
                      <a:pt x="4" y="24"/>
                      <a:pt x="0" y="14"/>
                      <a:pt x="1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10" y="13"/>
                      <a:pt x="7" y="10"/>
                      <a:pt x="9" y="11"/>
                    </a:cubicBezTo>
                    <a:cubicBezTo>
                      <a:pt x="12" y="14"/>
                      <a:pt x="10" y="11"/>
                      <a:pt x="12" y="13"/>
                    </a:cubicBezTo>
                    <a:cubicBezTo>
                      <a:pt x="13" y="13"/>
                      <a:pt x="15" y="14"/>
                      <a:pt x="15" y="13"/>
                    </a:cubicBezTo>
                    <a:cubicBezTo>
                      <a:pt x="15" y="10"/>
                      <a:pt x="18" y="10"/>
                      <a:pt x="18" y="8"/>
                    </a:cubicBezTo>
                    <a:cubicBezTo>
                      <a:pt x="18" y="7"/>
                      <a:pt x="17" y="5"/>
                      <a:pt x="17" y="5"/>
                    </a:cubicBezTo>
                    <a:cubicBezTo>
                      <a:pt x="18" y="4"/>
                      <a:pt x="21" y="4"/>
                      <a:pt x="23" y="2"/>
                    </a:cubicBezTo>
                    <a:cubicBezTo>
                      <a:pt x="23" y="2"/>
                      <a:pt x="21" y="0"/>
                      <a:pt x="23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32" y="5"/>
                      <a:pt x="30" y="7"/>
                      <a:pt x="32" y="7"/>
                    </a:cubicBezTo>
                    <a:cubicBezTo>
                      <a:pt x="33" y="7"/>
                      <a:pt x="36" y="10"/>
                      <a:pt x="39" y="10"/>
                    </a:cubicBezTo>
                    <a:cubicBezTo>
                      <a:pt x="41" y="10"/>
                      <a:pt x="41" y="7"/>
                      <a:pt x="42" y="8"/>
                    </a:cubicBezTo>
                    <a:cubicBezTo>
                      <a:pt x="44" y="10"/>
                      <a:pt x="44" y="13"/>
                      <a:pt x="44" y="14"/>
                    </a:cubicBezTo>
                    <a:cubicBezTo>
                      <a:pt x="47" y="16"/>
                      <a:pt x="49" y="14"/>
                      <a:pt x="47" y="16"/>
                    </a:cubicBezTo>
                    <a:cubicBezTo>
                      <a:pt x="47" y="17"/>
                      <a:pt x="46" y="16"/>
                      <a:pt x="44" y="1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0" name="Freeform 699"/>
              <p:cNvSpPr>
                <a:spLocks/>
              </p:cNvSpPr>
              <p:nvPr/>
            </p:nvSpPr>
            <p:spPr bwMode="auto">
              <a:xfrm>
                <a:off x="2939" y="2162"/>
                <a:ext cx="66" cy="64"/>
              </a:xfrm>
              <a:custGeom>
                <a:avLst/>
                <a:gdLst/>
                <a:ahLst/>
                <a:cxnLst>
                  <a:cxn ang="0">
                    <a:pos x="29" y="22"/>
                  </a:cxn>
                  <a:cxn ang="0">
                    <a:pos x="33" y="22"/>
                  </a:cxn>
                  <a:cxn ang="0">
                    <a:pos x="29" y="18"/>
                  </a:cxn>
                  <a:cxn ang="0">
                    <a:pos x="33" y="18"/>
                  </a:cxn>
                  <a:cxn ang="0">
                    <a:pos x="29" y="11"/>
                  </a:cxn>
                  <a:cxn ang="0">
                    <a:pos x="28" y="7"/>
                  </a:cxn>
                  <a:cxn ang="0">
                    <a:pos x="25" y="5"/>
                  </a:cxn>
                  <a:cxn ang="0">
                    <a:pos x="20" y="5"/>
                  </a:cxn>
                  <a:cxn ang="0">
                    <a:pos x="14" y="4"/>
                  </a:cxn>
                  <a:cxn ang="0">
                    <a:pos x="8" y="4"/>
                  </a:cxn>
                  <a:cxn ang="0">
                    <a:pos x="5" y="5"/>
                  </a:cxn>
                  <a:cxn ang="0">
                    <a:pos x="3" y="8"/>
                  </a:cxn>
                  <a:cxn ang="0">
                    <a:pos x="5" y="13"/>
                  </a:cxn>
                  <a:cxn ang="0">
                    <a:pos x="5" y="15"/>
                  </a:cxn>
                  <a:cxn ang="0">
                    <a:pos x="13" y="22"/>
                  </a:cxn>
                  <a:cxn ang="0">
                    <a:pos x="16" y="26"/>
                  </a:cxn>
                  <a:cxn ang="0">
                    <a:pos x="17" y="29"/>
                  </a:cxn>
                  <a:cxn ang="0">
                    <a:pos x="19" y="30"/>
                  </a:cxn>
                  <a:cxn ang="0">
                    <a:pos x="23" y="33"/>
                  </a:cxn>
                  <a:cxn ang="0">
                    <a:pos x="25" y="29"/>
                  </a:cxn>
                  <a:cxn ang="0">
                    <a:pos x="26" y="26"/>
                  </a:cxn>
                  <a:cxn ang="0">
                    <a:pos x="28" y="26"/>
                  </a:cxn>
                  <a:cxn ang="0">
                    <a:pos x="29" y="22"/>
                  </a:cxn>
                </a:cxnLst>
                <a:rect l="0" t="0" r="r" b="b"/>
                <a:pathLst>
                  <a:path w="34" h="33">
                    <a:moveTo>
                      <a:pt x="29" y="22"/>
                    </a:moveTo>
                    <a:cubicBezTo>
                      <a:pt x="31" y="21"/>
                      <a:pt x="31" y="22"/>
                      <a:pt x="33" y="22"/>
                    </a:cubicBezTo>
                    <a:cubicBezTo>
                      <a:pt x="33" y="21"/>
                      <a:pt x="29" y="18"/>
                      <a:pt x="29" y="18"/>
                    </a:cubicBezTo>
                    <a:cubicBezTo>
                      <a:pt x="31" y="16"/>
                      <a:pt x="31" y="19"/>
                      <a:pt x="33" y="18"/>
                    </a:cubicBezTo>
                    <a:cubicBezTo>
                      <a:pt x="34" y="16"/>
                      <a:pt x="28" y="15"/>
                      <a:pt x="29" y="11"/>
                    </a:cubicBezTo>
                    <a:cubicBezTo>
                      <a:pt x="31" y="7"/>
                      <a:pt x="33" y="7"/>
                      <a:pt x="28" y="7"/>
                    </a:cubicBezTo>
                    <a:cubicBezTo>
                      <a:pt x="25" y="8"/>
                      <a:pt x="26" y="4"/>
                      <a:pt x="25" y="5"/>
                    </a:cubicBezTo>
                    <a:cubicBezTo>
                      <a:pt x="23" y="5"/>
                      <a:pt x="22" y="4"/>
                      <a:pt x="20" y="5"/>
                    </a:cubicBezTo>
                    <a:cubicBezTo>
                      <a:pt x="17" y="7"/>
                      <a:pt x="16" y="4"/>
                      <a:pt x="14" y="4"/>
                    </a:cubicBezTo>
                    <a:cubicBezTo>
                      <a:pt x="13" y="5"/>
                      <a:pt x="9" y="2"/>
                      <a:pt x="8" y="4"/>
                    </a:cubicBezTo>
                    <a:cubicBezTo>
                      <a:pt x="6" y="5"/>
                      <a:pt x="6" y="7"/>
                      <a:pt x="5" y="5"/>
                    </a:cubicBezTo>
                    <a:cubicBezTo>
                      <a:pt x="2" y="0"/>
                      <a:pt x="0" y="8"/>
                      <a:pt x="3" y="8"/>
                    </a:cubicBezTo>
                    <a:cubicBezTo>
                      <a:pt x="5" y="10"/>
                      <a:pt x="5" y="11"/>
                      <a:pt x="5" y="13"/>
                    </a:cubicBezTo>
                    <a:cubicBezTo>
                      <a:pt x="6" y="13"/>
                      <a:pt x="3" y="15"/>
                      <a:pt x="5" y="15"/>
                    </a:cubicBezTo>
                    <a:cubicBezTo>
                      <a:pt x="6" y="15"/>
                      <a:pt x="11" y="22"/>
                      <a:pt x="13" y="22"/>
                    </a:cubicBezTo>
                    <a:cubicBezTo>
                      <a:pt x="14" y="24"/>
                      <a:pt x="13" y="26"/>
                      <a:pt x="16" y="26"/>
                    </a:cubicBezTo>
                    <a:cubicBezTo>
                      <a:pt x="17" y="27"/>
                      <a:pt x="17" y="29"/>
                      <a:pt x="17" y="29"/>
                    </a:cubicBezTo>
                    <a:cubicBezTo>
                      <a:pt x="17" y="30"/>
                      <a:pt x="19" y="29"/>
                      <a:pt x="19" y="30"/>
                    </a:cubicBezTo>
                    <a:cubicBezTo>
                      <a:pt x="20" y="32"/>
                      <a:pt x="22" y="33"/>
                      <a:pt x="23" y="33"/>
                    </a:cubicBezTo>
                    <a:cubicBezTo>
                      <a:pt x="26" y="32"/>
                      <a:pt x="22" y="30"/>
                      <a:pt x="25" y="29"/>
                    </a:cubicBezTo>
                    <a:cubicBezTo>
                      <a:pt x="26" y="27"/>
                      <a:pt x="25" y="26"/>
                      <a:pt x="26" y="26"/>
                    </a:cubicBezTo>
                    <a:cubicBezTo>
                      <a:pt x="28" y="24"/>
                      <a:pt x="28" y="27"/>
                      <a:pt x="28" y="26"/>
                    </a:cubicBezTo>
                    <a:cubicBezTo>
                      <a:pt x="29" y="26"/>
                      <a:pt x="25" y="21"/>
                      <a:pt x="29" y="2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1" name="Freeform 700"/>
              <p:cNvSpPr>
                <a:spLocks/>
              </p:cNvSpPr>
              <p:nvPr/>
            </p:nvSpPr>
            <p:spPr bwMode="auto">
              <a:xfrm>
                <a:off x="2982" y="2202"/>
                <a:ext cx="33" cy="39"/>
              </a:xfrm>
              <a:custGeom>
                <a:avLst/>
                <a:gdLst/>
                <a:ahLst/>
                <a:cxnLst>
                  <a:cxn ang="0">
                    <a:pos x="7" y="1"/>
                  </a:cxn>
                  <a:cxn ang="0">
                    <a:pos x="17" y="9"/>
                  </a:cxn>
                  <a:cxn ang="0">
                    <a:pos x="14" y="11"/>
                  </a:cxn>
                  <a:cxn ang="0">
                    <a:pos x="15" y="12"/>
                  </a:cxn>
                  <a:cxn ang="0">
                    <a:pos x="12" y="12"/>
                  </a:cxn>
                  <a:cxn ang="0">
                    <a:pos x="9" y="15"/>
                  </a:cxn>
                  <a:cxn ang="0">
                    <a:pos x="9" y="20"/>
                  </a:cxn>
                  <a:cxn ang="0">
                    <a:pos x="6" y="17"/>
                  </a:cxn>
                  <a:cxn ang="0">
                    <a:pos x="4" y="15"/>
                  </a:cxn>
                  <a:cxn ang="0">
                    <a:pos x="1" y="12"/>
                  </a:cxn>
                  <a:cxn ang="0">
                    <a:pos x="3" y="8"/>
                  </a:cxn>
                  <a:cxn ang="0">
                    <a:pos x="4" y="5"/>
                  </a:cxn>
                  <a:cxn ang="0">
                    <a:pos x="6" y="5"/>
                  </a:cxn>
                  <a:cxn ang="0">
                    <a:pos x="7" y="1"/>
                  </a:cxn>
                </a:cxnLst>
                <a:rect l="0" t="0" r="r" b="b"/>
                <a:pathLst>
                  <a:path w="17" h="20">
                    <a:moveTo>
                      <a:pt x="7" y="1"/>
                    </a:moveTo>
                    <a:cubicBezTo>
                      <a:pt x="10" y="6"/>
                      <a:pt x="17" y="8"/>
                      <a:pt x="17" y="9"/>
                    </a:cubicBezTo>
                    <a:cubicBezTo>
                      <a:pt x="17" y="11"/>
                      <a:pt x="12" y="11"/>
                      <a:pt x="14" y="11"/>
                    </a:cubicBezTo>
                    <a:cubicBezTo>
                      <a:pt x="15" y="12"/>
                      <a:pt x="14" y="12"/>
                      <a:pt x="15" y="12"/>
                    </a:cubicBezTo>
                    <a:cubicBezTo>
                      <a:pt x="12" y="14"/>
                      <a:pt x="12" y="14"/>
                      <a:pt x="12" y="12"/>
                    </a:cubicBezTo>
                    <a:cubicBezTo>
                      <a:pt x="12" y="9"/>
                      <a:pt x="10" y="14"/>
                      <a:pt x="9" y="15"/>
                    </a:cubicBezTo>
                    <a:cubicBezTo>
                      <a:pt x="7" y="18"/>
                      <a:pt x="10" y="17"/>
                      <a:pt x="9" y="20"/>
                    </a:cubicBezTo>
                    <a:cubicBezTo>
                      <a:pt x="6" y="20"/>
                      <a:pt x="7" y="20"/>
                      <a:pt x="6" y="17"/>
                    </a:cubicBezTo>
                    <a:cubicBezTo>
                      <a:pt x="6" y="15"/>
                      <a:pt x="4" y="15"/>
                      <a:pt x="4" y="15"/>
                    </a:cubicBezTo>
                    <a:cubicBezTo>
                      <a:pt x="6" y="14"/>
                      <a:pt x="1" y="14"/>
                      <a:pt x="1" y="12"/>
                    </a:cubicBezTo>
                    <a:cubicBezTo>
                      <a:pt x="4" y="11"/>
                      <a:pt x="0" y="9"/>
                      <a:pt x="3" y="8"/>
                    </a:cubicBezTo>
                    <a:cubicBezTo>
                      <a:pt x="4" y="6"/>
                      <a:pt x="3" y="5"/>
                      <a:pt x="4" y="5"/>
                    </a:cubicBezTo>
                    <a:cubicBezTo>
                      <a:pt x="6" y="3"/>
                      <a:pt x="6" y="6"/>
                      <a:pt x="6" y="5"/>
                    </a:cubicBezTo>
                    <a:cubicBezTo>
                      <a:pt x="7" y="5"/>
                      <a:pt x="3" y="0"/>
                      <a:pt x="7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2" name="Freeform 701"/>
              <p:cNvSpPr>
                <a:spLocks noEditPoints="1"/>
              </p:cNvSpPr>
              <p:nvPr/>
            </p:nvSpPr>
            <p:spPr bwMode="auto">
              <a:xfrm>
                <a:off x="2825" y="1873"/>
                <a:ext cx="112" cy="81"/>
              </a:xfrm>
              <a:custGeom>
                <a:avLst/>
                <a:gdLst/>
                <a:ahLst/>
                <a:cxnLst>
                  <a:cxn ang="0">
                    <a:pos x="4" y="33"/>
                  </a:cxn>
                  <a:cxn ang="0">
                    <a:pos x="1" y="30"/>
                  </a:cxn>
                  <a:cxn ang="0">
                    <a:pos x="0" y="19"/>
                  </a:cxn>
                  <a:cxn ang="0">
                    <a:pos x="16" y="3"/>
                  </a:cxn>
                  <a:cxn ang="0">
                    <a:pos x="20" y="5"/>
                  </a:cxn>
                  <a:cxn ang="0">
                    <a:pos x="18" y="11"/>
                  </a:cxn>
                  <a:cxn ang="0">
                    <a:pos x="20" y="17"/>
                  </a:cxn>
                  <a:cxn ang="0">
                    <a:pos x="21" y="21"/>
                  </a:cxn>
                  <a:cxn ang="0">
                    <a:pos x="18" y="19"/>
                  </a:cxn>
                  <a:cxn ang="0">
                    <a:pos x="15" y="25"/>
                  </a:cxn>
                  <a:cxn ang="0">
                    <a:pos x="12" y="30"/>
                  </a:cxn>
                  <a:cxn ang="0">
                    <a:pos x="12" y="35"/>
                  </a:cxn>
                  <a:cxn ang="0">
                    <a:pos x="15" y="38"/>
                  </a:cxn>
                  <a:cxn ang="0">
                    <a:pos x="10" y="38"/>
                  </a:cxn>
                  <a:cxn ang="0">
                    <a:pos x="4" y="38"/>
                  </a:cxn>
                  <a:cxn ang="0">
                    <a:pos x="53" y="31"/>
                  </a:cxn>
                  <a:cxn ang="0">
                    <a:pos x="53" y="31"/>
                  </a:cxn>
                  <a:cxn ang="0">
                    <a:pos x="24" y="7"/>
                  </a:cxn>
                  <a:cxn ang="0">
                    <a:pos x="21" y="30"/>
                  </a:cxn>
                  <a:cxn ang="0">
                    <a:pos x="18" y="28"/>
                  </a:cxn>
                  <a:cxn ang="0">
                    <a:pos x="13" y="30"/>
                  </a:cxn>
                  <a:cxn ang="0">
                    <a:pos x="16" y="33"/>
                  </a:cxn>
                  <a:cxn ang="0">
                    <a:pos x="21" y="35"/>
                  </a:cxn>
                  <a:cxn ang="0">
                    <a:pos x="20" y="27"/>
                  </a:cxn>
                  <a:cxn ang="0">
                    <a:pos x="20" y="27"/>
                  </a:cxn>
                  <a:cxn ang="0">
                    <a:pos x="21" y="36"/>
                  </a:cxn>
                  <a:cxn ang="0">
                    <a:pos x="23" y="35"/>
                  </a:cxn>
                  <a:cxn ang="0">
                    <a:pos x="30" y="39"/>
                  </a:cxn>
                  <a:cxn ang="0">
                    <a:pos x="26" y="36"/>
                  </a:cxn>
                  <a:cxn ang="0">
                    <a:pos x="29" y="41"/>
                  </a:cxn>
                  <a:cxn ang="0">
                    <a:pos x="32" y="38"/>
                  </a:cxn>
                  <a:cxn ang="0">
                    <a:pos x="32" y="35"/>
                  </a:cxn>
                  <a:cxn ang="0">
                    <a:pos x="33" y="31"/>
                  </a:cxn>
                  <a:cxn ang="0">
                    <a:pos x="36" y="24"/>
                  </a:cxn>
                  <a:cxn ang="0">
                    <a:pos x="30" y="24"/>
                  </a:cxn>
                  <a:cxn ang="0">
                    <a:pos x="29" y="25"/>
                  </a:cxn>
                  <a:cxn ang="0">
                    <a:pos x="26" y="24"/>
                  </a:cxn>
                  <a:cxn ang="0">
                    <a:pos x="23" y="27"/>
                  </a:cxn>
                  <a:cxn ang="0">
                    <a:pos x="24" y="31"/>
                  </a:cxn>
                  <a:cxn ang="0">
                    <a:pos x="27" y="33"/>
                  </a:cxn>
                  <a:cxn ang="0">
                    <a:pos x="29" y="35"/>
                  </a:cxn>
                  <a:cxn ang="0">
                    <a:pos x="30" y="38"/>
                  </a:cxn>
                  <a:cxn ang="0">
                    <a:pos x="32" y="39"/>
                  </a:cxn>
                  <a:cxn ang="0">
                    <a:pos x="35" y="36"/>
                  </a:cxn>
                </a:cxnLst>
                <a:rect l="0" t="0" r="r" b="b"/>
                <a:pathLst>
                  <a:path w="58" h="42">
                    <a:moveTo>
                      <a:pt x="3" y="35"/>
                    </a:moveTo>
                    <a:cubicBezTo>
                      <a:pt x="3" y="31"/>
                      <a:pt x="4" y="36"/>
                      <a:pt x="4" y="33"/>
                    </a:cubicBezTo>
                    <a:cubicBezTo>
                      <a:pt x="4" y="30"/>
                      <a:pt x="3" y="31"/>
                      <a:pt x="3" y="30"/>
                    </a:cubicBezTo>
                    <a:cubicBezTo>
                      <a:pt x="1" y="28"/>
                      <a:pt x="3" y="31"/>
                      <a:pt x="1" y="30"/>
                    </a:cubicBezTo>
                    <a:cubicBezTo>
                      <a:pt x="0" y="28"/>
                      <a:pt x="0" y="30"/>
                      <a:pt x="0" y="28"/>
                    </a:cubicBezTo>
                    <a:cubicBezTo>
                      <a:pt x="1" y="25"/>
                      <a:pt x="0" y="24"/>
                      <a:pt x="0" y="19"/>
                    </a:cubicBezTo>
                    <a:cubicBezTo>
                      <a:pt x="1" y="14"/>
                      <a:pt x="1" y="8"/>
                      <a:pt x="7" y="8"/>
                    </a:cubicBezTo>
                    <a:cubicBezTo>
                      <a:pt x="13" y="10"/>
                      <a:pt x="13" y="3"/>
                      <a:pt x="16" y="3"/>
                    </a:cubicBezTo>
                    <a:cubicBezTo>
                      <a:pt x="20" y="3"/>
                      <a:pt x="20" y="0"/>
                      <a:pt x="20" y="0"/>
                    </a:cubicBezTo>
                    <a:cubicBezTo>
                      <a:pt x="21" y="2"/>
                      <a:pt x="18" y="2"/>
                      <a:pt x="20" y="5"/>
                    </a:cubicBezTo>
                    <a:cubicBezTo>
                      <a:pt x="20" y="7"/>
                      <a:pt x="20" y="8"/>
                      <a:pt x="20" y="8"/>
                    </a:cubicBezTo>
                    <a:cubicBezTo>
                      <a:pt x="18" y="10"/>
                      <a:pt x="18" y="10"/>
                      <a:pt x="18" y="11"/>
                    </a:cubicBezTo>
                    <a:cubicBezTo>
                      <a:pt x="16" y="13"/>
                      <a:pt x="20" y="14"/>
                      <a:pt x="18" y="16"/>
                    </a:cubicBezTo>
                    <a:cubicBezTo>
                      <a:pt x="16" y="17"/>
                      <a:pt x="18" y="16"/>
                      <a:pt x="20" y="17"/>
                    </a:cubicBezTo>
                    <a:cubicBezTo>
                      <a:pt x="20" y="17"/>
                      <a:pt x="24" y="16"/>
                      <a:pt x="23" y="19"/>
                    </a:cubicBezTo>
                    <a:cubicBezTo>
                      <a:pt x="23" y="21"/>
                      <a:pt x="21" y="22"/>
                      <a:pt x="21" y="21"/>
                    </a:cubicBezTo>
                    <a:cubicBezTo>
                      <a:pt x="20" y="21"/>
                      <a:pt x="20" y="22"/>
                      <a:pt x="20" y="22"/>
                    </a:cubicBezTo>
                    <a:cubicBezTo>
                      <a:pt x="18" y="21"/>
                      <a:pt x="20" y="19"/>
                      <a:pt x="18" y="19"/>
                    </a:cubicBezTo>
                    <a:cubicBezTo>
                      <a:pt x="16" y="19"/>
                      <a:pt x="18" y="24"/>
                      <a:pt x="16" y="25"/>
                    </a:cubicBezTo>
                    <a:cubicBezTo>
                      <a:pt x="16" y="27"/>
                      <a:pt x="13" y="24"/>
                      <a:pt x="15" y="25"/>
                    </a:cubicBezTo>
                    <a:cubicBezTo>
                      <a:pt x="16" y="27"/>
                      <a:pt x="13" y="27"/>
                      <a:pt x="13" y="28"/>
                    </a:cubicBezTo>
                    <a:cubicBezTo>
                      <a:pt x="15" y="28"/>
                      <a:pt x="10" y="28"/>
                      <a:pt x="12" y="30"/>
                    </a:cubicBezTo>
                    <a:cubicBezTo>
                      <a:pt x="12" y="31"/>
                      <a:pt x="12" y="31"/>
                      <a:pt x="12" y="31"/>
                    </a:cubicBezTo>
                    <a:cubicBezTo>
                      <a:pt x="13" y="33"/>
                      <a:pt x="10" y="33"/>
                      <a:pt x="12" y="35"/>
                    </a:cubicBezTo>
                    <a:cubicBezTo>
                      <a:pt x="12" y="36"/>
                      <a:pt x="12" y="35"/>
                      <a:pt x="15" y="36"/>
                    </a:cubicBezTo>
                    <a:cubicBezTo>
                      <a:pt x="16" y="38"/>
                      <a:pt x="15" y="38"/>
                      <a:pt x="15" y="38"/>
                    </a:cubicBezTo>
                    <a:cubicBezTo>
                      <a:pt x="13" y="36"/>
                      <a:pt x="13" y="38"/>
                      <a:pt x="13" y="38"/>
                    </a:cubicBezTo>
                    <a:cubicBezTo>
                      <a:pt x="12" y="38"/>
                      <a:pt x="12" y="36"/>
                      <a:pt x="10" y="38"/>
                    </a:cubicBezTo>
                    <a:cubicBezTo>
                      <a:pt x="10" y="38"/>
                      <a:pt x="9" y="38"/>
                      <a:pt x="7" y="38"/>
                    </a:cubicBezTo>
                    <a:cubicBezTo>
                      <a:pt x="6" y="36"/>
                      <a:pt x="6" y="38"/>
                      <a:pt x="4" y="38"/>
                    </a:cubicBezTo>
                    <a:cubicBezTo>
                      <a:pt x="4" y="31"/>
                      <a:pt x="3" y="36"/>
                      <a:pt x="3" y="35"/>
                    </a:cubicBezTo>
                    <a:close/>
                    <a:moveTo>
                      <a:pt x="53" y="31"/>
                    </a:moveTo>
                    <a:cubicBezTo>
                      <a:pt x="55" y="31"/>
                      <a:pt x="58" y="35"/>
                      <a:pt x="56" y="36"/>
                    </a:cubicBezTo>
                    <a:cubicBezTo>
                      <a:pt x="53" y="36"/>
                      <a:pt x="52" y="33"/>
                      <a:pt x="53" y="31"/>
                    </a:cubicBezTo>
                    <a:close/>
                    <a:moveTo>
                      <a:pt x="23" y="7"/>
                    </a:moveTo>
                    <a:cubicBezTo>
                      <a:pt x="23" y="7"/>
                      <a:pt x="26" y="7"/>
                      <a:pt x="24" y="7"/>
                    </a:cubicBezTo>
                    <a:cubicBezTo>
                      <a:pt x="24" y="8"/>
                      <a:pt x="23" y="8"/>
                      <a:pt x="23" y="7"/>
                    </a:cubicBezTo>
                    <a:close/>
                    <a:moveTo>
                      <a:pt x="21" y="30"/>
                    </a:moveTo>
                    <a:cubicBezTo>
                      <a:pt x="20" y="28"/>
                      <a:pt x="20" y="28"/>
                      <a:pt x="20" y="28"/>
                    </a:cubicBezTo>
                    <a:cubicBezTo>
                      <a:pt x="20" y="30"/>
                      <a:pt x="20" y="30"/>
                      <a:pt x="18" y="28"/>
                    </a:cubicBezTo>
                    <a:cubicBezTo>
                      <a:pt x="18" y="28"/>
                      <a:pt x="15" y="30"/>
                      <a:pt x="13" y="30"/>
                    </a:cubicBezTo>
                    <a:cubicBezTo>
                      <a:pt x="13" y="28"/>
                      <a:pt x="12" y="30"/>
                      <a:pt x="13" y="30"/>
                    </a:cubicBezTo>
                    <a:cubicBezTo>
                      <a:pt x="15" y="31"/>
                      <a:pt x="15" y="31"/>
                      <a:pt x="15" y="33"/>
                    </a:cubicBezTo>
                    <a:cubicBezTo>
                      <a:pt x="15" y="35"/>
                      <a:pt x="15" y="33"/>
                      <a:pt x="16" y="33"/>
                    </a:cubicBezTo>
                    <a:cubicBezTo>
                      <a:pt x="16" y="35"/>
                      <a:pt x="15" y="35"/>
                      <a:pt x="16" y="35"/>
                    </a:cubicBezTo>
                    <a:cubicBezTo>
                      <a:pt x="20" y="35"/>
                      <a:pt x="20" y="36"/>
                      <a:pt x="21" y="35"/>
                    </a:cubicBezTo>
                    <a:cubicBezTo>
                      <a:pt x="23" y="33"/>
                      <a:pt x="21" y="31"/>
                      <a:pt x="21" y="30"/>
                    </a:cubicBezTo>
                    <a:close/>
                    <a:moveTo>
                      <a:pt x="20" y="27"/>
                    </a:moveTo>
                    <a:cubicBezTo>
                      <a:pt x="20" y="25"/>
                      <a:pt x="20" y="24"/>
                      <a:pt x="20" y="24"/>
                    </a:cubicBezTo>
                    <a:cubicBezTo>
                      <a:pt x="21" y="25"/>
                      <a:pt x="20" y="27"/>
                      <a:pt x="20" y="27"/>
                    </a:cubicBezTo>
                    <a:close/>
                    <a:moveTo>
                      <a:pt x="23" y="35"/>
                    </a:moveTo>
                    <a:cubicBezTo>
                      <a:pt x="23" y="35"/>
                      <a:pt x="21" y="35"/>
                      <a:pt x="21" y="36"/>
                    </a:cubicBezTo>
                    <a:cubicBezTo>
                      <a:pt x="21" y="36"/>
                      <a:pt x="20" y="38"/>
                      <a:pt x="20" y="39"/>
                    </a:cubicBezTo>
                    <a:cubicBezTo>
                      <a:pt x="21" y="41"/>
                      <a:pt x="21" y="36"/>
                      <a:pt x="23" y="35"/>
                    </a:cubicBezTo>
                    <a:close/>
                    <a:moveTo>
                      <a:pt x="29" y="41"/>
                    </a:moveTo>
                    <a:cubicBezTo>
                      <a:pt x="30" y="41"/>
                      <a:pt x="30" y="39"/>
                      <a:pt x="30" y="39"/>
                    </a:cubicBezTo>
                    <a:cubicBezTo>
                      <a:pt x="29" y="38"/>
                      <a:pt x="29" y="36"/>
                      <a:pt x="29" y="38"/>
                    </a:cubicBezTo>
                    <a:cubicBezTo>
                      <a:pt x="29" y="38"/>
                      <a:pt x="27" y="38"/>
                      <a:pt x="26" y="36"/>
                    </a:cubicBezTo>
                    <a:cubicBezTo>
                      <a:pt x="24" y="36"/>
                      <a:pt x="24" y="38"/>
                      <a:pt x="24" y="38"/>
                    </a:cubicBezTo>
                    <a:cubicBezTo>
                      <a:pt x="23" y="39"/>
                      <a:pt x="27" y="41"/>
                      <a:pt x="29" y="41"/>
                    </a:cubicBezTo>
                    <a:close/>
                    <a:moveTo>
                      <a:pt x="32" y="39"/>
                    </a:moveTo>
                    <a:cubicBezTo>
                      <a:pt x="33" y="38"/>
                      <a:pt x="32" y="38"/>
                      <a:pt x="32" y="38"/>
                    </a:cubicBezTo>
                    <a:cubicBezTo>
                      <a:pt x="30" y="36"/>
                      <a:pt x="30" y="36"/>
                      <a:pt x="32" y="36"/>
                    </a:cubicBezTo>
                    <a:cubicBezTo>
                      <a:pt x="32" y="36"/>
                      <a:pt x="33" y="36"/>
                      <a:pt x="32" y="35"/>
                    </a:cubicBezTo>
                    <a:cubicBezTo>
                      <a:pt x="32" y="33"/>
                      <a:pt x="32" y="33"/>
                      <a:pt x="33" y="33"/>
                    </a:cubicBezTo>
                    <a:cubicBezTo>
                      <a:pt x="35" y="33"/>
                      <a:pt x="35" y="31"/>
                      <a:pt x="33" y="31"/>
                    </a:cubicBezTo>
                    <a:cubicBezTo>
                      <a:pt x="32" y="30"/>
                      <a:pt x="33" y="28"/>
                      <a:pt x="35" y="28"/>
                    </a:cubicBezTo>
                    <a:cubicBezTo>
                      <a:pt x="36" y="28"/>
                      <a:pt x="35" y="25"/>
                      <a:pt x="36" y="24"/>
                    </a:cubicBezTo>
                    <a:cubicBezTo>
                      <a:pt x="36" y="22"/>
                      <a:pt x="35" y="22"/>
                      <a:pt x="33" y="22"/>
                    </a:cubicBezTo>
                    <a:cubicBezTo>
                      <a:pt x="32" y="21"/>
                      <a:pt x="30" y="24"/>
                      <a:pt x="30" y="24"/>
                    </a:cubicBezTo>
                    <a:cubicBezTo>
                      <a:pt x="30" y="25"/>
                      <a:pt x="30" y="25"/>
                      <a:pt x="30" y="27"/>
                    </a:cubicBezTo>
                    <a:cubicBezTo>
                      <a:pt x="30" y="28"/>
                      <a:pt x="29" y="27"/>
                      <a:pt x="29" y="25"/>
                    </a:cubicBezTo>
                    <a:cubicBezTo>
                      <a:pt x="29" y="25"/>
                      <a:pt x="30" y="24"/>
                      <a:pt x="29" y="24"/>
                    </a:cubicBezTo>
                    <a:cubicBezTo>
                      <a:pt x="27" y="25"/>
                      <a:pt x="26" y="24"/>
                      <a:pt x="26" y="24"/>
                    </a:cubicBezTo>
                    <a:cubicBezTo>
                      <a:pt x="24" y="24"/>
                      <a:pt x="29" y="24"/>
                      <a:pt x="26" y="27"/>
                    </a:cubicBezTo>
                    <a:cubicBezTo>
                      <a:pt x="24" y="27"/>
                      <a:pt x="23" y="27"/>
                      <a:pt x="23" y="27"/>
                    </a:cubicBezTo>
                    <a:cubicBezTo>
                      <a:pt x="21" y="27"/>
                      <a:pt x="24" y="28"/>
                      <a:pt x="24" y="28"/>
                    </a:cubicBezTo>
                    <a:cubicBezTo>
                      <a:pt x="24" y="30"/>
                      <a:pt x="26" y="30"/>
                      <a:pt x="24" y="31"/>
                    </a:cubicBezTo>
                    <a:cubicBezTo>
                      <a:pt x="23" y="31"/>
                      <a:pt x="26" y="31"/>
                      <a:pt x="26" y="33"/>
                    </a:cubicBezTo>
                    <a:cubicBezTo>
                      <a:pt x="26" y="35"/>
                      <a:pt x="26" y="33"/>
                      <a:pt x="27" y="33"/>
                    </a:cubicBezTo>
                    <a:cubicBezTo>
                      <a:pt x="29" y="35"/>
                      <a:pt x="29" y="33"/>
                      <a:pt x="29" y="35"/>
                    </a:cubicBezTo>
                    <a:cubicBezTo>
                      <a:pt x="29" y="36"/>
                      <a:pt x="29" y="35"/>
                      <a:pt x="29" y="35"/>
                    </a:cubicBezTo>
                    <a:cubicBezTo>
                      <a:pt x="27" y="36"/>
                      <a:pt x="30" y="36"/>
                      <a:pt x="29" y="36"/>
                    </a:cubicBezTo>
                    <a:cubicBezTo>
                      <a:pt x="29" y="36"/>
                      <a:pt x="29" y="38"/>
                      <a:pt x="30" y="38"/>
                    </a:cubicBezTo>
                    <a:cubicBezTo>
                      <a:pt x="30" y="39"/>
                      <a:pt x="30" y="41"/>
                      <a:pt x="32" y="41"/>
                    </a:cubicBezTo>
                    <a:cubicBezTo>
                      <a:pt x="32" y="42"/>
                      <a:pt x="32" y="39"/>
                      <a:pt x="32" y="39"/>
                    </a:cubicBezTo>
                    <a:close/>
                    <a:moveTo>
                      <a:pt x="33" y="36"/>
                    </a:moveTo>
                    <a:cubicBezTo>
                      <a:pt x="33" y="36"/>
                      <a:pt x="33" y="35"/>
                      <a:pt x="35" y="36"/>
                    </a:cubicBezTo>
                    <a:cubicBezTo>
                      <a:pt x="36" y="36"/>
                      <a:pt x="32" y="38"/>
                      <a:pt x="33" y="36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3" name="Freeform 702"/>
              <p:cNvSpPr>
                <a:spLocks noEditPoints="1"/>
              </p:cNvSpPr>
              <p:nvPr/>
            </p:nvSpPr>
            <p:spPr bwMode="auto">
              <a:xfrm>
                <a:off x="2790" y="1943"/>
                <a:ext cx="143" cy="178"/>
              </a:xfrm>
              <a:custGeom>
                <a:avLst/>
                <a:gdLst/>
                <a:ahLst/>
                <a:cxnLst>
                  <a:cxn ang="0">
                    <a:pos x="56" y="81"/>
                  </a:cxn>
                  <a:cxn ang="0">
                    <a:pos x="57" y="90"/>
                  </a:cxn>
                  <a:cxn ang="0">
                    <a:pos x="51" y="87"/>
                  </a:cxn>
                  <a:cxn ang="0">
                    <a:pos x="41" y="90"/>
                  </a:cxn>
                  <a:cxn ang="0">
                    <a:pos x="36" y="92"/>
                  </a:cxn>
                  <a:cxn ang="0">
                    <a:pos x="26" y="89"/>
                  </a:cxn>
                  <a:cxn ang="0">
                    <a:pos x="20" y="89"/>
                  </a:cxn>
                  <a:cxn ang="0">
                    <a:pos x="18" y="73"/>
                  </a:cxn>
                  <a:cxn ang="0">
                    <a:pos x="9" y="70"/>
                  </a:cxn>
                  <a:cxn ang="0">
                    <a:pos x="6" y="62"/>
                  </a:cxn>
                  <a:cxn ang="0">
                    <a:pos x="4" y="55"/>
                  </a:cxn>
                  <a:cxn ang="0">
                    <a:pos x="1" y="48"/>
                  </a:cxn>
                  <a:cxn ang="0">
                    <a:pos x="3" y="42"/>
                  </a:cxn>
                  <a:cxn ang="0">
                    <a:pos x="7" y="36"/>
                  </a:cxn>
                  <a:cxn ang="0">
                    <a:pos x="7" y="30"/>
                  </a:cxn>
                  <a:cxn ang="0">
                    <a:pos x="12" y="22"/>
                  </a:cxn>
                  <a:cxn ang="0">
                    <a:pos x="15" y="16"/>
                  </a:cxn>
                  <a:cxn ang="0">
                    <a:pos x="21" y="17"/>
                  </a:cxn>
                  <a:cxn ang="0">
                    <a:pos x="23" y="14"/>
                  </a:cxn>
                  <a:cxn ang="0">
                    <a:pos x="26" y="13"/>
                  </a:cxn>
                  <a:cxn ang="0">
                    <a:pos x="24" y="10"/>
                  </a:cxn>
                  <a:cxn ang="0">
                    <a:pos x="26" y="5"/>
                  </a:cxn>
                  <a:cxn ang="0">
                    <a:pos x="26" y="2"/>
                  </a:cxn>
                  <a:cxn ang="0">
                    <a:pos x="32" y="2"/>
                  </a:cxn>
                  <a:cxn ang="0">
                    <a:pos x="33" y="7"/>
                  </a:cxn>
                  <a:cxn ang="0">
                    <a:pos x="41" y="8"/>
                  </a:cxn>
                  <a:cxn ang="0">
                    <a:pos x="39" y="13"/>
                  </a:cxn>
                  <a:cxn ang="0">
                    <a:pos x="48" y="10"/>
                  </a:cxn>
                  <a:cxn ang="0">
                    <a:pos x="56" y="7"/>
                  </a:cxn>
                  <a:cxn ang="0">
                    <a:pos x="64" y="11"/>
                  </a:cxn>
                  <a:cxn ang="0">
                    <a:pos x="67" y="16"/>
                  </a:cxn>
                  <a:cxn ang="0">
                    <a:pos x="68" y="28"/>
                  </a:cxn>
                  <a:cxn ang="0">
                    <a:pos x="70" y="41"/>
                  </a:cxn>
                  <a:cxn ang="0">
                    <a:pos x="68" y="48"/>
                  </a:cxn>
                  <a:cxn ang="0">
                    <a:pos x="54" y="56"/>
                  </a:cxn>
                  <a:cxn ang="0">
                    <a:pos x="56" y="67"/>
                  </a:cxn>
                  <a:cxn ang="0">
                    <a:pos x="61" y="80"/>
                  </a:cxn>
                  <a:cxn ang="0">
                    <a:pos x="64" y="11"/>
                  </a:cxn>
                  <a:cxn ang="0">
                    <a:pos x="64" y="14"/>
                  </a:cxn>
                  <a:cxn ang="0">
                    <a:pos x="67" y="13"/>
                  </a:cxn>
                  <a:cxn ang="0">
                    <a:pos x="44" y="7"/>
                  </a:cxn>
                  <a:cxn ang="0">
                    <a:pos x="61" y="10"/>
                  </a:cxn>
                  <a:cxn ang="0">
                    <a:pos x="62" y="8"/>
                  </a:cxn>
                  <a:cxn ang="0">
                    <a:pos x="59" y="3"/>
                  </a:cxn>
                  <a:cxn ang="0">
                    <a:pos x="59" y="5"/>
                  </a:cxn>
                  <a:cxn ang="0">
                    <a:pos x="59" y="10"/>
                  </a:cxn>
                </a:cxnLst>
                <a:rect l="0" t="0" r="r" b="b"/>
                <a:pathLst>
                  <a:path w="74" h="92">
                    <a:moveTo>
                      <a:pt x="61" y="80"/>
                    </a:moveTo>
                    <a:cubicBezTo>
                      <a:pt x="61" y="81"/>
                      <a:pt x="59" y="80"/>
                      <a:pt x="56" y="81"/>
                    </a:cubicBezTo>
                    <a:cubicBezTo>
                      <a:pt x="54" y="84"/>
                      <a:pt x="59" y="86"/>
                      <a:pt x="57" y="86"/>
                    </a:cubicBezTo>
                    <a:cubicBezTo>
                      <a:pt x="54" y="87"/>
                      <a:pt x="59" y="89"/>
                      <a:pt x="57" y="90"/>
                    </a:cubicBezTo>
                    <a:cubicBezTo>
                      <a:pt x="56" y="92"/>
                      <a:pt x="56" y="87"/>
                      <a:pt x="54" y="89"/>
                    </a:cubicBezTo>
                    <a:cubicBezTo>
                      <a:pt x="53" y="89"/>
                      <a:pt x="51" y="86"/>
                      <a:pt x="51" y="87"/>
                    </a:cubicBezTo>
                    <a:cubicBezTo>
                      <a:pt x="50" y="90"/>
                      <a:pt x="48" y="87"/>
                      <a:pt x="47" y="89"/>
                    </a:cubicBezTo>
                    <a:cubicBezTo>
                      <a:pt x="44" y="90"/>
                      <a:pt x="42" y="92"/>
                      <a:pt x="41" y="90"/>
                    </a:cubicBezTo>
                    <a:cubicBezTo>
                      <a:pt x="41" y="89"/>
                      <a:pt x="39" y="90"/>
                      <a:pt x="38" y="89"/>
                    </a:cubicBezTo>
                    <a:cubicBezTo>
                      <a:pt x="36" y="89"/>
                      <a:pt x="38" y="92"/>
                      <a:pt x="36" y="92"/>
                    </a:cubicBezTo>
                    <a:cubicBezTo>
                      <a:pt x="35" y="92"/>
                      <a:pt x="33" y="87"/>
                      <a:pt x="30" y="90"/>
                    </a:cubicBezTo>
                    <a:cubicBezTo>
                      <a:pt x="29" y="89"/>
                      <a:pt x="27" y="87"/>
                      <a:pt x="26" y="89"/>
                    </a:cubicBezTo>
                    <a:cubicBezTo>
                      <a:pt x="24" y="89"/>
                      <a:pt x="24" y="86"/>
                      <a:pt x="23" y="87"/>
                    </a:cubicBezTo>
                    <a:cubicBezTo>
                      <a:pt x="20" y="87"/>
                      <a:pt x="23" y="89"/>
                      <a:pt x="20" y="89"/>
                    </a:cubicBezTo>
                    <a:cubicBezTo>
                      <a:pt x="16" y="89"/>
                      <a:pt x="16" y="90"/>
                      <a:pt x="13" y="89"/>
                    </a:cubicBezTo>
                    <a:cubicBezTo>
                      <a:pt x="13" y="76"/>
                      <a:pt x="21" y="73"/>
                      <a:pt x="18" y="73"/>
                    </a:cubicBezTo>
                    <a:cubicBezTo>
                      <a:pt x="16" y="72"/>
                      <a:pt x="15" y="70"/>
                      <a:pt x="12" y="72"/>
                    </a:cubicBezTo>
                    <a:cubicBezTo>
                      <a:pt x="9" y="72"/>
                      <a:pt x="10" y="70"/>
                      <a:pt x="9" y="70"/>
                    </a:cubicBezTo>
                    <a:cubicBezTo>
                      <a:pt x="6" y="70"/>
                      <a:pt x="7" y="67"/>
                      <a:pt x="4" y="67"/>
                    </a:cubicBezTo>
                    <a:cubicBezTo>
                      <a:pt x="4" y="64"/>
                      <a:pt x="7" y="64"/>
                      <a:pt x="6" y="62"/>
                    </a:cubicBezTo>
                    <a:cubicBezTo>
                      <a:pt x="6" y="62"/>
                      <a:pt x="3" y="62"/>
                      <a:pt x="3" y="58"/>
                    </a:cubicBezTo>
                    <a:cubicBezTo>
                      <a:pt x="7" y="55"/>
                      <a:pt x="3" y="56"/>
                      <a:pt x="4" y="55"/>
                    </a:cubicBezTo>
                    <a:cubicBezTo>
                      <a:pt x="4" y="53"/>
                      <a:pt x="3" y="53"/>
                      <a:pt x="1" y="52"/>
                    </a:cubicBezTo>
                    <a:cubicBezTo>
                      <a:pt x="1" y="52"/>
                      <a:pt x="4" y="50"/>
                      <a:pt x="1" y="48"/>
                    </a:cubicBezTo>
                    <a:cubicBezTo>
                      <a:pt x="0" y="48"/>
                      <a:pt x="3" y="48"/>
                      <a:pt x="3" y="47"/>
                    </a:cubicBezTo>
                    <a:cubicBezTo>
                      <a:pt x="3" y="45"/>
                      <a:pt x="4" y="45"/>
                      <a:pt x="3" y="42"/>
                    </a:cubicBezTo>
                    <a:cubicBezTo>
                      <a:pt x="1" y="39"/>
                      <a:pt x="1" y="38"/>
                      <a:pt x="4" y="39"/>
                    </a:cubicBezTo>
                    <a:cubicBezTo>
                      <a:pt x="6" y="39"/>
                      <a:pt x="9" y="38"/>
                      <a:pt x="7" y="36"/>
                    </a:cubicBezTo>
                    <a:cubicBezTo>
                      <a:pt x="6" y="36"/>
                      <a:pt x="10" y="34"/>
                      <a:pt x="10" y="33"/>
                    </a:cubicBezTo>
                    <a:cubicBezTo>
                      <a:pt x="10" y="30"/>
                      <a:pt x="7" y="33"/>
                      <a:pt x="7" y="30"/>
                    </a:cubicBezTo>
                    <a:cubicBezTo>
                      <a:pt x="7" y="28"/>
                      <a:pt x="7" y="28"/>
                      <a:pt x="9" y="28"/>
                    </a:cubicBezTo>
                    <a:cubicBezTo>
                      <a:pt x="10" y="30"/>
                      <a:pt x="10" y="28"/>
                      <a:pt x="12" y="22"/>
                    </a:cubicBezTo>
                    <a:cubicBezTo>
                      <a:pt x="12" y="21"/>
                      <a:pt x="9" y="22"/>
                      <a:pt x="10" y="19"/>
                    </a:cubicBezTo>
                    <a:cubicBezTo>
                      <a:pt x="10" y="16"/>
                      <a:pt x="12" y="16"/>
                      <a:pt x="15" y="16"/>
                    </a:cubicBezTo>
                    <a:cubicBezTo>
                      <a:pt x="21" y="16"/>
                      <a:pt x="16" y="17"/>
                      <a:pt x="20" y="19"/>
                    </a:cubicBezTo>
                    <a:cubicBezTo>
                      <a:pt x="21" y="21"/>
                      <a:pt x="18" y="17"/>
                      <a:pt x="21" y="17"/>
                    </a:cubicBezTo>
                    <a:cubicBezTo>
                      <a:pt x="23" y="17"/>
                      <a:pt x="21" y="21"/>
                      <a:pt x="23" y="21"/>
                    </a:cubicBezTo>
                    <a:cubicBezTo>
                      <a:pt x="24" y="19"/>
                      <a:pt x="21" y="13"/>
                      <a:pt x="23" y="14"/>
                    </a:cubicBezTo>
                    <a:cubicBezTo>
                      <a:pt x="26" y="14"/>
                      <a:pt x="27" y="14"/>
                      <a:pt x="29" y="16"/>
                    </a:cubicBezTo>
                    <a:cubicBezTo>
                      <a:pt x="30" y="17"/>
                      <a:pt x="29" y="14"/>
                      <a:pt x="26" y="13"/>
                    </a:cubicBezTo>
                    <a:cubicBezTo>
                      <a:pt x="24" y="13"/>
                      <a:pt x="24" y="13"/>
                      <a:pt x="26" y="11"/>
                    </a:cubicBezTo>
                    <a:cubicBezTo>
                      <a:pt x="27" y="11"/>
                      <a:pt x="23" y="11"/>
                      <a:pt x="24" y="10"/>
                    </a:cubicBezTo>
                    <a:cubicBezTo>
                      <a:pt x="26" y="8"/>
                      <a:pt x="23" y="10"/>
                      <a:pt x="23" y="8"/>
                    </a:cubicBezTo>
                    <a:cubicBezTo>
                      <a:pt x="23" y="7"/>
                      <a:pt x="27" y="8"/>
                      <a:pt x="26" y="5"/>
                    </a:cubicBezTo>
                    <a:cubicBezTo>
                      <a:pt x="24" y="3"/>
                      <a:pt x="23" y="3"/>
                      <a:pt x="23" y="2"/>
                    </a:cubicBezTo>
                    <a:cubicBezTo>
                      <a:pt x="24" y="2"/>
                      <a:pt x="24" y="0"/>
                      <a:pt x="26" y="2"/>
                    </a:cubicBezTo>
                    <a:cubicBezTo>
                      <a:pt x="27" y="2"/>
                      <a:pt x="29" y="2"/>
                      <a:pt x="29" y="2"/>
                    </a:cubicBezTo>
                    <a:cubicBezTo>
                      <a:pt x="30" y="3"/>
                      <a:pt x="30" y="2"/>
                      <a:pt x="32" y="2"/>
                    </a:cubicBezTo>
                    <a:cubicBezTo>
                      <a:pt x="33" y="3"/>
                      <a:pt x="33" y="2"/>
                      <a:pt x="33" y="3"/>
                    </a:cubicBezTo>
                    <a:cubicBezTo>
                      <a:pt x="35" y="7"/>
                      <a:pt x="32" y="7"/>
                      <a:pt x="33" y="7"/>
                    </a:cubicBezTo>
                    <a:cubicBezTo>
                      <a:pt x="35" y="7"/>
                      <a:pt x="35" y="8"/>
                      <a:pt x="36" y="7"/>
                    </a:cubicBezTo>
                    <a:cubicBezTo>
                      <a:pt x="38" y="7"/>
                      <a:pt x="36" y="10"/>
                      <a:pt x="41" y="8"/>
                    </a:cubicBezTo>
                    <a:cubicBezTo>
                      <a:pt x="44" y="7"/>
                      <a:pt x="42" y="8"/>
                      <a:pt x="42" y="10"/>
                    </a:cubicBezTo>
                    <a:cubicBezTo>
                      <a:pt x="44" y="11"/>
                      <a:pt x="39" y="11"/>
                      <a:pt x="39" y="13"/>
                    </a:cubicBezTo>
                    <a:cubicBezTo>
                      <a:pt x="41" y="14"/>
                      <a:pt x="42" y="11"/>
                      <a:pt x="44" y="13"/>
                    </a:cubicBezTo>
                    <a:cubicBezTo>
                      <a:pt x="47" y="14"/>
                      <a:pt x="44" y="10"/>
                      <a:pt x="48" y="10"/>
                    </a:cubicBezTo>
                    <a:cubicBezTo>
                      <a:pt x="51" y="10"/>
                      <a:pt x="53" y="7"/>
                      <a:pt x="53" y="7"/>
                    </a:cubicBezTo>
                    <a:cubicBezTo>
                      <a:pt x="54" y="5"/>
                      <a:pt x="54" y="8"/>
                      <a:pt x="56" y="7"/>
                    </a:cubicBezTo>
                    <a:cubicBezTo>
                      <a:pt x="57" y="7"/>
                      <a:pt x="56" y="8"/>
                      <a:pt x="59" y="10"/>
                    </a:cubicBezTo>
                    <a:cubicBezTo>
                      <a:pt x="61" y="13"/>
                      <a:pt x="64" y="10"/>
                      <a:pt x="64" y="11"/>
                    </a:cubicBezTo>
                    <a:cubicBezTo>
                      <a:pt x="64" y="13"/>
                      <a:pt x="64" y="13"/>
                      <a:pt x="64" y="13"/>
                    </a:cubicBezTo>
                    <a:cubicBezTo>
                      <a:pt x="64" y="14"/>
                      <a:pt x="64" y="16"/>
                      <a:pt x="67" y="16"/>
                    </a:cubicBezTo>
                    <a:cubicBezTo>
                      <a:pt x="67" y="16"/>
                      <a:pt x="67" y="16"/>
                      <a:pt x="67" y="16"/>
                    </a:cubicBezTo>
                    <a:cubicBezTo>
                      <a:pt x="70" y="24"/>
                      <a:pt x="64" y="25"/>
                      <a:pt x="68" y="28"/>
                    </a:cubicBezTo>
                    <a:cubicBezTo>
                      <a:pt x="73" y="31"/>
                      <a:pt x="68" y="31"/>
                      <a:pt x="70" y="33"/>
                    </a:cubicBezTo>
                    <a:cubicBezTo>
                      <a:pt x="73" y="38"/>
                      <a:pt x="70" y="38"/>
                      <a:pt x="70" y="41"/>
                    </a:cubicBezTo>
                    <a:cubicBezTo>
                      <a:pt x="71" y="45"/>
                      <a:pt x="74" y="41"/>
                      <a:pt x="73" y="50"/>
                    </a:cubicBezTo>
                    <a:cubicBezTo>
                      <a:pt x="70" y="52"/>
                      <a:pt x="68" y="48"/>
                      <a:pt x="68" y="48"/>
                    </a:cubicBezTo>
                    <a:cubicBezTo>
                      <a:pt x="67" y="48"/>
                      <a:pt x="70" y="50"/>
                      <a:pt x="65" y="52"/>
                    </a:cubicBezTo>
                    <a:cubicBezTo>
                      <a:pt x="61" y="52"/>
                      <a:pt x="59" y="55"/>
                      <a:pt x="54" y="56"/>
                    </a:cubicBezTo>
                    <a:cubicBezTo>
                      <a:pt x="51" y="58"/>
                      <a:pt x="50" y="58"/>
                      <a:pt x="51" y="61"/>
                    </a:cubicBezTo>
                    <a:cubicBezTo>
                      <a:pt x="54" y="64"/>
                      <a:pt x="50" y="66"/>
                      <a:pt x="56" y="67"/>
                    </a:cubicBezTo>
                    <a:cubicBezTo>
                      <a:pt x="59" y="69"/>
                      <a:pt x="59" y="72"/>
                      <a:pt x="64" y="75"/>
                    </a:cubicBezTo>
                    <a:cubicBezTo>
                      <a:pt x="64" y="80"/>
                      <a:pt x="61" y="76"/>
                      <a:pt x="61" y="80"/>
                    </a:cubicBezTo>
                    <a:close/>
                    <a:moveTo>
                      <a:pt x="67" y="13"/>
                    </a:moveTo>
                    <a:cubicBezTo>
                      <a:pt x="65" y="13"/>
                      <a:pt x="65" y="11"/>
                      <a:pt x="64" y="11"/>
                    </a:cubicBezTo>
                    <a:cubicBezTo>
                      <a:pt x="64" y="10"/>
                      <a:pt x="64" y="13"/>
                      <a:pt x="65" y="13"/>
                    </a:cubicBezTo>
                    <a:cubicBezTo>
                      <a:pt x="65" y="14"/>
                      <a:pt x="64" y="14"/>
                      <a:pt x="64" y="14"/>
                    </a:cubicBezTo>
                    <a:cubicBezTo>
                      <a:pt x="65" y="14"/>
                      <a:pt x="67" y="14"/>
                      <a:pt x="67" y="14"/>
                    </a:cubicBezTo>
                    <a:cubicBezTo>
                      <a:pt x="67" y="13"/>
                      <a:pt x="67" y="13"/>
                      <a:pt x="67" y="13"/>
                    </a:cubicBezTo>
                    <a:close/>
                    <a:moveTo>
                      <a:pt x="42" y="7"/>
                    </a:moveTo>
                    <a:cubicBezTo>
                      <a:pt x="42" y="5"/>
                      <a:pt x="44" y="7"/>
                      <a:pt x="44" y="7"/>
                    </a:cubicBezTo>
                    <a:cubicBezTo>
                      <a:pt x="44" y="8"/>
                      <a:pt x="41" y="7"/>
                      <a:pt x="42" y="7"/>
                    </a:cubicBezTo>
                    <a:close/>
                    <a:moveTo>
                      <a:pt x="61" y="10"/>
                    </a:moveTo>
                    <a:cubicBezTo>
                      <a:pt x="61" y="8"/>
                      <a:pt x="61" y="7"/>
                      <a:pt x="62" y="8"/>
                    </a:cubicBezTo>
                    <a:cubicBezTo>
                      <a:pt x="64" y="10"/>
                      <a:pt x="64" y="8"/>
                      <a:pt x="62" y="8"/>
                    </a:cubicBezTo>
                    <a:cubicBezTo>
                      <a:pt x="61" y="7"/>
                      <a:pt x="64" y="5"/>
                      <a:pt x="62" y="5"/>
                    </a:cubicBezTo>
                    <a:cubicBezTo>
                      <a:pt x="61" y="5"/>
                      <a:pt x="61" y="3"/>
                      <a:pt x="59" y="3"/>
                    </a:cubicBezTo>
                    <a:cubicBezTo>
                      <a:pt x="57" y="5"/>
                      <a:pt x="61" y="5"/>
                      <a:pt x="61" y="7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7" y="5"/>
                      <a:pt x="59" y="7"/>
                      <a:pt x="59" y="8"/>
                    </a:cubicBezTo>
                    <a:cubicBezTo>
                      <a:pt x="57" y="8"/>
                      <a:pt x="59" y="8"/>
                      <a:pt x="59" y="10"/>
                    </a:cubicBezTo>
                    <a:cubicBezTo>
                      <a:pt x="61" y="10"/>
                      <a:pt x="61" y="10"/>
                      <a:pt x="61" y="10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4" name="Freeform 703"/>
              <p:cNvSpPr>
                <a:spLocks/>
              </p:cNvSpPr>
              <p:nvPr/>
            </p:nvSpPr>
            <p:spPr bwMode="auto">
              <a:xfrm>
                <a:off x="2755" y="1979"/>
                <a:ext cx="58" cy="62"/>
              </a:xfrm>
              <a:custGeom>
                <a:avLst/>
                <a:gdLst/>
                <a:ahLst/>
                <a:cxnLst>
                  <a:cxn ang="0">
                    <a:pos x="27" y="9"/>
                  </a:cxn>
                  <a:cxn ang="0">
                    <a:pos x="25" y="11"/>
                  </a:cxn>
                  <a:cxn ang="0">
                    <a:pos x="28" y="14"/>
                  </a:cxn>
                  <a:cxn ang="0">
                    <a:pos x="25" y="17"/>
                  </a:cxn>
                  <a:cxn ang="0">
                    <a:pos x="22" y="20"/>
                  </a:cxn>
                  <a:cxn ang="0">
                    <a:pos x="21" y="23"/>
                  </a:cxn>
                  <a:cxn ang="0">
                    <a:pos x="21" y="28"/>
                  </a:cxn>
                  <a:cxn ang="0">
                    <a:pos x="19" y="29"/>
                  </a:cxn>
                  <a:cxn ang="0">
                    <a:pos x="19" y="32"/>
                  </a:cxn>
                  <a:cxn ang="0">
                    <a:pos x="16" y="26"/>
                  </a:cxn>
                  <a:cxn ang="0">
                    <a:pos x="12" y="25"/>
                  </a:cxn>
                  <a:cxn ang="0">
                    <a:pos x="9" y="25"/>
                  </a:cxn>
                  <a:cxn ang="0">
                    <a:pos x="7" y="25"/>
                  </a:cxn>
                  <a:cxn ang="0">
                    <a:pos x="4" y="26"/>
                  </a:cxn>
                  <a:cxn ang="0">
                    <a:pos x="1" y="26"/>
                  </a:cxn>
                  <a:cxn ang="0">
                    <a:pos x="0" y="25"/>
                  </a:cxn>
                  <a:cxn ang="0">
                    <a:pos x="1" y="26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3"/>
                  </a:cxn>
                  <a:cxn ang="0">
                    <a:pos x="4" y="23"/>
                  </a:cxn>
                  <a:cxn ang="0">
                    <a:pos x="1" y="22"/>
                  </a:cxn>
                  <a:cxn ang="0">
                    <a:pos x="4" y="18"/>
                  </a:cxn>
                  <a:cxn ang="0">
                    <a:pos x="7" y="14"/>
                  </a:cxn>
                  <a:cxn ang="0">
                    <a:pos x="10" y="6"/>
                  </a:cxn>
                  <a:cxn ang="0">
                    <a:pos x="12" y="8"/>
                  </a:cxn>
                  <a:cxn ang="0">
                    <a:pos x="13" y="9"/>
                  </a:cxn>
                  <a:cxn ang="0">
                    <a:pos x="13" y="14"/>
                  </a:cxn>
                  <a:cxn ang="0">
                    <a:pos x="16" y="11"/>
                  </a:cxn>
                  <a:cxn ang="0">
                    <a:pos x="16" y="8"/>
                  </a:cxn>
                  <a:cxn ang="0">
                    <a:pos x="15" y="5"/>
                  </a:cxn>
                  <a:cxn ang="0">
                    <a:pos x="19" y="0"/>
                  </a:cxn>
                  <a:cxn ang="0">
                    <a:pos x="27" y="1"/>
                  </a:cxn>
                  <a:cxn ang="0">
                    <a:pos x="30" y="3"/>
                  </a:cxn>
                  <a:cxn ang="0">
                    <a:pos x="27" y="9"/>
                  </a:cxn>
                </a:cxnLst>
                <a:rect l="0" t="0" r="r" b="b"/>
                <a:pathLst>
                  <a:path w="30" h="32">
                    <a:moveTo>
                      <a:pt x="27" y="9"/>
                    </a:moveTo>
                    <a:cubicBezTo>
                      <a:pt x="25" y="9"/>
                      <a:pt x="25" y="9"/>
                      <a:pt x="25" y="11"/>
                    </a:cubicBezTo>
                    <a:cubicBezTo>
                      <a:pt x="25" y="14"/>
                      <a:pt x="28" y="11"/>
                      <a:pt x="28" y="14"/>
                    </a:cubicBezTo>
                    <a:cubicBezTo>
                      <a:pt x="28" y="15"/>
                      <a:pt x="24" y="17"/>
                      <a:pt x="25" y="17"/>
                    </a:cubicBezTo>
                    <a:cubicBezTo>
                      <a:pt x="27" y="18"/>
                      <a:pt x="24" y="20"/>
                      <a:pt x="22" y="20"/>
                    </a:cubicBezTo>
                    <a:cubicBezTo>
                      <a:pt x="19" y="18"/>
                      <a:pt x="19" y="20"/>
                      <a:pt x="21" y="23"/>
                    </a:cubicBezTo>
                    <a:cubicBezTo>
                      <a:pt x="22" y="26"/>
                      <a:pt x="21" y="26"/>
                      <a:pt x="21" y="28"/>
                    </a:cubicBezTo>
                    <a:cubicBezTo>
                      <a:pt x="21" y="29"/>
                      <a:pt x="18" y="29"/>
                      <a:pt x="19" y="29"/>
                    </a:cubicBezTo>
                    <a:cubicBezTo>
                      <a:pt x="22" y="31"/>
                      <a:pt x="19" y="32"/>
                      <a:pt x="19" y="32"/>
                    </a:cubicBezTo>
                    <a:cubicBezTo>
                      <a:pt x="13" y="32"/>
                      <a:pt x="22" y="28"/>
                      <a:pt x="16" y="26"/>
                    </a:cubicBezTo>
                    <a:cubicBezTo>
                      <a:pt x="12" y="26"/>
                      <a:pt x="13" y="23"/>
                      <a:pt x="12" y="25"/>
                    </a:cubicBezTo>
                    <a:cubicBezTo>
                      <a:pt x="10" y="25"/>
                      <a:pt x="12" y="23"/>
                      <a:pt x="9" y="25"/>
                    </a:cubicBezTo>
                    <a:cubicBezTo>
                      <a:pt x="7" y="25"/>
                      <a:pt x="9" y="23"/>
                      <a:pt x="7" y="25"/>
                    </a:cubicBezTo>
                    <a:cubicBezTo>
                      <a:pt x="7" y="26"/>
                      <a:pt x="6" y="25"/>
                      <a:pt x="4" y="26"/>
                    </a:cubicBezTo>
                    <a:cubicBezTo>
                      <a:pt x="3" y="28"/>
                      <a:pt x="1" y="26"/>
                      <a:pt x="1" y="26"/>
                    </a:cubicBezTo>
                    <a:cubicBezTo>
                      <a:pt x="0" y="26"/>
                      <a:pt x="0" y="26"/>
                      <a:pt x="0" y="25"/>
                    </a:cubicBezTo>
                    <a:cubicBezTo>
                      <a:pt x="1" y="25"/>
                      <a:pt x="1" y="25"/>
                      <a:pt x="1" y="26"/>
                    </a:cubicBezTo>
                    <a:cubicBezTo>
                      <a:pt x="3" y="26"/>
                      <a:pt x="4" y="25"/>
                      <a:pt x="4" y="25"/>
                    </a:cubicBezTo>
                    <a:cubicBezTo>
                      <a:pt x="6" y="25"/>
                      <a:pt x="4" y="23"/>
                      <a:pt x="4" y="25"/>
                    </a:cubicBezTo>
                    <a:cubicBezTo>
                      <a:pt x="3" y="25"/>
                      <a:pt x="0" y="23"/>
                      <a:pt x="0" y="23"/>
                    </a:cubicBezTo>
                    <a:cubicBezTo>
                      <a:pt x="1" y="22"/>
                      <a:pt x="1" y="23"/>
                      <a:pt x="4" y="23"/>
                    </a:cubicBezTo>
                    <a:cubicBezTo>
                      <a:pt x="9" y="22"/>
                      <a:pt x="3" y="22"/>
                      <a:pt x="1" y="22"/>
                    </a:cubicBezTo>
                    <a:cubicBezTo>
                      <a:pt x="1" y="20"/>
                      <a:pt x="6" y="20"/>
                      <a:pt x="4" y="18"/>
                    </a:cubicBezTo>
                    <a:cubicBezTo>
                      <a:pt x="4" y="17"/>
                      <a:pt x="6" y="20"/>
                      <a:pt x="7" y="14"/>
                    </a:cubicBezTo>
                    <a:cubicBezTo>
                      <a:pt x="10" y="9"/>
                      <a:pt x="9" y="5"/>
                      <a:pt x="10" y="6"/>
                    </a:cubicBezTo>
                    <a:cubicBezTo>
                      <a:pt x="15" y="5"/>
                      <a:pt x="12" y="6"/>
                      <a:pt x="12" y="8"/>
                    </a:cubicBezTo>
                    <a:cubicBezTo>
                      <a:pt x="12" y="9"/>
                      <a:pt x="15" y="9"/>
                      <a:pt x="13" y="9"/>
                    </a:cubicBezTo>
                    <a:cubicBezTo>
                      <a:pt x="12" y="11"/>
                      <a:pt x="12" y="12"/>
                      <a:pt x="13" y="14"/>
                    </a:cubicBezTo>
                    <a:cubicBezTo>
                      <a:pt x="16" y="15"/>
                      <a:pt x="19" y="11"/>
                      <a:pt x="16" y="11"/>
                    </a:cubicBezTo>
                    <a:cubicBezTo>
                      <a:pt x="15" y="9"/>
                      <a:pt x="18" y="8"/>
                      <a:pt x="16" y="8"/>
                    </a:cubicBezTo>
                    <a:cubicBezTo>
                      <a:pt x="15" y="8"/>
                      <a:pt x="16" y="5"/>
                      <a:pt x="15" y="5"/>
                    </a:cubicBezTo>
                    <a:cubicBezTo>
                      <a:pt x="13" y="5"/>
                      <a:pt x="15" y="1"/>
                      <a:pt x="19" y="0"/>
                    </a:cubicBezTo>
                    <a:cubicBezTo>
                      <a:pt x="24" y="0"/>
                      <a:pt x="25" y="0"/>
                      <a:pt x="27" y="1"/>
                    </a:cubicBezTo>
                    <a:cubicBezTo>
                      <a:pt x="28" y="1"/>
                      <a:pt x="28" y="3"/>
                      <a:pt x="30" y="3"/>
                    </a:cubicBezTo>
                    <a:cubicBezTo>
                      <a:pt x="28" y="9"/>
                      <a:pt x="28" y="11"/>
                      <a:pt x="27" y="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5" name="Freeform 704"/>
              <p:cNvSpPr>
                <a:spLocks/>
              </p:cNvSpPr>
              <p:nvPr/>
            </p:nvSpPr>
            <p:spPr bwMode="auto">
              <a:xfrm>
                <a:off x="2739" y="2024"/>
                <a:ext cx="66" cy="49"/>
              </a:xfrm>
              <a:custGeom>
                <a:avLst/>
                <a:gdLst/>
                <a:ahLst/>
                <a:cxnLst>
                  <a:cxn ang="0">
                    <a:pos x="31" y="13"/>
                  </a:cxn>
                  <a:cxn ang="0">
                    <a:pos x="29" y="16"/>
                  </a:cxn>
                  <a:cxn ang="0">
                    <a:pos x="26" y="25"/>
                  </a:cxn>
                  <a:cxn ang="0">
                    <a:pos x="21" y="22"/>
                  </a:cxn>
                  <a:cxn ang="0">
                    <a:pos x="18" y="18"/>
                  </a:cxn>
                  <a:cxn ang="0">
                    <a:pos x="14" y="18"/>
                  </a:cxn>
                  <a:cxn ang="0">
                    <a:pos x="9" y="14"/>
                  </a:cxn>
                  <a:cxn ang="0">
                    <a:pos x="6" y="11"/>
                  </a:cxn>
                  <a:cxn ang="0">
                    <a:pos x="0" y="7"/>
                  </a:cxn>
                  <a:cxn ang="0">
                    <a:pos x="8" y="2"/>
                  </a:cxn>
                  <a:cxn ang="0">
                    <a:pos x="9" y="4"/>
                  </a:cxn>
                  <a:cxn ang="0">
                    <a:pos x="12" y="4"/>
                  </a:cxn>
                  <a:cxn ang="0">
                    <a:pos x="15" y="2"/>
                  </a:cxn>
                  <a:cxn ang="0">
                    <a:pos x="17" y="2"/>
                  </a:cxn>
                  <a:cxn ang="0">
                    <a:pos x="20" y="2"/>
                  </a:cxn>
                  <a:cxn ang="0">
                    <a:pos x="24" y="4"/>
                  </a:cxn>
                  <a:cxn ang="0">
                    <a:pos x="28" y="10"/>
                  </a:cxn>
                  <a:cxn ang="0">
                    <a:pos x="31" y="13"/>
                  </a:cxn>
                </a:cxnLst>
                <a:rect l="0" t="0" r="r" b="b"/>
                <a:pathLst>
                  <a:path w="34" h="25">
                    <a:moveTo>
                      <a:pt x="31" y="13"/>
                    </a:moveTo>
                    <a:cubicBezTo>
                      <a:pt x="29" y="14"/>
                      <a:pt x="34" y="13"/>
                      <a:pt x="29" y="16"/>
                    </a:cubicBezTo>
                    <a:cubicBezTo>
                      <a:pt x="24" y="19"/>
                      <a:pt x="26" y="24"/>
                      <a:pt x="26" y="25"/>
                    </a:cubicBezTo>
                    <a:cubicBezTo>
                      <a:pt x="23" y="25"/>
                      <a:pt x="23" y="22"/>
                      <a:pt x="21" y="22"/>
                    </a:cubicBezTo>
                    <a:cubicBezTo>
                      <a:pt x="17" y="21"/>
                      <a:pt x="20" y="18"/>
                      <a:pt x="18" y="18"/>
                    </a:cubicBezTo>
                    <a:cubicBezTo>
                      <a:pt x="17" y="16"/>
                      <a:pt x="15" y="22"/>
                      <a:pt x="14" y="18"/>
                    </a:cubicBezTo>
                    <a:cubicBezTo>
                      <a:pt x="14" y="14"/>
                      <a:pt x="11" y="16"/>
                      <a:pt x="9" y="14"/>
                    </a:cubicBezTo>
                    <a:cubicBezTo>
                      <a:pt x="8" y="11"/>
                      <a:pt x="8" y="14"/>
                      <a:pt x="6" y="11"/>
                    </a:cubicBezTo>
                    <a:cubicBezTo>
                      <a:pt x="4" y="8"/>
                      <a:pt x="3" y="13"/>
                      <a:pt x="0" y="7"/>
                    </a:cubicBezTo>
                    <a:cubicBezTo>
                      <a:pt x="3" y="5"/>
                      <a:pt x="4" y="4"/>
                      <a:pt x="8" y="2"/>
                    </a:cubicBezTo>
                    <a:cubicBezTo>
                      <a:pt x="8" y="4"/>
                      <a:pt x="8" y="4"/>
                      <a:pt x="9" y="4"/>
                    </a:cubicBezTo>
                    <a:cubicBezTo>
                      <a:pt x="9" y="4"/>
                      <a:pt x="11" y="5"/>
                      <a:pt x="12" y="4"/>
                    </a:cubicBezTo>
                    <a:cubicBezTo>
                      <a:pt x="14" y="2"/>
                      <a:pt x="15" y="4"/>
                      <a:pt x="15" y="2"/>
                    </a:cubicBezTo>
                    <a:cubicBezTo>
                      <a:pt x="17" y="0"/>
                      <a:pt x="15" y="2"/>
                      <a:pt x="17" y="2"/>
                    </a:cubicBezTo>
                    <a:cubicBezTo>
                      <a:pt x="20" y="0"/>
                      <a:pt x="18" y="2"/>
                      <a:pt x="20" y="2"/>
                    </a:cubicBezTo>
                    <a:cubicBezTo>
                      <a:pt x="21" y="0"/>
                      <a:pt x="20" y="4"/>
                      <a:pt x="24" y="4"/>
                    </a:cubicBezTo>
                    <a:cubicBezTo>
                      <a:pt x="31" y="5"/>
                      <a:pt x="21" y="10"/>
                      <a:pt x="28" y="10"/>
                    </a:cubicBezTo>
                    <a:cubicBezTo>
                      <a:pt x="29" y="11"/>
                      <a:pt x="31" y="11"/>
                      <a:pt x="31" y="1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6" name="Freeform 705"/>
              <p:cNvSpPr>
                <a:spLocks/>
              </p:cNvSpPr>
              <p:nvPr/>
            </p:nvSpPr>
            <p:spPr bwMode="auto">
              <a:xfrm>
                <a:off x="2786" y="2053"/>
                <a:ext cx="19" cy="20"/>
              </a:xfrm>
              <a:custGeom>
                <a:avLst/>
                <a:gdLst/>
                <a:ahLst/>
                <a:cxnLst>
                  <a:cxn ang="0">
                    <a:pos x="7" y="10"/>
                  </a:cxn>
                  <a:cxn ang="0">
                    <a:pos x="8" y="5"/>
                  </a:cxn>
                  <a:cxn ang="0">
                    <a:pos x="5" y="0"/>
                  </a:cxn>
                  <a:cxn ang="0">
                    <a:pos x="2" y="10"/>
                  </a:cxn>
                  <a:cxn ang="0">
                    <a:pos x="7" y="10"/>
                  </a:cxn>
                </a:cxnLst>
                <a:rect l="0" t="0" r="r" b="b"/>
                <a:pathLst>
                  <a:path w="10" h="10">
                    <a:moveTo>
                      <a:pt x="7" y="10"/>
                    </a:moveTo>
                    <a:cubicBezTo>
                      <a:pt x="7" y="7"/>
                      <a:pt x="10" y="7"/>
                      <a:pt x="8" y="5"/>
                    </a:cubicBezTo>
                    <a:cubicBezTo>
                      <a:pt x="8" y="5"/>
                      <a:pt x="5" y="5"/>
                      <a:pt x="5" y="0"/>
                    </a:cubicBezTo>
                    <a:cubicBezTo>
                      <a:pt x="0" y="4"/>
                      <a:pt x="2" y="9"/>
                      <a:pt x="2" y="10"/>
                    </a:cubicBezTo>
                    <a:cubicBezTo>
                      <a:pt x="5" y="10"/>
                      <a:pt x="5" y="10"/>
                      <a:pt x="7" y="1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7" name="Freeform 706"/>
              <p:cNvSpPr>
                <a:spLocks/>
              </p:cNvSpPr>
              <p:nvPr/>
            </p:nvSpPr>
            <p:spPr bwMode="auto">
              <a:xfrm>
                <a:off x="3034" y="1851"/>
                <a:ext cx="27" cy="18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3" y="8"/>
                  </a:cxn>
                  <a:cxn ang="0">
                    <a:pos x="3" y="6"/>
                  </a:cxn>
                  <a:cxn ang="0">
                    <a:pos x="1" y="5"/>
                  </a:cxn>
                  <a:cxn ang="0">
                    <a:pos x="1" y="2"/>
                  </a:cxn>
                  <a:cxn ang="0">
                    <a:pos x="3" y="2"/>
                  </a:cxn>
                  <a:cxn ang="0">
                    <a:pos x="7" y="0"/>
                  </a:cxn>
                  <a:cxn ang="0">
                    <a:pos x="11" y="2"/>
                  </a:cxn>
                  <a:cxn ang="0">
                    <a:pos x="12" y="3"/>
                  </a:cxn>
                  <a:cxn ang="0">
                    <a:pos x="11" y="3"/>
                  </a:cxn>
                  <a:cxn ang="0">
                    <a:pos x="6" y="6"/>
                  </a:cxn>
                  <a:cxn ang="0">
                    <a:pos x="4" y="8"/>
                  </a:cxn>
                  <a:cxn ang="0">
                    <a:pos x="3" y="9"/>
                  </a:cxn>
                </a:cxnLst>
                <a:rect l="0" t="0" r="r" b="b"/>
                <a:pathLst>
                  <a:path w="14" h="9">
                    <a:moveTo>
                      <a:pt x="3" y="9"/>
                    </a:moveTo>
                    <a:cubicBezTo>
                      <a:pt x="1" y="9"/>
                      <a:pt x="1" y="8"/>
                      <a:pt x="3" y="8"/>
                    </a:cubicBezTo>
                    <a:cubicBezTo>
                      <a:pt x="4" y="8"/>
                      <a:pt x="4" y="6"/>
                      <a:pt x="3" y="6"/>
                    </a:cubicBezTo>
                    <a:cubicBezTo>
                      <a:pt x="0" y="5"/>
                      <a:pt x="1" y="5"/>
                      <a:pt x="1" y="5"/>
                    </a:cubicBezTo>
                    <a:cubicBezTo>
                      <a:pt x="3" y="3"/>
                      <a:pt x="0" y="2"/>
                      <a:pt x="1" y="2"/>
                    </a:cubicBezTo>
                    <a:cubicBezTo>
                      <a:pt x="3" y="2"/>
                      <a:pt x="3" y="3"/>
                      <a:pt x="3" y="2"/>
                    </a:cubicBezTo>
                    <a:cubicBezTo>
                      <a:pt x="4" y="0"/>
                      <a:pt x="7" y="0"/>
                      <a:pt x="7" y="0"/>
                    </a:cubicBezTo>
                    <a:cubicBezTo>
                      <a:pt x="7" y="2"/>
                      <a:pt x="9" y="0"/>
                      <a:pt x="11" y="2"/>
                    </a:cubicBezTo>
                    <a:cubicBezTo>
                      <a:pt x="14" y="3"/>
                      <a:pt x="14" y="3"/>
                      <a:pt x="12" y="3"/>
                    </a:cubicBezTo>
                    <a:cubicBezTo>
                      <a:pt x="12" y="3"/>
                      <a:pt x="12" y="2"/>
                      <a:pt x="11" y="3"/>
                    </a:cubicBezTo>
                    <a:cubicBezTo>
                      <a:pt x="11" y="5"/>
                      <a:pt x="7" y="6"/>
                      <a:pt x="6" y="6"/>
                    </a:cubicBezTo>
                    <a:cubicBezTo>
                      <a:pt x="6" y="5"/>
                      <a:pt x="4" y="8"/>
                      <a:pt x="4" y="8"/>
                    </a:cubicBezTo>
                    <a:cubicBezTo>
                      <a:pt x="4" y="9"/>
                      <a:pt x="3" y="9"/>
                      <a:pt x="3" y="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8" name="Freeform 707"/>
              <p:cNvSpPr>
                <a:spLocks/>
              </p:cNvSpPr>
              <p:nvPr/>
            </p:nvSpPr>
            <p:spPr bwMode="auto">
              <a:xfrm>
                <a:off x="3040" y="1840"/>
                <a:ext cx="17" cy="11"/>
              </a:xfrm>
              <a:custGeom>
                <a:avLst/>
                <a:gdLst/>
                <a:ahLst/>
                <a:cxnLst>
                  <a:cxn ang="0">
                    <a:pos x="5" y="6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8" y="5"/>
                  </a:cxn>
                  <a:cxn ang="0">
                    <a:pos x="6" y="5"/>
                  </a:cxn>
                  <a:cxn ang="0">
                    <a:pos x="5" y="6"/>
                  </a:cxn>
                </a:cxnLst>
                <a:rect l="0" t="0" r="r" b="b"/>
                <a:pathLst>
                  <a:path w="9" h="6">
                    <a:moveTo>
                      <a:pt x="5" y="6"/>
                    </a:moveTo>
                    <a:cubicBezTo>
                      <a:pt x="3" y="6"/>
                      <a:pt x="3" y="3"/>
                      <a:pt x="2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2" y="2"/>
                      <a:pt x="3" y="3"/>
                      <a:pt x="5" y="2"/>
                    </a:cubicBezTo>
                    <a:cubicBezTo>
                      <a:pt x="5" y="0"/>
                      <a:pt x="5" y="2"/>
                      <a:pt x="6" y="3"/>
                    </a:cubicBezTo>
                    <a:cubicBezTo>
                      <a:pt x="9" y="3"/>
                      <a:pt x="8" y="5"/>
                      <a:pt x="8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5" y="5"/>
                      <a:pt x="5" y="6"/>
                      <a:pt x="5" y="6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09" name="Freeform 708"/>
              <p:cNvSpPr>
                <a:spLocks/>
              </p:cNvSpPr>
              <p:nvPr/>
            </p:nvSpPr>
            <p:spPr bwMode="auto">
              <a:xfrm>
                <a:off x="3055" y="1849"/>
                <a:ext cx="6" cy="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3"/>
                  </a:cxn>
                  <a:cxn ang="0">
                    <a:pos x="0" y="1"/>
                  </a:cxn>
                </a:cxnLst>
                <a:rect l="0" t="0" r="r" b="b"/>
                <a:pathLst>
                  <a:path w="3" h="4">
                    <a:moveTo>
                      <a:pt x="0" y="1"/>
                    </a:moveTo>
                    <a:cubicBezTo>
                      <a:pt x="1" y="0"/>
                      <a:pt x="3" y="1"/>
                      <a:pt x="3" y="3"/>
                    </a:cubicBezTo>
                    <a:cubicBezTo>
                      <a:pt x="1" y="4"/>
                      <a:pt x="0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0" name="Freeform 709"/>
              <p:cNvSpPr>
                <a:spLocks/>
              </p:cNvSpPr>
              <p:nvPr/>
            </p:nvSpPr>
            <p:spPr bwMode="auto">
              <a:xfrm>
                <a:off x="3055" y="1844"/>
                <a:ext cx="6" cy="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1">
                    <a:moveTo>
                      <a:pt x="1" y="0"/>
                    </a:moveTo>
                    <a:cubicBezTo>
                      <a:pt x="0" y="0"/>
                      <a:pt x="3" y="0"/>
                      <a:pt x="3" y="0"/>
                    </a:cubicBezTo>
                    <a:cubicBezTo>
                      <a:pt x="3" y="1"/>
                      <a:pt x="1" y="0"/>
                      <a:pt x="1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1" name="Freeform 710"/>
              <p:cNvSpPr>
                <a:spLocks noEditPoints="1"/>
              </p:cNvSpPr>
              <p:nvPr/>
            </p:nvSpPr>
            <p:spPr bwMode="auto">
              <a:xfrm>
                <a:off x="2871" y="1578"/>
                <a:ext cx="202" cy="359"/>
              </a:xfrm>
              <a:custGeom>
                <a:avLst/>
                <a:gdLst/>
                <a:ahLst/>
                <a:cxnLst>
                  <a:cxn ang="0">
                    <a:pos x="3" y="138"/>
                  </a:cxn>
                  <a:cxn ang="0">
                    <a:pos x="6" y="127"/>
                  </a:cxn>
                  <a:cxn ang="0">
                    <a:pos x="11" y="120"/>
                  </a:cxn>
                  <a:cxn ang="0">
                    <a:pos x="12" y="109"/>
                  </a:cxn>
                  <a:cxn ang="0">
                    <a:pos x="9" y="92"/>
                  </a:cxn>
                  <a:cxn ang="0">
                    <a:pos x="8" y="82"/>
                  </a:cxn>
                  <a:cxn ang="0">
                    <a:pos x="15" y="70"/>
                  </a:cxn>
                  <a:cxn ang="0">
                    <a:pos x="22" y="64"/>
                  </a:cxn>
                  <a:cxn ang="0">
                    <a:pos x="28" y="51"/>
                  </a:cxn>
                  <a:cxn ang="0">
                    <a:pos x="34" y="39"/>
                  </a:cxn>
                  <a:cxn ang="0">
                    <a:pos x="41" y="28"/>
                  </a:cxn>
                  <a:cxn ang="0">
                    <a:pos x="44" y="18"/>
                  </a:cxn>
                  <a:cxn ang="0">
                    <a:pos x="55" y="15"/>
                  </a:cxn>
                  <a:cxn ang="0">
                    <a:pos x="72" y="9"/>
                  </a:cxn>
                  <a:cxn ang="0">
                    <a:pos x="76" y="0"/>
                  </a:cxn>
                  <a:cxn ang="0">
                    <a:pos x="90" y="9"/>
                  </a:cxn>
                  <a:cxn ang="0">
                    <a:pos x="98" y="14"/>
                  </a:cxn>
                  <a:cxn ang="0">
                    <a:pos x="98" y="23"/>
                  </a:cxn>
                  <a:cxn ang="0">
                    <a:pos x="99" y="28"/>
                  </a:cxn>
                  <a:cxn ang="0">
                    <a:pos x="101" y="37"/>
                  </a:cxn>
                  <a:cxn ang="0">
                    <a:pos x="96" y="46"/>
                  </a:cxn>
                  <a:cxn ang="0">
                    <a:pos x="87" y="51"/>
                  </a:cxn>
                  <a:cxn ang="0">
                    <a:pos x="81" y="60"/>
                  </a:cxn>
                  <a:cxn ang="0">
                    <a:pos x="75" y="74"/>
                  </a:cxn>
                  <a:cxn ang="0">
                    <a:pos x="67" y="78"/>
                  </a:cxn>
                  <a:cxn ang="0">
                    <a:pos x="55" y="87"/>
                  </a:cxn>
                  <a:cxn ang="0">
                    <a:pos x="49" y="92"/>
                  </a:cxn>
                  <a:cxn ang="0">
                    <a:pos x="50" y="102"/>
                  </a:cxn>
                  <a:cxn ang="0">
                    <a:pos x="53" y="116"/>
                  </a:cxn>
                  <a:cxn ang="0">
                    <a:pos x="60" y="123"/>
                  </a:cxn>
                  <a:cxn ang="0">
                    <a:pos x="55" y="132"/>
                  </a:cxn>
                  <a:cxn ang="0">
                    <a:pos x="41" y="130"/>
                  </a:cxn>
                  <a:cxn ang="0">
                    <a:pos x="60" y="132"/>
                  </a:cxn>
                  <a:cxn ang="0">
                    <a:pos x="55" y="138"/>
                  </a:cxn>
                  <a:cxn ang="0">
                    <a:pos x="46" y="143"/>
                  </a:cxn>
                  <a:cxn ang="0">
                    <a:pos x="44" y="151"/>
                  </a:cxn>
                  <a:cxn ang="0">
                    <a:pos x="43" y="162"/>
                  </a:cxn>
                  <a:cxn ang="0">
                    <a:pos x="32" y="172"/>
                  </a:cxn>
                  <a:cxn ang="0">
                    <a:pos x="25" y="183"/>
                  </a:cxn>
                  <a:cxn ang="0">
                    <a:pos x="12" y="172"/>
                  </a:cxn>
                  <a:cxn ang="0">
                    <a:pos x="14" y="168"/>
                  </a:cxn>
                  <a:cxn ang="0">
                    <a:pos x="6" y="146"/>
                  </a:cxn>
                  <a:cxn ang="0">
                    <a:pos x="0" y="138"/>
                  </a:cxn>
                  <a:cxn ang="0">
                    <a:pos x="61" y="158"/>
                  </a:cxn>
                  <a:cxn ang="0">
                    <a:pos x="63" y="151"/>
                  </a:cxn>
                  <a:cxn ang="0">
                    <a:pos x="56" y="160"/>
                  </a:cxn>
                  <a:cxn ang="0">
                    <a:pos x="61" y="158"/>
                  </a:cxn>
                  <a:cxn ang="0">
                    <a:pos x="44" y="163"/>
                  </a:cxn>
                  <a:cxn ang="0">
                    <a:pos x="47" y="158"/>
                  </a:cxn>
                  <a:cxn ang="0">
                    <a:pos x="58" y="116"/>
                  </a:cxn>
                </a:cxnLst>
                <a:rect l="0" t="0" r="r" b="b"/>
                <a:pathLst>
                  <a:path w="104" h="185">
                    <a:moveTo>
                      <a:pt x="2" y="135"/>
                    </a:moveTo>
                    <a:cubicBezTo>
                      <a:pt x="2" y="135"/>
                      <a:pt x="2" y="137"/>
                      <a:pt x="3" y="138"/>
                    </a:cubicBezTo>
                    <a:cubicBezTo>
                      <a:pt x="3" y="140"/>
                      <a:pt x="6" y="137"/>
                      <a:pt x="5" y="132"/>
                    </a:cubicBezTo>
                    <a:cubicBezTo>
                      <a:pt x="3" y="129"/>
                      <a:pt x="6" y="129"/>
                      <a:pt x="6" y="127"/>
                    </a:cubicBezTo>
                    <a:cubicBezTo>
                      <a:pt x="5" y="124"/>
                      <a:pt x="8" y="127"/>
                      <a:pt x="9" y="124"/>
                    </a:cubicBezTo>
                    <a:cubicBezTo>
                      <a:pt x="12" y="121"/>
                      <a:pt x="9" y="121"/>
                      <a:pt x="11" y="120"/>
                    </a:cubicBezTo>
                    <a:cubicBezTo>
                      <a:pt x="14" y="118"/>
                      <a:pt x="8" y="112"/>
                      <a:pt x="9" y="110"/>
                    </a:cubicBezTo>
                    <a:cubicBezTo>
                      <a:pt x="9" y="109"/>
                      <a:pt x="12" y="112"/>
                      <a:pt x="12" y="109"/>
                    </a:cubicBezTo>
                    <a:cubicBezTo>
                      <a:pt x="14" y="107"/>
                      <a:pt x="15" y="106"/>
                      <a:pt x="11" y="104"/>
                    </a:cubicBezTo>
                    <a:cubicBezTo>
                      <a:pt x="5" y="101"/>
                      <a:pt x="11" y="96"/>
                      <a:pt x="9" y="92"/>
                    </a:cubicBezTo>
                    <a:cubicBezTo>
                      <a:pt x="6" y="88"/>
                      <a:pt x="9" y="88"/>
                      <a:pt x="8" y="87"/>
                    </a:cubicBezTo>
                    <a:cubicBezTo>
                      <a:pt x="6" y="85"/>
                      <a:pt x="9" y="85"/>
                      <a:pt x="8" y="82"/>
                    </a:cubicBezTo>
                    <a:cubicBezTo>
                      <a:pt x="5" y="79"/>
                      <a:pt x="9" y="79"/>
                      <a:pt x="8" y="78"/>
                    </a:cubicBezTo>
                    <a:cubicBezTo>
                      <a:pt x="8" y="74"/>
                      <a:pt x="14" y="71"/>
                      <a:pt x="15" y="70"/>
                    </a:cubicBezTo>
                    <a:cubicBezTo>
                      <a:pt x="18" y="68"/>
                      <a:pt x="23" y="73"/>
                      <a:pt x="25" y="67"/>
                    </a:cubicBezTo>
                    <a:cubicBezTo>
                      <a:pt x="26" y="64"/>
                      <a:pt x="23" y="65"/>
                      <a:pt x="22" y="64"/>
                    </a:cubicBezTo>
                    <a:cubicBezTo>
                      <a:pt x="18" y="62"/>
                      <a:pt x="26" y="57"/>
                      <a:pt x="26" y="56"/>
                    </a:cubicBezTo>
                    <a:cubicBezTo>
                      <a:pt x="26" y="53"/>
                      <a:pt x="28" y="54"/>
                      <a:pt x="28" y="51"/>
                    </a:cubicBezTo>
                    <a:cubicBezTo>
                      <a:pt x="26" y="46"/>
                      <a:pt x="29" y="48"/>
                      <a:pt x="26" y="42"/>
                    </a:cubicBezTo>
                    <a:cubicBezTo>
                      <a:pt x="26" y="40"/>
                      <a:pt x="37" y="42"/>
                      <a:pt x="34" y="39"/>
                    </a:cubicBezTo>
                    <a:cubicBezTo>
                      <a:pt x="32" y="36"/>
                      <a:pt x="35" y="37"/>
                      <a:pt x="37" y="32"/>
                    </a:cubicBezTo>
                    <a:cubicBezTo>
                      <a:pt x="40" y="29"/>
                      <a:pt x="41" y="31"/>
                      <a:pt x="41" y="28"/>
                    </a:cubicBezTo>
                    <a:cubicBezTo>
                      <a:pt x="43" y="26"/>
                      <a:pt x="40" y="25"/>
                      <a:pt x="40" y="23"/>
                    </a:cubicBezTo>
                    <a:cubicBezTo>
                      <a:pt x="40" y="22"/>
                      <a:pt x="41" y="23"/>
                      <a:pt x="44" y="18"/>
                    </a:cubicBezTo>
                    <a:cubicBezTo>
                      <a:pt x="44" y="15"/>
                      <a:pt x="47" y="15"/>
                      <a:pt x="49" y="14"/>
                    </a:cubicBezTo>
                    <a:cubicBezTo>
                      <a:pt x="50" y="14"/>
                      <a:pt x="52" y="17"/>
                      <a:pt x="55" y="15"/>
                    </a:cubicBezTo>
                    <a:cubicBezTo>
                      <a:pt x="58" y="14"/>
                      <a:pt x="53" y="9"/>
                      <a:pt x="55" y="8"/>
                    </a:cubicBezTo>
                    <a:cubicBezTo>
                      <a:pt x="60" y="4"/>
                      <a:pt x="67" y="12"/>
                      <a:pt x="72" y="9"/>
                    </a:cubicBezTo>
                    <a:cubicBezTo>
                      <a:pt x="75" y="8"/>
                      <a:pt x="67" y="9"/>
                      <a:pt x="72" y="6"/>
                    </a:cubicBezTo>
                    <a:cubicBezTo>
                      <a:pt x="76" y="1"/>
                      <a:pt x="67" y="0"/>
                      <a:pt x="76" y="0"/>
                    </a:cubicBezTo>
                    <a:cubicBezTo>
                      <a:pt x="79" y="1"/>
                      <a:pt x="75" y="1"/>
                      <a:pt x="79" y="3"/>
                    </a:cubicBezTo>
                    <a:cubicBezTo>
                      <a:pt x="82" y="6"/>
                      <a:pt x="87" y="9"/>
                      <a:pt x="90" y="9"/>
                    </a:cubicBezTo>
                    <a:cubicBezTo>
                      <a:pt x="93" y="9"/>
                      <a:pt x="96" y="11"/>
                      <a:pt x="96" y="12"/>
                    </a:cubicBezTo>
                    <a:cubicBezTo>
                      <a:pt x="96" y="14"/>
                      <a:pt x="94" y="12"/>
                      <a:pt x="98" y="14"/>
                    </a:cubicBezTo>
                    <a:cubicBezTo>
                      <a:pt x="102" y="18"/>
                      <a:pt x="98" y="15"/>
                      <a:pt x="98" y="18"/>
                    </a:cubicBezTo>
                    <a:cubicBezTo>
                      <a:pt x="99" y="23"/>
                      <a:pt x="98" y="22"/>
                      <a:pt x="98" y="23"/>
                    </a:cubicBezTo>
                    <a:cubicBezTo>
                      <a:pt x="98" y="25"/>
                      <a:pt x="101" y="22"/>
                      <a:pt x="101" y="23"/>
                    </a:cubicBezTo>
                    <a:cubicBezTo>
                      <a:pt x="101" y="25"/>
                      <a:pt x="99" y="25"/>
                      <a:pt x="99" y="28"/>
                    </a:cubicBezTo>
                    <a:cubicBezTo>
                      <a:pt x="99" y="29"/>
                      <a:pt x="104" y="31"/>
                      <a:pt x="102" y="32"/>
                    </a:cubicBezTo>
                    <a:cubicBezTo>
                      <a:pt x="101" y="34"/>
                      <a:pt x="102" y="34"/>
                      <a:pt x="101" y="37"/>
                    </a:cubicBezTo>
                    <a:cubicBezTo>
                      <a:pt x="98" y="40"/>
                      <a:pt x="104" y="42"/>
                      <a:pt x="104" y="46"/>
                    </a:cubicBezTo>
                    <a:cubicBezTo>
                      <a:pt x="101" y="48"/>
                      <a:pt x="99" y="45"/>
                      <a:pt x="96" y="46"/>
                    </a:cubicBezTo>
                    <a:cubicBezTo>
                      <a:pt x="93" y="48"/>
                      <a:pt x="94" y="45"/>
                      <a:pt x="91" y="46"/>
                    </a:cubicBezTo>
                    <a:cubicBezTo>
                      <a:pt x="90" y="48"/>
                      <a:pt x="87" y="50"/>
                      <a:pt x="87" y="51"/>
                    </a:cubicBezTo>
                    <a:cubicBezTo>
                      <a:pt x="87" y="53"/>
                      <a:pt x="84" y="51"/>
                      <a:pt x="82" y="54"/>
                    </a:cubicBezTo>
                    <a:cubicBezTo>
                      <a:pt x="82" y="59"/>
                      <a:pt x="79" y="57"/>
                      <a:pt x="81" y="60"/>
                    </a:cubicBezTo>
                    <a:cubicBezTo>
                      <a:pt x="81" y="64"/>
                      <a:pt x="85" y="64"/>
                      <a:pt x="81" y="67"/>
                    </a:cubicBezTo>
                    <a:cubicBezTo>
                      <a:pt x="76" y="70"/>
                      <a:pt x="78" y="74"/>
                      <a:pt x="75" y="74"/>
                    </a:cubicBezTo>
                    <a:cubicBezTo>
                      <a:pt x="72" y="74"/>
                      <a:pt x="73" y="76"/>
                      <a:pt x="72" y="76"/>
                    </a:cubicBezTo>
                    <a:cubicBezTo>
                      <a:pt x="69" y="76"/>
                      <a:pt x="70" y="79"/>
                      <a:pt x="67" y="78"/>
                    </a:cubicBezTo>
                    <a:cubicBezTo>
                      <a:pt x="63" y="78"/>
                      <a:pt x="66" y="84"/>
                      <a:pt x="63" y="82"/>
                    </a:cubicBezTo>
                    <a:cubicBezTo>
                      <a:pt x="60" y="81"/>
                      <a:pt x="61" y="87"/>
                      <a:pt x="55" y="87"/>
                    </a:cubicBezTo>
                    <a:cubicBezTo>
                      <a:pt x="50" y="88"/>
                      <a:pt x="58" y="88"/>
                      <a:pt x="53" y="92"/>
                    </a:cubicBezTo>
                    <a:cubicBezTo>
                      <a:pt x="49" y="93"/>
                      <a:pt x="50" y="88"/>
                      <a:pt x="49" y="92"/>
                    </a:cubicBezTo>
                    <a:cubicBezTo>
                      <a:pt x="49" y="95"/>
                      <a:pt x="53" y="92"/>
                      <a:pt x="50" y="96"/>
                    </a:cubicBezTo>
                    <a:cubicBezTo>
                      <a:pt x="49" y="99"/>
                      <a:pt x="52" y="102"/>
                      <a:pt x="50" y="102"/>
                    </a:cubicBezTo>
                    <a:cubicBezTo>
                      <a:pt x="47" y="102"/>
                      <a:pt x="47" y="116"/>
                      <a:pt x="50" y="116"/>
                    </a:cubicBezTo>
                    <a:cubicBezTo>
                      <a:pt x="53" y="116"/>
                      <a:pt x="50" y="118"/>
                      <a:pt x="53" y="116"/>
                    </a:cubicBezTo>
                    <a:cubicBezTo>
                      <a:pt x="56" y="116"/>
                      <a:pt x="56" y="120"/>
                      <a:pt x="58" y="120"/>
                    </a:cubicBezTo>
                    <a:cubicBezTo>
                      <a:pt x="61" y="120"/>
                      <a:pt x="56" y="123"/>
                      <a:pt x="60" y="123"/>
                    </a:cubicBezTo>
                    <a:cubicBezTo>
                      <a:pt x="61" y="123"/>
                      <a:pt x="63" y="124"/>
                      <a:pt x="64" y="126"/>
                    </a:cubicBezTo>
                    <a:cubicBezTo>
                      <a:pt x="64" y="127"/>
                      <a:pt x="58" y="130"/>
                      <a:pt x="55" y="132"/>
                    </a:cubicBezTo>
                    <a:cubicBezTo>
                      <a:pt x="53" y="134"/>
                      <a:pt x="52" y="129"/>
                      <a:pt x="50" y="130"/>
                    </a:cubicBezTo>
                    <a:cubicBezTo>
                      <a:pt x="49" y="130"/>
                      <a:pt x="46" y="127"/>
                      <a:pt x="41" y="130"/>
                    </a:cubicBezTo>
                    <a:cubicBezTo>
                      <a:pt x="38" y="134"/>
                      <a:pt x="46" y="129"/>
                      <a:pt x="49" y="132"/>
                    </a:cubicBezTo>
                    <a:cubicBezTo>
                      <a:pt x="53" y="137"/>
                      <a:pt x="58" y="130"/>
                      <a:pt x="60" y="132"/>
                    </a:cubicBezTo>
                    <a:cubicBezTo>
                      <a:pt x="61" y="135"/>
                      <a:pt x="58" y="134"/>
                      <a:pt x="58" y="135"/>
                    </a:cubicBezTo>
                    <a:cubicBezTo>
                      <a:pt x="58" y="137"/>
                      <a:pt x="56" y="135"/>
                      <a:pt x="55" y="138"/>
                    </a:cubicBezTo>
                    <a:cubicBezTo>
                      <a:pt x="53" y="140"/>
                      <a:pt x="52" y="135"/>
                      <a:pt x="52" y="138"/>
                    </a:cubicBezTo>
                    <a:cubicBezTo>
                      <a:pt x="50" y="141"/>
                      <a:pt x="44" y="141"/>
                      <a:pt x="46" y="143"/>
                    </a:cubicBezTo>
                    <a:cubicBezTo>
                      <a:pt x="46" y="144"/>
                      <a:pt x="43" y="143"/>
                      <a:pt x="44" y="146"/>
                    </a:cubicBezTo>
                    <a:cubicBezTo>
                      <a:pt x="46" y="148"/>
                      <a:pt x="44" y="148"/>
                      <a:pt x="44" y="151"/>
                    </a:cubicBezTo>
                    <a:cubicBezTo>
                      <a:pt x="46" y="152"/>
                      <a:pt x="43" y="154"/>
                      <a:pt x="44" y="155"/>
                    </a:cubicBezTo>
                    <a:cubicBezTo>
                      <a:pt x="44" y="157"/>
                      <a:pt x="43" y="160"/>
                      <a:pt x="43" y="162"/>
                    </a:cubicBezTo>
                    <a:cubicBezTo>
                      <a:pt x="43" y="165"/>
                      <a:pt x="41" y="166"/>
                      <a:pt x="40" y="171"/>
                    </a:cubicBezTo>
                    <a:cubicBezTo>
                      <a:pt x="38" y="177"/>
                      <a:pt x="38" y="172"/>
                      <a:pt x="32" y="172"/>
                    </a:cubicBezTo>
                    <a:cubicBezTo>
                      <a:pt x="26" y="174"/>
                      <a:pt x="31" y="176"/>
                      <a:pt x="28" y="176"/>
                    </a:cubicBezTo>
                    <a:cubicBezTo>
                      <a:pt x="25" y="174"/>
                      <a:pt x="28" y="183"/>
                      <a:pt x="25" y="183"/>
                    </a:cubicBezTo>
                    <a:cubicBezTo>
                      <a:pt x="20" y="182"/>
                      <a:pt x="12" y="185"/>
                      <a:pt x="14" y="182"/>
                    </a:cubicBezTo>
                    <a:cubicBezTo>
                      <a:pt x="17" y="177"/>
                      <a:pt x="8" y="169"/>
                      <a:pt x="12" y="172"/>
                    </a:cubicBezTo>
                    <a:cubicBezTo>
                      <a:pt x="15" y="174"/>
                      <a:pt x="11" y="169"/>
                      <a:pt x="12" y="169"/>
                    </a:cubicBezTo>
                    <a:cubicBezTo>
                      <a:pt x="15" y="169"/>
                      <a:pt x="15" y="166"/>
                      <a:pt x="14" y="168"/>
                    </a:cubicBezTo>
                    <a:cubicBezTo>
                      <a:pt x="11" y="168"/>
                      <a:pt x="8" y="158"/>
                      <a:pt x="6" y="154"/>
                    </a:cubicBezTo>
                    <a:cubicBezTo>
                      <a:pt x="5" y="149"/>
                      <a:pt x="8" y="149"/>
                      <a:pt x="6" y="146"/>
                    </a:cubicBezTo>
                    <a:cubicBezTo>
                      <a:pt x="5" y="144"/>
                      <a:pt x="3" y="149"/>
                      <a:pt x="2" y="146"/>
                    </a:cubicBezTo>
                    <a:cubicBezTo>
                      <a:pt x="0" y="143"/>
                      <a:pt x="2" y="141"/>
                      <a:pt x="0" y="138"/>
                    </a:cubicBezTo>
                    <a:cubicBezTo>
                      <a:pt x="0" y="137"/>
                      <a:pt x="2" y="137"/>
                      <a:pt x="2" y="135"/>
                    </a:cubicBezTo>
                    <a:close/>
                    <a:moveTo>
                      <a:pt x="61" y="158"/>
                    </a:moveTo>
                    <a:cubicBezTo>
                      <a:pt x="64" y="155"/>
                      <a:pt x="60" y="155"/>
                      <a:pt x="63" y="152"/>
                    </a:cubicBezTo>
                    <a:cubicBezTo>
                      <a:pt x="66" y="151"/>
                      <a:pt x="66" y="149"/>
                      <a:pt x="63" y="151"/>
                    </a:cubicBezTo>
                    <a:cubicBezTo>
                      <a:pt x="60" y="154"/>
                      <a:pt x="61" y="149"/>
                      <a:pt x="58" y="152"/>
                    </a:cubicBezTo>
                    <a:cubicBezTo>
                      <a:pt x="55" y="155"/>
                      <a:pt x="55" y="158"/>
                      <a:pt x="56" y="160"/>
                    </a:cubicBezTo>
                    <a:cubicBezTo>
                      <a:pt x="56" y="162"/>
                      <a:pt x="55" y="165"/>
                      <a:pt x="56" y="163"/>
                    </a:cubicBezTo>
                    <a:cubicBezTo>
                      <a:pt x="58" y="163"/>
                      <a:pt x="58" y="162"/>
                      <a:pt x="61" y="158"/>
                    </a:cubicBezTo>
                    <a:close/>
                    <a:moveTo>
                      <a:pt x="47" y="158"/>
                    </a:moveTo>
                    <a:cubicBezTo>
                      <a:pt x="46" y="158"/>
                      <a:pt x="46" y="162"/>
                      <a:pt x="44" y="163"/>
                    </a:cubicBezTo>
                    <a:cubicBezTo>
                      <a:pt x="43" y="165"/>
                      <a:pt x="41" y="171"/>
                      <a:pt x="43" y="172"/>
                    </a:cubicBezTo>
                    <a:cubicBezTo>
                      <a:pt x="43" y="172"/>
                      <a:pt x="49" y="158"/>
                      <a:pt x="47" y="158"/>
                    </a:cubicBezTo>
                    <a:close/>
                    <a:moveTo>
                      <a:pt x="60" y="120"/>
                    </a:moveTo>
                    <a:cubicBezTo>
                      <a:pt x="58" y="120"/>
                      <a:pt x="58" y="118"/>
                      <a:pt x="58" y="116"/>
                    </a:cubicBezTo>
                    <a:cubicBezTo>
                      <a:pt x="60" y="120"/>
                      <a:pt x="60" y="120"/>
                      <a:pt x="60" y="120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2" name="Freeform 711"/>
              <p:cNvSpPr>
                <a:spLocks/>
              </p:cNvSpPr>
              <p:nvPr/>
            </p:nvSpPr>
            <p:spPr bwMode="auto">
              <a:xfrm>
                <a:off x="3395" y="2237"/>
                <a:ext cx="81" cy="82"/>
              </a:xfrm>
              <a:custGeom>
                <a:avLst/>
                <a:gdLst/>
                <a:ahLst/>
                <a:cxnLst>
                  <a:cxn ang="0">
                    <a:pos x="30" y="41"/>
                  </a:cxn>
                  <a:cxn ang="0">
                    <a:pos x="26" y="38"/>
                  </a:cxn>
                  <a:cxn ang="0">
                    <a:pos x="26" y="39"/>
                  </a:cxn>
                  <a:cxn ang="0">
                    <a:pos x="24" y="38"/>
                  </a:cxn>
                  <a:cxn ang="0">
                    <a:pos x="23" y="36"/>
                  </a:cxn>
                  <a:cxn ang="0">
                    <a:pos x="23" y="35"/>
                  </a:cxn>
                  <a:cxn ang="0">
                    <a:pos x="26" y="33"/>
                  </a:cxn>
                  <a:cxn ang="0">
                    <a:pos x="24" y="32"/>
                  </a:cxn>
                  <a:cxn ang="0">
                    <a:pos x="26" y="30"/>
                  </a:cxn>
                  <a:cxn ang="0">
                    <a:pos x="23" y="27"/>
                  </a:cxn>
                  <a:cxn ang="0">
                    <a:pos x="18" y="30"/>
                  </a:cxn>
                  <a:cxn ang="0">
                    <a:pos x="15" y="32"/>
                  </a:cxn>
                  <a:cxn ang="0">
                    <a:pos x="14" y="33"/>
                  </a:cxn>
                  <a:cxn ang="0">
                    <a:pos x="12" y="35"/>
                  </a:cxn>
                  <a:cxn ang="0">
                    <a:pos x="11" y="36"/>
                  </a:cxn>
                  <a:cxn ang="0">
                    <a:pos x="11" y="33"/>
                  </a:cxn>
                  <a:cxn ang="0">
                    <a:pos x="11" y="33"/>
                  </a:cxn>
                  <a:cxn ang="0">
                    <a:pos x="12" y="32"/>
                  </a:cxn>
                  <a:cxn ang="0">
                    <a:pos x="11" y="30"/>
                  </a:cxn>
                  <a:cxn ang="0">
                    <a:pos x="12" y="28"/>
                  </a:cxn>
                  <a:cxn ang="0">
                    <a:pos x="9" y="27"/>
                  </a:cxn>
                  <a:cxn ang="0">
                    <a:pos x="6" y="24"/>
                  </a:cxn>
                  <a:cxn ang="0">
                    <a:pos x="4" y="24"/>
                  </a:cxn>
                  <a:cxn ang="0">
                    <a:pos x="6" y="24"/>
                  </a:cxn>
                  <a:cxn ang="0">
                    <a:pos x="8" y="21"/>
                  </a:cxn>
                  <a:cxn ang="0">
                    <a:pos x="3" y="18"/>
                  </a:cxn>
                  <a:cxn ang="0">
                    <a:pos x="4" y="14"/>
                  </a:cxn>
                  <a:cxn ang="0">
                    <a:pos x="0" y="8"/>
                  </a:cxn>
                  <a:cxn ang="0">
                    <a:pos x="1" y="7"/>
                  </a:cxn>
                  <a:cxn ang="0">
                    <a:pos x="4" y="8"/>
                  </a:cxn>
                  <a:cxn ang="0">
                    <a:pos x="6" y="10"/>
                  </a:cxn>
                  <a:cxn ang="0">
                    <a:pos x="9" y="10"/>
                  </a:cxn>
                  <a:cxn ang="0">
                    <a:pos x="12" y="10"/>
                  </a:cxn>
                  <a:cxn ang="0">
                    <a:pos x="9" y="7"/>
                  </a:cxn>
                  <a:cxn ang="0">
                    <a:pos x="9" y="5"/>
                  </a:cxn>
                  <a:cxn ang="0">
                    <a:pos x="11" y="2"/>
                  </a:cxn>
                  <a:cxn ang="0">
                    <a:pos x="14" y="4"/>
                  </a:cxn>
                  <a:cxn ang="0">
                    <a:pos x="17" y="7"/>
                  </a:cxn>
                  <a:cxn ang="0">
                    <a:pos x="23" y="8"/>
                  </a:cxn>
                  <a:cxn ang="0">
                    <a:pos x="27" y="4"/>
                  </a:cxn>
                  <a:cxn ang="0">
                    <a:pos x="32" y="11"/>
                  </a:cxn>
                  <a:cxn ang="0">
                    <a:pos x="35" y="16"/>
                  </a:cxn>
                  <a:cxn ang="0">
                    <a:pos x="42" y="19"/>
                  </a:cxn>
                  <a:cxn ang="0">
                    <a:pos x="36" y="19"/>
                  </a:cxn>
                  <a:cxn ang="0">
                    <a:pos x="33" y="27"/>
                  </a:cxn>
                  <a:cxn ang="0">
                    <a:pos x="33" y="32"/>
                  </a:cxn>
                  <a:cxn ang="0">
                    <a:pos x="32" y="35"/>
                  </a:cxn>
                  <a:cxn ang="0">
                    <a:pos x="30" y="35"/>
                  </a:cxn>
                  <a:cxn ang="0">
                    <a:pos x="30" y="41"/>
                  </a:cxn>
                </a:cxnLst>
                <a:rect l="0" t="0" r="r" b="b"/>
                <a:pathLst>
                  <a:path w="42" h="42">
                    <a:moveTo>
                      <a:pt x="30" y="41"/>
                    </a:moveTo>
                    <a:cubicBezTo>
                      <a:pt x="26" y="42"/>
                      <a:pt x="27" y="39"/>
                      <a:pt x="26" y="38"/>
                    </a:cubicBezTo>
                    <a:cubicBezTo>
                      <a:pt x="26" y="39"/>
                      <a:pt x="26" y="39"/>
                      <a:pt x="26" y="39"/>
                    </a:cubicBezTo>
                    <a:cubicBezTo>
                      <a:pt x="24" y="39"/>
                      <a:pt x="24" y="38"/>
                      <a:pt x="24" y="38"/>
                    </a:cubicBezTo>
                    <a:cubicBezTo>
                      <a:pt x="24" y="36"/>
                      <a:pt x="24" y="36"/>
                      <a:pt x="23" y="36"/>
                    </a:cubicBezTo>
                    <a:cubicBezTo>
                      <a:pt x="23" y="36"/>
                      <a:pt x="23" y="36"/>
                      <a:pt x="23" y="35"/>
                    </a:cubicBezTo>
                    <a:cubicBezTo>
                      <a:pt x="23" y="35"/>
                      <a:pt x="26" y="35"/>
                      <a:pt x="26" y="33"/>
                    </a:cubicBezTo>
                    <a:cubicBezTo>
                      <a:pt x="26" y="33"/>
                      <a:pt x="24" y="33"/>
                      <a:pt x="24" y="32"/>
                    </a:cubicBezTo>
                    <a:cubicBezTo>
                      <a:pt x="24" y="30"/>
                      <a:pt x="26" y="30"/>
                      <a:pt x="26" y="30"/>
                    </a:cubicBezTo>
                    <a:cubicBezTo>
                      <a:pt x="23" y="27"/>
                      <a:pt x="23" y="27"/>
                      <a:pt x="23" y="27"/>
                    </a:cubicBezTo>
                    <a:cubicBezTo>
                      <a:pt x="21" y="25"/>
                      <a:pt x="18" y="28"/>
                      <a:pt x="18" y="30"/>
                    </a:cubicBezTo>
                    <a:cubicBezTo>
                      <a:pt x="17" y="30"/>
                      <a:pt x="15" y="32"/>
                      <a:pt x="15" y="32"/>
                    </a:cubicBezTo>
                    <a:cubicBezTo>
                      <a:pt x="14" y="33"/>
                      <a:pt x="14" y="33"/>
                      <a:pt x="14" y="33"/>
                    </a:cubicBezTo>
                    <a:cubicBezTo>
                      <a:pt x="12" y="35"/>
                      <a:pt x="12" y="35"/>
                      <a:pt x="12" y="35"/>
                    </a:cubicBezTo>
                    <a:cubicBezTo>
                      <a:pt x="12" y="36"/>
                      <a:pt x="12" y="36"/>
                      <a:pt x="11" y="36"/>
                    </a:cubicBezTo>
                    <a:cubicBezTo>
                      <a:pt x="11" y="35"/>
                      <a:pt x="11" y="35"/>
                      <a:pt x="11" y="33"/>
                    </a:cubicBezTo>
                    <a:cubicBezTo>
                      <a:pt x="11" y="33"/>
                      <a:pt x="11" y="33"/>
                      <a:pt x="11" y="33"/>
                    </a:cubicBezTo>
                    <a:cubicBezTo>
                      <a:pt x="9" y="32"/>
                      <a:pt x="12" y="32"/>
                      <a:pt x="12" y="32"/>
                    </a:cubicBezTo>
                    <a:cubicBezTo>
                      <a:pt x="12" y="32"/>
                      <a:pt x="9" y="30"/>
                      <a:pt x="11" y="30"/>
                    </a:cubicBezTo>
                    <a:cubicBezTo>
                      <a:pt x="11" y="28"/>
                      <a:pt x="12" y="30"/>
                      <a:pt x="12" y="28"/>
                    </a:cubicBezTo>
                    <a:cubicBezTo>
                      <a:pt x="12" y="27"/>
                      <a:pt x="9" y="28"/>
                      <a:pt x="9" y="27"/>
                    </a:cubicBezTo>
                    <a:cubicBezTo>
                      <a:pt x="8" y="27"/>
                      <a:pt x="6" y="25"/>
                      <a:pt x="6" y="24"/>
                    </a:cubicBezTo>
                    <a:cubicBezTo>
                      <a:pt x="4" y="24"/>
                      <a:pt x="4" y="24"/>
                      <a:pt x="4" y="24"/>
                    </a:cubicBezTo>
                    <a:cubicBezTo>
                      <a:pt x="3" y="22"/>
                      <a:pt x="6" y="24"/>
                      <a:pt x="6" y="24"/>
                    </a:cubicBezTo>
                    <a:cubicBezTo>
                      <a:pt x="6" y="22"/>
                      <a:pt x="8" y="21"/>
                      <a:pt x="8" y="21"/>
                    </a:cubicBezTo>
                    <a:cubicBezTo>
                      <a:pt x="3" y="18"/>
                      <a:pt x="3" y="18"/>
                      <a:pt x="3" y="18"/>
                    </a:cubicBezTo>
                    <a:cubicBezTo>
                      <a:pt x="1" y="14"/>
                      <a:pt x="4" y="14"/>
                      <a:pt x="4" y="14"/>
                    </a:cubicBezTo>
                    <a:cubicBezTo>
                      <a:pt x="4" y="13"/>
                      <a:pt x="0" y="10"/>
                      <a:pt x="0" y="8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6" y="8"/>
                      <a:pt x="4" y="10"/>
                      <a:pt x="6" y="10"/>
                    </a:cubicBezTo>
                    <a:cubicBezTo>
                      <a:pt x="8" y="10"/>
                      <a:pt x="8" y="10"/>
                      <a:pt x="9" y="10"/>
                    </a:cubicBezTo>
                    <a:cubicBezTo>
                      <a:pt x="11" y="10"/>
                      <a:pt x="11" y="13"/>
                      <a:pt x="12" y="10"/>
                    </a:cubicBezTo>
                    <a:cubicBezTo>
                      <a:pt x="14" y="8"/>
                      <a:pt x="9" y="7"/>
                      <a:pt x="9" y="7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9" y="4"/>
                      <a:pt x="11" y="2"/>
                      <a:pt x="11" y="2"/>
                    </a:cubicBezTo>
                    <a:cubicBezTo>
                      <a:pt x="12" y="5"/>
                      <a:pt x="14" y="0"/>
                      <a:pt x="14" y="4"/>
                    </a:cubicBezTo>
                    <a:cubicBezTo>
                      <a:pt x="15" y="7"/>
                      <a:pt x="17" y="4"/>
                      <a:pt x="17" y="7"/>
                    </a:cubicBezTo>
                    <a:cubicBezTo>
                      <a:pt x="18" y="11"/>
                      <a:pt x="23" y="10"/>
                      <a:pt x="23" y="8"/>
                    </a:cubicBezTo>
                    <a:cubicBezTo>
                      <a:pt x="24" y="7"/>
                      <a:pt x="26" y="5"/>
                      <a:pt x="27" y="4"/>
                    </a:cubicBezTo>
                    <a:cubicBezTo>
                      <a:pt x="29" y="4"/>
                      <a:pt x="32" y="10"/>
                      <a:pt x="32" y="11"/>
                    </a:cubicBezTo>
                    <a:cubicBezTo>
                      <a:pt x="33" y="13"/>
                      <a:pt x="35" y="13"/>
                      <a:pt x="35" y="16"/>
                    </a:cubicBezTo>
                    <a:cubicBezTo>
                      <a:pt x="35" y="18"/>
                      <a:pt x="41" y="16"/>
                      <a:pt x="42" y="19"/>
                    </a:cubicBezTo>
                    <a:cubicBezTo>
                      <a:pt x="42" y="22"/>
                      <a:pt x="41" y="18"/>
                      <a:pt x="36" y="19"/>
                    </a:cubicBezTo>
                    <a:cubicBezTo>
                      <a:pt x="33" y="22"/>
                      <a:pt x="36" y="25"/>
                      <a:pt x="33" y="27"/>
                    </a:cubicBezTo>
                    <a:cubicBezTo>
                      <a:pt x="32" y="28"/>
                      <a:pt x="35" y="30"/>
                      <a:pt x="33" y="32"/>
                    </a:cubicBezTo>
                    <a:cubicBezTo>
                      <a:pt x="32" y="32"/>
                      <a:pt x="33" y="33"/>
                      <a:pt x="32" y="35"/>
                    </a:cubicBezTo>
                    <a:cubicBezTo>
                      <a:pt x="32" y="35"/>
                      <a:pt x="32" y="28"/>
                      <a:pt x="30" y="35"/>
                    </a:cubicBezTo>
                    <a:cubicBezTo>
                      <a:pt x="29" y="38"/>
                      <a:pt x="29" y="39"/>
                      <a:pt x="30" y="4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3" name="Freeform 712"/>
              <p:cNvSpPr>
                <a:spLocks/>
              </p:cNvSpPr>
              <p:nvPr/>
            </p:nvSpPr>
            <p:spPr bwMode="auto">
              <a:xfrm>
                <a:off x="3389" y="2286"/>
                <a:ext cx="23" cy="21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" y="0"/>
                  </a:cxn>
                  <a:cxn ang="0">
                    <a:pos x="4" y="3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9" y="5"/>
                  </a:cxn>
                  <a:cxn ang="0">
                    <a:pos x="10" y="6"/>
                  </a:cxn>
                  <a:cxn ang="0">
                    <a:pos x="12" y="11"/>
                  </a:cxn>
                  <a:cxn ang="0">
                    <a:pos x="9" y="11"/>
                  </a:cxn>
                  <a:cxn ang="0">
                    <a:pos x="0" y="2"/>
                  </a:cxn>
                </a:cxnLst>
                <a:rect l="0" t="0" r="r" b="b"/>
                <a:pathLst>
                  <a:path w="12" h="11">
                    <a:moveTo>
                      <a:pt x="0" y="2"/>
                    </a:moveTo>
                    <a:cubicBezTo>
                      <a:pt x="1" y="2"/>
                      <a:pt x="1" y="0"/>
                      <a:pt x="3" y="0"/>
                    </a:cubicBezTo>
                    <a:cubicBezTo>
                      <a:pt x="4" y="2"/>
                      <a:pt x="3" y="3"/>
                      <a:pt x="4" y="3"/>
                    </a:cubicBezTo>
                    <a:cubicBezTo>
                      <a:pt x="6" y="2"/>
                      <a:pt x="4" y="3"/>
                      <a:pt x="6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9" y="3"/>
                      <a:pt x="7" y="5"/>
                      <a:pt x="9" y="5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10" y="8"/>
                      <a:pt x="10" y="9"/>
                      <a:pt x="12" y="11"/>
                    </a:cubicBezTo>
                    <a:cubicBezTo>
                      <a:pt x="10" y="11"/>
                      <a:pt x="10" y="11"/>
                      <a:pt x="9" y="11"/>
                    </a:cubicBezTo>
                    <a:cubicBezTo>
                      <a:pt x="4" y="9"/>
                      <a:pt x="3" y="5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4" name="Freeform 713"/>
              <p:cNvSpPr>
                <a:spLocks/>
              </p:cNvSpPr>
              <p:nvPr/>
            </p:nvSpPr>
            <p:spPr bwMode="auto">
              <a:xfrm>
                <a:off x="3368" y="2253"/>
                <a:ext cx="50" cy="54"/>
              </a:xfrm>
              <a:custGeom>
                <a:avLst/>
                <a:gdLst/>
                <a:ahLst/>
                <a:cxnLst>
                  <a:cxn ang="0">
                    <a:pos x="24" y="28"/>
                  </a:cxn>
                  <a:cxn ang="0">
                    <a:pos x="24" y="25"/>
                  </a:cxn>
                  <a:cxn ang="0">
                    <a:pos x="24" y="25"/>
                  </a:cxn>
                  <a:cxn ang="0">
                    <a:pos x="26" y="23"/>
                  </a:cxn>
                  <a:cxn ang="0">
                    <a:pos x="24" y="22"/>
                  </a:cxn>
                  <a:cxn ang="0">
                    <a:pos x="26" y="20"/>
                  </a:cxn>
                  <a:cxn ang="0">
                    <a:pos x="23" y="19"/>
                  </a:cxn>
                  <a:cxn ang="0">
                    <a:pos x="20" y="16"/>
                  </a:cxn>
                  <a:cxn ang="0">
                    <a:pos x="18" y="16"/>
                  </a:cxn>
                  <a:cxn ang="0">
                    <a:pos x="20" y="16"/>
                  </a:cxn>
                  <a:cxn ang="0">
                    <a:pos x="21" y="12"/>
                  </a:cxn>
                  <a:cxn ang="0">
                    <a:pos x="17" y="9"/>
                  </a:cxn>
                  <a:cxn ang="0">
                    <a:pos x="18" y="6"/>
                  </a:cxn>
                  <a:cxn ang="0">
                    <a:pos x="14" y="0"/>
                  </a:cxn>
                  <a:cxn ang="0">
                    <a:pos x="12" y="2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3" y="8"/>
                  </a:cxn>
                  <a:cxn ang="0">
                    <a:pos x="1" y="11"/>
                  </a:cxn>
                  <a:cxn ang="0">
                    <a:pos x="3" y="12"/>
                  </a:cxn>
                  <a:cxn ang="0">
                    <a:pos x="1" y="14"/>
                  </a:cxn>
                  <a:cxn ang="0">
                    <a:pos x="9" y="16"/>
                  </a:cxn>
                  <a:cxn ang="0">
                    <a:pos x="11" y="19"/>
                  </a:cxn>
                  <a:cxn ang="0">
                    <a:pos x="14" y="17"/>
                  </a:cxn>
                  <a:cxn ang="0">
                    <a:pos x="15" y="20"/>
                  </a:cxn>
                  <a:cxn ang="0">
                    <a:pos x="17" y="20"/>
                  </a:cxn>
                  <a:cxn ang="0">
                    <a:pos x="18" y="20"/>
                  </a:cxn>
                  <a:cxn ang="0">
                    <a:pos x="20" y="22"/>
                  </a:cxn>
                  <a:cxn ang="0">
                    <a:pos x="21" y="23"/>
                  </a:cxn>
                  <a:cxn ang="0">
                    <a:pos x="23" y="28"/>
                  </a:cxn>
                  <a:cxn ang="0">
                    <a:pos x="24" y="26"/>
                  </a:cxn>
                  <a:cxn ang="0">
                    <a:pos x="24" y="28"/>
                  </a:cxn>
                </a:cxnLst>
                <a:rect l="0" t="0" r="r" b="b"/>
                <a:pathLst>
                  <a:path w="26" h="28">
                    <a:moveTo>
                      <a:pt x="24" y="28"/>
                    </a:moveTo>
                    <a:cubicBezTo>
                      <a:pt x="24" y="26"/>
                      <a:pt x="24" y="26"/>
                      <a:pt x="24" y="25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3"/>
                      <a:pt x="26" y="23"/>
                      <a:pt x="26" y="23"/>
                    </a:cubicBezTo>
                    <a:cubicBezTo>
                      <a:pt x="26" y="23"/>
                      <a:pt x="23" y="22"/>
                      <a:pt x="24" y="22"/>
                    </a:cubicBezTo>
                    <a:cubicBezTo>
                      <a:pt x="24" y="20"/>
                      <a:pt x="26" y="22"/>
                      <a:pt x="26" y="20"/>
                    </a:cubicBezTo>
                    <a:cubicBezTo>
                      <a:pt x="26" y="19"/>
                      <a:pt x="23" y="20"/>
                      <a:pt x="23" y="19"/>
                    </a:cubicBezTo>
                    <a:cubicBezTo>
                      <a:pt x="21" y="19"/>
                      <a:pt x="20" y="17"/>
                      <a:pt x="20" y="16"/>
                    </a:cubicBezTo>
                    <a:cubicBezTo>
                      <a:pt x="18" y="16"/>
                      <a:pt x="18" y="16"/>
                      <a:pt x="18" y="16"/>
                    </a:cubicBezTo>
                    <a:cubicBezTo>
                      <a:pt x="17" y="14"/>
                      <a:pt x="20" y="16"/>
                      <a:pt x="20" y="16"/>
                    </a:cubicBezTo>
                    <a:cubicBezTo>
                      <a:pt x="20" y="14"/>
                      <a:pt x="21" y="12"/>
                      <a:pt x="21" y="12"/>
                    </a:cubicBezTo>
                    <a:cubicBezTo>
                      <a:pt x="17" y="9"/>
                      <a:pt x="17" y="9"/>
                      <a:pt x="17" y="9"/>
                    </a:cubicBezTo>
                    <a:cubicBezTo>
                      <a:pt x="15" y="6"/>
                      <a:pt x="18" y="6"/>
                      <a:pt x="18" y="6"/>
                    </a:cubicBezTo>
                    <a:cubicBezTo>
                      <a:pt x="18" y="5"/>
                      <a:pt x="14" y="2"/>
                      <a:pt x="14" y="0"/>
                    </a:cubicBezTo>
                    <a:cubicBezTo>
                      <a:pt x="12" y="0"/>
                      <a:pt x="12" y="2"/>
                      <a:pt x="12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8" y="2"/>
                      <a:pt x="8" y="2"/>
                      <a:pt x="6" y="2"/>
                    </a:cubicBezTo>
                    <a:cubicBezTo>
                      <a:pt x="5" y="2"/>
                      <a:pt x="3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1" y="3"/>
                    </a:cubicBezTo>
                    <a:cubicBezTo>
                      <a:pt x="1" y="5"/>
                      <a:pt x="3" y="6"/>
                      <a:pt x="3" y="8"/>
                    </a:cubicBezTo>
                    <a:cubicBezTo>
                      <a:pt x="3" y="9"/>
                      <a:pt x="1" y="9"/>
                      <a:pt x="1" y="11"/>
                    </a:cubicBezTo>
                    <a:cubicBezTo>
                      <a:pt x="1" y="12"/>
                      <a:pt x="3" y="12"/>
                      <a:pt x="3" y="12"/>
                    </a:cubicBezTo>
                    <a:cubicBezTo>
                      <a:pt x="3" y="14"/>
                      <a:pt x="1" y="14"/>
                      <a:pt x="1" y="14"/>
                    </a:cubicBezTo>
                    <a:cubicBezTo>
                      <a:pt x="5" y="16"/>
                      <a:pt x="8" y="14"/>
                      <a:pt x="9" y="16"/>
                    </a:cubicBezTo>
                    <a:cubicBezTo>
                      <a:pt x="11" y="17"/>
                      <a:pt x="11" y="17"/>
                      <a:pt x="11" y="19"/>
                    </a:cubicBezTo>
                    <a:cubicBezTo>
                      <a:pt x="12" y="19"/>
                      <a:pt x="12" y="17"/>
                      <a:pt x="14" y="17"/>
                    </a:cubicBezTo>
                    <a:cubicBezTo>
                      <a:pt x="15" y="19"/>
                      <a:pt x="14" y="20"/>
                      <a:pt x="15" y="20"/>
                    </a:cubicBezTo>
                    <a:cubicBezTo>
                      <a:pt x="17" y="19"/>
                      <a:pt x="15" y="20"/>
                      <a:pt x="17" y="20"/>
                    </a:cubicBezTo>
                    <a:cubicBezTo>
                      <a:pt x="18" y="20"/>
                      <a:pt x="18" y="20"/>
                      <a:pt x="18" y="20"/>
                    </a:cubicBezTo>
                    <a:cubicBezTo>
                      <a:pt x="20" y="20"/>
                      <a:pt x="18" y="22"/>
                      <a:pt x="20" y="22"/>
                    </a:cubicBezTo>
                    <a:cubicBezTo>
                      <a:pt x="21" y="23"/>
                      <a:pt x="21" y="23"/>
                      <a:pt x="21" y="23"/>
                    </a:cubicBezTo>
                    <a:cubicBezTo>
                      <a:pt x="21" y="25"/>
                      <a:pt x="21" y="26"/>
                      <a:pt x="23" y="28"/>
                    </a:cubicBezTo>
                    <a:cubicBezTo>
                      <a:pt x="23" y="28"/>
                      <a:pt x="23" y="26"/>
                      <a:pt x="24" y="26"/>
                    </a:cubicBezTo>
                    <a:cubicBezTo>
                      <a:pt x="24" y="28"/>
                      <a:pt x="24" y="28"/>
                      <a:pt x="24" y="2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5" name="Freeform 714"/>
              <p:cNvSpPr>
                <a:spLocks/>
              </p:cNvSpPr>
              <p:nvPr/>
            </p:nvSpPr>
            <p:spPr bwMode="auto">
              <a:xfrm>
                <a:off x="3313" y="2204"/>
                <a:ext cx="109" cy="57"/>
              </a:xfrm>
              <a:custGeom>
                <a:avLst/>
                <a:gdLst/>
                <a:ahLst/>
                <a:cxnLst>
                  <a:cxn ang="0">
                    <a:pos x="30" y="28"/>
                  </a:cxn>
                  <a:cxn ang="0">
                    <a:pos x="34" y="26"/>
                  </a:cxn>
                  <a:cxn ang="0">
                    <a:pos x="36" y="26"/>
                  </a:cxn>
                  <a:cxn ang="0">
                    <a:pos x="41" y="26"/>
                  </a:cxn>
                  <a:cxn ang="0">
                    <a:pos x="42" y="25"/>
                  </a:cxn>
                  <a:cxn ang="0">
                    <a:pos x="44" y="23"/>
                  </a:cxn>
                  <a:cxn ang="0">
                    <a:pos x="47" y="25"/>
                  </a:cxn>
                  <a:cxn ang="0">
                    <a:pos x="48" y="26"/>
                  </a:cxn>
                  <a:cxn ang="0">
                    <a:pos x="51" y="26"/>
                  </a:cxn>
                  <a:cxn ang="0">
                    <a:pos x="54" y="26"/>
                  </a:cxn>
                  <a:cxn ang="0">
                    <a:pos x="51" y="23"/>
                  </a:cxn>
                  <a:cxn ang="0">
                    <a:pos x="51" y="22"/>
                  </a:cxn>
                  <a:cxn ang="0">
                    <a:pos x="53" y="19"/>
                  </a:cxn>
                  <a:cxn ang="0">
                    <a:pos x="47" y="16"/>
                  </a:cxn>
                  <a:cxn ang="0">
                    <a:pos x="47" y="11"/>
                  </a:cxn>
                  <a:cxn ang="0">
                    <a:pos x="42" y="10"/>
                  </a:cxn>
                  <a:cxn ang="0">
                    <a:pos x="37" y="10"/>
                  </a:cxn>
                  <a:cxn ang="0">
                    <a:pos x="31" y="11"/>
                  </a:cxn>
                  <a:cxn ang="0">
                    <a:pos x="30" y="8"/>
                  </a:cxn>
                  <a:cxn ang="0">
                    <a:pos x="24" y="5"/>
                  </a:cxn>
                  <a:cxn ang="0">
                    <a:pos x="17" y="4"/>
                  </a:cxn>
                  <a:cxn ang="0">
                    <a:pos x="11" y="4"/>
                  </a:cxn>
                  <a:cxn ang="0">
                    <a:pos x="7" y="0"/>
                  </a:cxn>
                  <a:cxn ang="0">
                    <a:pos x="0" y="2"/>
                  </a:cxn>
                  <a:cxn ang="0">
                    <a:pos x="10" y="8"/>
                  </a:cxn>
                  <a:cxn ang="0">
                    <a:pos x="14" y="14"/>
                  </a:cxn>
                  <a:cxn ang="0">
                    <a:pos x="13" y="23"/>
                  </a:cxn>
                  <a:cxn ang="0">
                    <a:pos x="17" y="23"/>
                  </a:cxn>
                  <a:cxn ang="0">
                    <a:pos x="21" y="23"/>
                  </a:cxn>
                  <a:cxn ang="0">
                    <a:pos x="22" y="22"/>
                  </a:cxn>
                  <a:cxn ang="0">
                    <a:pos x="27" y="25"/>
                  </a:cxn>
                  <a:cxn ang="0">
                    <a:pos x="27" y="25"/>
                  </a:cxn>
                  <a:cxn ang="0">
                    <a:pos x="27" y="26"/>
                  </a:cxn>
                  <a:cxn ang="0">
                    <a:pos x="30" y="26"/>
                  </a:cxn>
                  <a:cxn ang="0">
                    <a:pos x="30" y="28"/>
                  </a:cxn>
                </a:cxnLst>
                <a:rect l="0" t="0" r="r" b="b"/>
                <a:pathLst>
                  <a:path w="56" h="29">
                    <a:moveTo>
                      <a:pt x="30" y="28"/>
                    </a:moveTo>
                    <a:cubicBezTo>
                      <a:pt x="31" y="28"/>
                      <a:pt x="33" y="26"/>
                      <a:pt x="34" y="26"/>
                    </a:cubicBezTo>
                    <a:cubicBezTo>
                      <a:pt x="36" y="26"/>
                      <a:pt x="36" y="26"/>
                      <a:pt x="36" y="26"/>
                    </a:cubicBezTo>
                    <a:cubicBezTo>
                      <a:pt x="41" y="26"/>
                      <a:pt x="41" y="26"/>
                      <a:pt x="41" y="26"/>
                    </a:cubicBezTo>
                    <a:cubicBezTo>
                      <a:pt x="41" y="26"/>
                      <a:pt x="41" y="25"/>
                      <a:pt x="42" y="25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47" y="25"/>
                      <a:pt x="47" y="25"/>
                      <a:pt x="47" y="25"/>
                    </a:cubicBezTo>
                    <a:cubicBezTo>
                      <a:pt x="48" y="25"/>
                      <a:pt x="47" y="26"/>
                      <a:pt x="48" y="26"/>
                    </a:cubicBezTo>
                    <a:cubicBezTo>
                      <a:pt x="50" y="26"/>
                      <a:pt x="50" y="26"/>
                      <a:pt x="51" y="26"/>
                    </a:cubicBezTo>
                    <a:cubicBezTo>
                      <a:pt x="53" y="26"/>
                      <a:pt x="53" y="29"/>
                      <a:pt x="54" y="26"/>
                    </a:cubicBezTo>
                    <a:cubicBezTo>
                      <a:pt x="56" y="25"/>
                      <a:pt x="51" y="23"/>
                      <a:pt x="51" y="23"/>
                    </a:cubicBezTo>
                    <a:cubicBezTo>
                      <a:pt x="51" y="22"/>
                      <a:pt x="51" y="22"/>
                      <a:pt x="51" y="22"/>
                    </a:cubicBezTo>
                    <a:cubicBezTo>
                      <a:pt x="51" y="20"/>
                      <a:pt x="53" y="19"/>
                      <a:pt x="53" y="19"/>
                    </a:cubicBezTo>
                    <a:cubicBezTo>
                      <a:pt x="48" y="17"/>
                      <a:pt x="48" y="17"/>
                      <a:pt x="47" y="16"/>
                    </a:cubicBezTo>
                    <a:cubicBezTo>
                      <a:pt x="45" y="14"/>
                      <a:pt x="50" y="11"/>
                      <a:pt x="47" y="11"/>
                    </a:cubicBezTo>
                    <a:cubicBezTo>
                      <a:pt x="44" y="11"/>
                      <a:pt x="44" y="10"/>
                      <a:pt x="42" y="10"/>
                    </a:cubicBezTo>
                    <a:cubicBezTo>
                      <a:pt x="41" y="8"/>
                      <a:pt x="41" y="11"/>
                      <a:pt x="37" y="10"/>
                    </a:cubicBezTo>
                    <a:cubicBezTo>
                      <a:pt x="36" y="8"/>
                      <a:pt x="34" y="13"/>
                      <a:pt x="31" y="11"/>
                    </a:cubicBezTo>
                    <a:cubicBezTo>
                      <a:pt x="30" y="10"/>
                      <a:pt x="34" y="10"/>
                      <a:pt x="30" y="8"/>
                    </a:cubicBezTo>
                    <a:cubicBezTo>
                      <a:pt x="25" y="7"/>
                      <a:pt x="25" y="5"/>
                      <a:pt x="24" y="5"/>
                    </a:cubicBezTo>
                    <a:cubicBezTo>
                      <a:pt x="22" y="5"/>
                      <a:pt x="21" y="2"/>
                      <a:pt x="17" y="4"/>
                    </a:cubicBezTo>
                    <a:cubicBezTo>
                      <a:pt x="13" y="7"/>
                      <a:pt x="14" y="4"/>
                      <a:pt x="11" y="4"/>
                    </a:cubicBezTo>
                    <a:cubicBezTo>
                      <a:pt x="8" y="4"/>
                      <a:pt x="8" y="0"/>
                      <a:pt x="7" y="0"/>
                    </a:cubicBezTo>
                    <a:cubicBezTo>
                      <a:pt x="5" y="0"/>
                      <a:pt x="2" y="0"/>
                      <a:pt x="0" y="2"/>
                    </a:cubicBezTo>
                    <a:cubicBezTo>
                      <a:pt x="7" y="7"/>
                      <a:pt x="8" y="5"/>
                      <a:pt x="10" y="8"/>
                    </a:cubicBezTo>
                    <a:cubicBezTo>
                      <a:pt x="11" y="11"/>
                      <a:pt x="13" y="7"/>
                      <a:pt x="14" y="14"/>
                    </a:cubicBezTo>
                    <a:cubicBezTo>
                      <a:pt x="16" y="22"/>
                      <a:pt x="14" y="22"/>
                      <a:pt x="13" y="23"/>
                    </a:cubicBezTo>
                    <a:cubicBezTo>
                      <a:pt x="16" y="25"/>
                      <a:pt x="14" y="23"/>
                      <a:pt x="17" y="23"/>
                    </a:cubicBezTo>
                    <a:cubicBezTo>
                      <a:pt x="17" y="23"/>
                      <a:pt x="21" y="25"/>
                      <a:pt x="21" y="23"/>
                    </a:cubicBezTo>
                    <a:cubicBezTo>
                      <a:pt x="22" y="22"/>
                      <a:pt x="22" y="22"/>
                      <a:pt x="22" y="22"/>
                    </a:cubicBezTo>
                    <a:cubicBezTo>
                      <a:pt x="22" y="22"/>
                      <a:pt x="24" y="22"/>
                      <a:pt x="27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7" y="26"/>
                    </a:cubicBezTo>
                    <a:cubicBezTo>
                      <a:pt x="28" y="28"/>
                      <a:pt x="28" y="26"/>
                      <a:pt x="30" y="26"/>
                    </a:cubicBezTo>
                    <a:cubicBezTo>
                      <a:pt x="30" y="28"/>
                      <a:pt x="30" y="28"/>
                      <a:pt x="30" y="28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6" name="Freeform 715"/>
              <p:cNvSpPr>
                <a:spLocks/>
              </p:cNvSpPr>
              <p:nvPr/>
            </p:nvSpPr>
            <p:spPr bwMode="auto">
              <a:xfrm>
                <a:off x="3408" y="1925"/>
                <a:ext cx="637" cy="347"/>
              </a:xfrm>
              <a:custGeom>
                <a:avLst/>
                <a:gdLst/>
                <a:ahLst/>
                <a:cxnLst>
                  <a:cxn ang="0">
                    <a:pos x="197" y="160"/>
                  </a:cxn>
                  <a:cxn ang="0">
                    <a:pos x="194" y="162"/>
                  </a:cxn>
                  <a:cxn ang="0">
                    <a:pos x="185" y="168"/>
                  </a:cxn>
                  <a:cxn ang="0">
                    <a:pos x="179" y="176"/>
                  </a:cxn>
                  <a:cxn ang="0">
                    <a:pos x="174" y="176"/>
                  </a:cxn>
                  <a:cxn ang="0">
                    <a:pos x="174" y="173"/>
                  </a:cxn>
                  <a:cxn ang="0">
                    <a:pos x="163" y="168"/>
                  </a:cxn>
                  <a:cxn ang="0">
                    <a:pos x="159" y="162"/>
                  </a:cxn>
                  <a:cxn ang="0">
                    <a:pos x="159" y="153"/>
                  </a:cxn>
                  <a:cxn ang="0">
                    <a:pos x="148" y="143"/>
                  </a:cxn>
                  <a:cxn ang="0">
                    <a:pos x="124" y="143"/>
                  </a:cxn>
                  <a:cxn ang="0">
                    <a:pos x="121" y="135"/>
                  </a:cxn>
                  <a:cxn ang="0">
                    <a:pos x="122" y="124"/>
                  </a:cxn>
                  <a:cxn ang="0">
                    <a:pos x="122" y="114"/>
                  </a:cxn>
                  <a:cxn ang="0">
                    <a:pos x="121" y="109"/>
                  </a:cxn>
                  <a:cxn ang="0">
                    <a:pos x="112" y="109"/>
                  </a:cxn>
                  <a:cxn ang="0">
                    <a:pos x="107" y="114"/>
                  </a:cxn>
                  <a:cxn ang="0">
                    <a:pos x="99" y="121"/>
                  </a:cxn>
                  <a:cxn ang="0">
                    <a:pos x="80" y="132"/>
                  </a:cxn>
                  <a:cxn ang="0">
                    <a:pos x="75" y="170"/>
                  </a:cxn>
                  <a:cxn ang="0">
                    <a:pos x="63" y="159"/>
                  </a:cxn>
                  <a:cxn ang="0">
                    <a:pos x="51" y="165"/>
                  </a:cxn>
                  <a:cxn ang="0">
                    <a:pos x="46" y="151"/>
                  </a:cxn>
                  <a:cxn ang="0">
                    <a:pos x="37" y="137"/>
                  </a:cxn>
                  <a:cxn ang="0">
                    <a:pos x="43" y="134"/>
                  </a:cxn>
                  <a:cxn ang="0">
                    <a:pos x="43" y="124"/>
                  </a:cxn>
                  <a:cxn ang="0">
                    <a:pos x="55" y="123"/>
                  </a:cxn>
                  <a:cxn ang="0">
                    <a:pos x="57" y="107"/>
                  </a:cxn>
                  <a:cxn ang="0">
                    <a:pos x="45" y="106"/>
                  </a:cxn>
                  <a:cxn ang="0">
                    <a:pos x="25" y="112"/>
                  </a:cxn>
                  <a:cxn ang="0">
                    <a:pos x="23" y="112"/>
                  </a:cxn>
                  <a:cxn ang="0">
                    <a:pos x="11" y="96"/>
                  </a:cxn>
                  <a:cxn ang="0">
                    <a:pos x="7" y="76"/>
                  </a:cxn>
                  <a:cxn ang="0">
                    <a:pos x="22" y="65"/>
                  </a:cxn>
                  <a:cxn ang="0">
                    <a:pos x="46" y="50"/>
                  </a:cxn>
                  <a:cxn ang="0">
                    <a:pos x="80" y="62"/>
                  </a:cxn>
                  <a:cxn ang="0">
                    <a:pos x="103" y="61"/>
                  </a:cxn>
                  <a:cxn ang="0">
                    <a:pos x="119" y="51"/>
                  </a:cxn>
                  <a:cxn ang="0">
                    <a:pos x="125" y="31"/>
                  </a:cxn>
                  <a:cxn ang="0">
                    <a:pos x="171" y="9"/>
                  </a:cxn>
                  <a:cxn ang="0">
                    <a:pos x="199" y="11"/>
                  </a:cxn>
                  <a:cxn ang="0">
                    <a:pos x="218" y="23"/>
                  </a:cxn>
                  <a:cxn ang="0">
                    <a:pos x="243" y="20"/>
                  </a:cxn>
                  <a:cxn ang="0">
                    <a:pos x="279" y="56"/>
                  </a:cxn>
                  <a:cxn ang="0">
                    <a:pos x="321" y="73"/>
                  </a:cxn>
                  <a:cxn ang="0">
                    <a:pos x="321" y="87"/>
                  </a:cxn>
                  <a:cxn ang="0">
                    <a:pos x="310" y="106"/>
                  </a:cxn>
                  <a:cxn ang="0">
                    <a:pos x="293" y="104"/>
                  </a:cxn>
                  <a:cxn ang="0">
                    <a:pos x="292" y="124"/>
                  </a:cxn>
                  <a:cxn ang="0">
                    <a:pos x="272" y="128"/>
                  </a:cxn>
                  <a:cxn ang="0">
                    <a:pos x="275" y="149"/>
                  </a:cxn>
                  <a:cxn ang="0">
                    <a:pos x="272" y="160"/>
                  </a:cxn>
                  <a:cxn ang="0">
                    <a:pos x="247" y="153"/>
                  </a:cxn>
                  <a:cxn ang="0">
                    <a:pos x="221" y="149"/>
                  </a:cxn>
                  <a:cxn ang="0">
                    <a:pos x="203" y="153"/>
                  </a:cxn>
                </a:cxnLst>
                <a:rect l="0" t="0" r="r" b="b"/>
                <a:pathLst>
                  <a:path w="328" h="179">
                    <a:moveTo>
                      <a:pt x="199" y="159"/>
                    </a:moveTo>
                    <a:cubicBezTo>
                      <a:pt x="197" y="160"/>
                      <a:pt x="197" y="160"/>
                      <a:pt x="197" y="160"/>
                    </a:cubicBezTo>
                    <a:cubicBezTo>
                      <a:pt x="196" y="160"/>
                      <a:pt x="197" y="162"/>
                      <a:pt x="196" y="162"/>
                    </a:cubicBezTo>
                    <a:cubicBezTo>
                      <a:pt x="194" y="162"/>
                      <a:pt x="196" y="160"/>
                      <a:pt x="194" y="162"/>
                    </a:cubicBezTo>
                    <a:cubicBezTo>
                      <a:pt x="191" y="163"/>
                      <a:pt x="189" y="165"/>
                      <a:pt x="188" y="166"/>
                    </a:cubicBezTo>
                    <a:cubicBezTo>
                      <a:pt x="186" y="168"/>
                      <a:pt x="186" y="168"/>
                      <a:pt x="185" y="168"/>
                    </a:cubicBezTo>
                    <a:cubicBezTo>
                      <a:pt x="182" y="170"/>
                      <a:pt x="183" y="171"/>
                      <a:pt x="182" y="171"/>
                    </a:cubicBezTo>
                    <a:cubicBezTo>
                      <a:pt x="180" y="173"/>
                      <a:pt x="179" y="174"/>
                      <a:pt x="179" y="176"/>
                    </a:cubicBezTo>
                    <a:cubicBezTo>
                      <a:pt x="180" y="177"/>
                      <a:pt x="179" y="179"/>
                      <a:pt x="177" y="177"/>
                    </a:cubicBezTo>
                    <a:cubicBezTo>
                      <a:pt x="174" y="176"/>
                      <a:pt x="174" y="176"/>
                      <a:pt x="174" y="176"/>
                    </a:cubicBezTo>
                    <a:cubicBezTo>
                      <a:pt x="176" y="173"/>
                      <a:pt x="176" y="173"/>
                      <a:pt x="176" y="173"/>
                    </a:cubicBezTo>
                    <a:cubicBezTo>
                      <a:pt x="176" y="173"/>
                      <a:pt x="176" y="174"/>
                      <a:pt x="174" y="173"/>
                    </a:cubicBezTo>
                    <a:cubicBezTo>
                      <a:pt x="174" y="171"/>
                      <a:pt x="174" y="171"/>
                      <a:pt x="168" y="171"/>
                    </a:cubicBezTo>
                    <a:cubicBezTo>
                      <a:pt x="163" y="173"/>
                      <a:pt x="163" y="171"/>
                      <a:pt x="163" y="168"/>
                    </a:cubicBezTo>
                    <a:cubicBezTo>
                      <a:pt x="163" y="165"/>
                      <a:pt x="163" y="162"/>
                      <a:pt x="162" y="162"/>
                    </a:cubicBezTo>
                    <a:cubicBezTo>
                      <a:pt x="159" y="162"/>
                      <a:pt x="159" y="162"/>
                      <a:pt x="159" y="162"/>
                    </a:cubicBezTo>
                    <a:cubicBezTo>
                      <a:pt x="159" y="162"/>
                      <a:pt x="159" y="160"/>
                      <a:pt x="159" y="157"/>
                    </a:cubicBezTo>
                    <a:cubicBezTo>
                      <a:pt x="160" y="153"/>
                      <a:pt x="160" y="149"/>
                      <a:pt x="159" y="153"/>
                    </a:cubicBezTo>
                    <a:cubicBezTo>
                      <a:pt x="156" y="154"/>
                      <a:pt x="157" y="148"/>
                      <a:pt x="154" y="146"/>
                    </a:cubicBezTo>
                    <a:cubicBezTo>
                      <a:pt x="151" y="145"/>
                      <a:pt x="151" y="142"/>
                      <a:pt x="148" y="143"/>
                    </a:cubicBezTo>
                    <a:cubicBezTo>
                      <a:pt x="144" y="146"/>
                      <a:pt x="141" y="143"/>
                      <a:pt x="133" y="145"/>
                    </a:cubicBezTo>
                    <a:cubicBezTo>
                      <a:pt x="127" y="146"/>
                      <a:pt x="127" y="146"/>
                      <a:pt x="124" y="143"/>
                    </a:cubicBezTo>
                    <a:cubicBezTo>
                      <a:pt x="122" y="140"/>
                      <a:pt x="121" y="139"/>
                      <a:pt x="121" y="137"/>
                    </a:cubicBezTo>
                    <a:cubicBezTo>
                      <a:pt x="119" y="137"/>
                      <a:pt x="121" y="135"/>
                      <a:pt x="121" y="135"/>
                    </a:cubicBezTo>
                    <a:cubicBezTo>
                      <a:pt x="119" y="131"/>
                      <a:pt x="121" y="135"/>
                      <a:pt x="127" y="128"/>
                    </a:cubicBezTo>
                    <a:cubicBezTo>
                      <a:pt x="125" y="123"/>
                      <a:pt x="122" y="129"/>
                      <a:pt x="122" y="124"/>
                    </a:cubicBezTo>
                    <a:cubicBezTo>
                      <a:pt x="122" y="120"/>
                      <a:pt x="121" y="121"/>
                      <a:pt x="119" y="117"/>
                    </a:cubicBezTo>
                    <a:cubicBezTo>
                      <a:pt x="118" y="112"/>
                      <a:pt x="122" y="117"/>
                      <a:pt x="122" y="114"/>
                    </a:cubicBezTo>
                    <a:cubicBezTo>
                      <a:pt x="122" y="110"/>
                      <a:pt x="124" y="114"/>
                      <a:pt x="124" y="107"/>
                    </a:cubicBezTo>
                    <a:cubicBezTo>
                      <a:pt x="124" y="106"/>
                      <a:pt x="121" y="107"/>
                      <a:pt x="121" y="109"/>
                    </a:cubicBezTo>
                    <a:cubicBezTo>
                      <a:pt x="119" y="112"/>
                      <a:pt x="116" y="112"/>
                      <a:pt x="118" y="109"/>
                    </a:cubicBezTo>
                    <a:cubicBezTo>
                      <a:pt x="119" y="106"/>
                      <a:pt x="116" y="107"/>
                      <a:pt x="112" y="109"/>
                    </a:cubicBezTo>
                    <a:cubicBezTo>
                      <a:pt x="107" y="112"/>
                      <a:pt x="113" y="110"/>
                      <a:pt x="112" y="114"/>
                    </a:cubicBezTo>
                    <a:cubicBezTo>
                      <a:pt x="110" y="117"/>
                      <a:pt x="109" y="112"/>
                      <a:pt x="107" y="114"/>
                    </a:cubicBezTo>
                    <a:cubicBezTo>
                      <a:pt x="106" y="114"/>
                      <a:pt x="109" y="115"/>
                      <a:pt x="107" y="117"/>
                    </a:cubicBezTo>
                    <a:cubicBezTo>
                      <a:pt x="104" y="118"/>
                      <a:pt x="103" y="114"/>
                      <a:pt x="99" y="121"/>
                    </a:cubicBezTo>
                    <a:cubicBezTo>
                      <a:pt x="98" y="121"/>
                      <a:pt x="84" y="126"/>
                      <a:pt x="81" y="128"/>
                    </a:cubicBezTo>
                    <a:cubicBezTo>
                      <a:pt x="78" y="128"/>
                      <a:pt x="80" y="128"/>
                      <a:pt x="80" y="132"/>
                    </a:cubicBezTo>
                    <a:cubicBezTo>
                      <a:pt x="80" y="135"/>
                      <a:pt x="80" y="170"/>
                      <a:pt x="80" y="170"/>
                    </a:cubicBezTo>
                    <a:cubicBezTo>
                      <a:pt x="77" y="170"/>
                      <a:pt x="75" y="171"/>
                      <a:pt x="75" y="170"/>
                    </a:cubicBezTo>
                    <a:cubicBezTo>
                      <a:pt x="71" y="163"/>
                      <a:pt x="72" y="163"/>
                      <a:pt x="69" y="162"/>
                    </a:cubicBezTo>
                    <a:cubicBezTo>
                      <a:pt x="67" y="160"/>
                      <a:pt x="66" y="157"/>
                      <a:pt x="63" y="159"/>
                    </a:cubicBezTo>
                    <a:cubicBezTo>
                      <a:pt x="60" y="159"/>
                      <a:pt x="57" y="160"/>
                      <a:pt x="55" y="162"/>
                    </a:cubicBezTo>
                    <a:cubicBezTo>
                      <a:pt x="52" y="163"/>
                      <a:pt x="51" y="165"/>
                      <a:pt x="51" y="165"/>
                    </a:cubicBezTo>
                    <a:cubicBezTo>
                      <a:pt x="49" y="157"/>
                      <a:pt x="57" y="157"/>
                      <a:pt x="52" y="154"/>
                    </a:cubicBezTo>
                    <a:cubicBezTo>
                      <a:pt x="49" y="149"/>
                      <a:pt x="48" y="154"/>
                      <a:pt x="46" y="151"/>
                    </a:cubicBezTo>
                    <a:cubicBezTo>
                      <a:pt x="45" y="148"/>
                      <a:pt x="42" y="151"/>
                      <a:pt x="42" y="148"/>
                    </a:cubicBezTo>
                    <a:cubicBezTo>
                      <a:pt x="42" y="148"/>
                      <a:pt x="40" y="137"/>
                      <a:pt x="37" y="137"/>
                    </a:cubicBezTo>
                    <a:cubicBezTo>
                      <a:pt x="32" y="137"/>
                      <a:pt x="31" y="134"/>
                      <a:pt x="35" y="132"/>
                    </a:cubicBezTo>
                    <a:cubicBezTo>
                      <a:pt x="42" y="132"/>
                      <a:pt x="37" y="135"/>
                      <a:pt x="43" y="134"/>
                    </a:cubicBezTo>
                    <a:cubicBezTo>
                      <a:pt x="48" y="134"/>
                      <a:pt x="35" y="129"/>
                      <a:pt x="40" y="128"/>
                    </a:cubicBezTo>
                    <a:cubicBezTo>
                      <a:pt x="45" y="126"/>
                      <a:pt x="40" y="126"/>
                      <a:pt x="43" y="124"/>
                    </a:cubicBezTo>
                    <a:cubicBezTo>
                      <a:pt x="46" y="121"/>
                      <a:pt x="45" y="124"/>
                      <a:pt x="49" y="124"/>
                    </a:cubicBezTo>
                    <a:cubicBezTo>
                      <a:pt x="52" y="123"/>
                      <a:pt x="60" y="126"/>
                      <a:pt x="55" y="123"/>
                    </a:cubicBezTo>
                    <a:cubicBezTo>
                      <a:pt x="52" y="120"/>
                      <a:pt x="58" y="115"/>
                      <a:pt x="57" y="112"/>
                    </a:cubicBezTo>
                    <a:cubicBezTo>
                      <a:pt x="55" y="110"/>
                      <a:pt x="57" y="109"/>
                      <a:pt x="57" y="107"/>
                    </a:cubicBezTo>
                    <a:cubicBezTo>
                      <a:pt x="55" y="106"/>
                      <a:pt x="52" y="104"/>
                      <a:pt x="51" y="106"/>
                    </a:cubicBezTo>
                    <a:cubicBezTo>
                      <a:pt x="49" y="109"/>
                      <a:pt x="49" y="107"/>
                      <a:pt x="45" y="106"/>
                    </a:cubicBezTo>
                    <a:cubicBezTo>
                      <a:pt x="42" y="103"/>
                      <a:pt x="39" y="104"/>
                      <a:pt x="32" y="109"/>
                    </a:cubicBezTo>
                    <a:cubicBezTo>
                      <a:pt x="28" y="114"/>
                      <a:pt x="28" y="109"/>
                      <a:pt x="25" y="112"/>
                    </a:cubicBezTo>
                    <a:cubicBezTo>
                      <a:pt x="23" y="117"/>
                      <a:pt x="22" y="115"/>
                      <a:pt x="22" y="117"/>
                    </a:cubicBezTo>
                    <a:cubicBezTo>
                      <a:pt x="22" y="115"/>
                      <a:pt x="22" y="117"/>
                      <a:pt x="23" y="112"/>
                    </a:cubicBezTo>
                    <a:cubicBezTo>
                      <a:pt x="16" y="107"/>
                      <a:pt x="28" y="110"/>
                      <a:pt x="20" y="103"/>
                    </a:cubicBezTo>
                    <a:cubicBezTo>
                      <a:pt x="14" y="95"/>
                      <a:pt x="14" y="95"/>
                      <a:pt x="11" y="96"/>
                    </a:cubicBezTo>
                    <a:cubicBezTo>
                      <a:pt x="8" y="96"/>
                      <a:pt x="11" y="92"/>
                      <a:pt x="7" y="89"/>
                    </a:cubicBezTo>
                    <a:cubicBezTo>
                      <a:pt x="0" y="87"/>
                      <a:pt x="10" y="81"/>
                      <a:pt x="7" y="76"/>
                    </a:cubicBezTo>
                    <a:cubicBezTo>
                      <a:pt x="3" y="73"/>
                      <a:pt x="11" y="62"/>
                      <a:pt x="14" y="65"/>
                    </a:cubicBezTo>
                    <a:cubicBezTo>
                      <a:pt x="20" y="75"/>
                      <a:pt x="22" y="72"/>
                      <a:pt x="22" y="65"/>
                    </a:cubicBezTo>
                    <a:cubicBezTo>
                      <a:pt x="22" y="59"/>
                      <a:pt x="32" y="56"/>
                      <a:pt x="37" y="51"/>
                    </a:cubicBezTo>
                    <a:cubicBezTo>
                      <a:pt x="40" y="45"/>
                      <a:pt x="42" y="54"/>
                      <a:pt x="46" y="50"/>
                    </a:cubicBezTo>
                    <a:cubicBezTo>
                      <a:pt x="52" y="47"/>
                      <a:pt x="51" y="51"/>
                      <a:pt x="58" y="53"/>
                    </a:cubicBezTo>
                    <a:cubicBezTo>
                      <a:pt x="66" y="53"/>
                      <a:pt x="74" y="67"/>
                      <a:pt x="80" y="62"/>
                    </a:cubicBezTo>
                    <a:cubicBezTo>
                      <a:pt x="83" y="57"/>
                      <a:pt x="84" y="54"/>
                      <a:pt x="89" y="57"/>
                    </a:cubicBezTo>
                    <a:cubicBezTo>
                      <a:pt x="93" y="61"/>
                      <a:pt x="93" y="53"/>
                      <a:pt x="103" y="61"/>
                    </a:cubicBezTo>
                    <a:cubicBezTo>
                      <a:pt x="112" y="67"/>
                      <a:pt x="107" y="56"/>
                      <a:pt x="113" y="61"/>
                    </a:cubicBezTo>
                    <a:cubicBezTo>
                      <a:pt x="121" y="65"/>
                      <a:pt x="128" y="54"/>
                      <a:pt x="119" y="51"/>
                    </a:cubicBezTo>
                    <a:cubicBezTo>
                      <a:pt x="103" y="44"/>
                      <a:pt x="124" y="45"/>
                      <a:pt x="118" y="39"/>
                    </a:cubicBezTo>
                    <a:cubicBezTo>
                      <a:pt x="112" y="34"/>
                      <a:pt x="133" y="34"/>
                      <a:pt x="125" y="31"/>
                    </a:cubicBezTo>
                    <a:cubicBezTo>
                      <a:pt x="118" y="28"/>
                      <a:pt x="115" y="20"/>
                      <a:pt x="124" y="20"/>
                    </a:cubicBezTo>
                    <a:cubicBezTo>
                      <a:pt x="133" y="20"/>
                      <a:pt x="163" y="14"/>
                      <a:pt x="171" y="9"/>
                    </a:cubicBezTo>
                    <a:cubicBezTo>
                      <a:pt x="180" y="6"/>
                      <a:pt x="182" y="0"/>
                      <a:pt x="188" y="5"/>
                    </a:cubicBezTo>
                    <a:cubicBezTo>
                      <a:pt x="193" y="8"/>
                      <a:pt x="196" y="0"/>
                      <a:pt x="199" y="11"/>
                    </a:cubicBezTo>
                    <a:cubicBezTo>
                      <a:pt x="202" y="23"/>
                      <a:pt x="206" y="15"/>
                      <a:pt x="212" y="19"/>
                    </a:cubicBezTo>
                    <a:cubicBezTo>
                      <a:pt x="218" y="22"/>
                      <a:pt x="223" y="19"/>
                      <a:pt x="218" y="23"/>
                    </a:cubicBezTo>
                    <a:cubicBezTo>
                      <a:pt x="214" y="28"/>
                      <a:pt x="223" y="28"/>
                      <a:pt x="235" y="20"/>
                    </a:cubicBezTo>
                    <a:cubicBezTo>
                      <a:pt x="247" y="11"/>
                      <a:pt x="246" y="17"/>
                      <a:pt x="243" y="20"/>
                    </a:cubicBezTo>
                    <a:cubicBezTo>
                      <a:pt x="240" y="23"/>
                      <a:pt x="252" y="25"/>
                      <a:pt x="263" y="45"/>
                    </a:cubicBezTo>
                    <a:cubicBezTo>
                      <a:pt x="276" y="75"/>
                      <a:pt x="270" y="48"/>
                      <a:pt x="279" y="56"/>
                    </a:cubicBezTo>
                    <a:cubicBezTo>
                      <a:pt x="290" y="65"/>
                      <a:pt x="295" y="53"/>
                      <a:pt x="304" y="62"/>
                    </a:cubicBezTo>
                    <a:cubicBezTo>
                      <a:pt x="311" y="73"/>
                      <a:pt x="314" y="79"/>
                      <a:pt x="321" y="73"/>
                    </a:cubicBezTo>
                    <a:cubicBezTo>
                      <a:pt x="328" y="68"/>
                      <a:pt x="321" y="75"/>
                      <a:pt x="328" y="81"/>
                    </a:cubicBezTo>
                    <a:cubicBezTo>
                      <a:pt x="319" y="79"/>
                      <a:pt x="328" y="86"/>
                      <a:pt x="321" y="87"/>
                    </a:cubicBezTo>
                    <a:cubicBezTo>
                      <a:pt x="311" y="90"/>
                      <a:pt x="313" y="96"/>
                      <a:pt x="314" y="100"/>
                    </a:cubicBezTo>
                    <a:cubicBezTo>
                      <a:pt x="316" y="103"/>
                      <a:pt x="314" y="104"/>
                      <a:pt x="310" y="106"/>
                    </a:cubicBezTo>
                    <a:cubicBezTo>
                      <a:pt x="307" y="107"/>
                      <a:pt x="308" y="104"/>
                      <a:pt x="304" y="106"/>
                    </a:cubicBezTo>
                    <a:cubicBezTo>
                      <a:pt x="299" y="106"/>
                      <a:pt x="295" y="100"/>
                      <a:pt x="293" y="104"/>
                    </a:cubicBezTo>
                    <a:cubicBezTo>
                      <a:pt x="293" y="107"/>
                      <a:pt x="292" y="117"/>
                      <a:pt x="289" y="120"/>
                    </a:cubicBezTo>
                    <a:cubicBezTo>
                      <a:pt x="287" y="123"/>
                      <a:pt x="292" y="121"/>
                      <a:pt x="292" y="124"/>
                    </a:cubicBezTo>
                    <a:cubicBezTo>
                      <a:pt x="290" y="128"/>
                      <a:pt x="287" y="126"/>
                      <a:pt x="284" y="124"/>
                    </a:cubicBezTo>
                    <a:cubicBezTo>
                      <a:pt x="282" y="124"/>
                      <a:pt x="276" y="126"/>
                      <a:pt x="272" y="128"/>
                    </a:cubicBezTo>
                    <a:cubicBezTo>
                      <a:pt x="264" y="129"/>
                      <a:pt x="275" y="129"/>
                      <a:pt x="273" y="132"/>
                    </a:cubicBezTo>
                    <a:cubicBezTo>
                      <a:pt x="272" y="135"/>
                      <a:pt x="279" y="148"/>
                      <a:pt x="275" y="149"/>
                    </a:cubicBezTo>
                    <a:cubicBezTo>
                      <a:pt x="272" y="151"/>
                      <a:pt x="276" y="153"/>
                      <a:pt x="273" y="153"/>
                    </a:cubicBezTo>
                    <a:cubicBezTo>
                      <a:pt x="270" y="154"/>
                      <a:pt x="273" y="159"/>
                      <a:pt x="272" y="160"/>
                    </a:cubicBezTo>
                    <a:cubicBezTo>
                      <a:pt x="269" y="156"/>
                      <a:pt x="266" y="159"/>
                      <a:pt x="264" y="156"/>
                    </a:cubicBezTo>
                    <a:cubicBezTo>
                      <a:pt x="264" y="153"/>
                      <a:pt x="258" y="153"/>
                      <a:pt x="247" y="153"/>
                    </a:cubicBezTo>
                    <a:cubicBezTo>
                      <a:pt x="235" y="151"/>
                      <a:pt x="235" y="154"/>
                      <a:pt x="232" y="153"/>
                    </a:cubicBezTo>
                    <a:cubicBezTo>
                      <a:pt x="231" y="151"/>
                      <a:pt x="226" y="148"/>
                      <a:pt x="221" y="149"/>
                    </a:cubicBezTo>
                    <a:cubicBezTo>
                      <a:pt x="215" y="151"/>
                      <a:pt x="220" y="159"/>
                      <a:pt x="217" y="157"/>
                    </a:cubicBezTo>
                    <a:cubicBezTo>
                      <a:pt x="214" y="156"/>
                      <a:pt x="208" y="153"/>
                      <a:pt x="203" y="153"/>
                    </a:cubicBezTo>
                    <a:cubicBezTo>
                      <a:pt x="199" y="154"/>
                      <a:pt x="199" y="157"/>
                      <a:pt x="199" y="159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7" name="Freeform 716"/>
              <p:cNvSpPr>
                <a:spLocks noEditPoints="1"/>
              </p:cNvSpPr>
              <p:nvPr/>
            </p:nvSpPr>
            <p:spPr bwMode="auto">
              <a:xfrm>
                <a:off x="3003" y="1547"/>
                <a:ext cx="186" cy="279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24" y="21"/>
                  </a:cxn>
                  <a:cxn ang="0">
                    <a:pos x="35" y="19"/>
                  </a:cxn>
                  <a:cxn ang="0">
                    <a:pos x="44" y="21"/>
                  </a:cxn>
                  <a:cxn ang="0">
                    <a:pos x="50" y="10"/>
                  </a:cxn>
                  <a:cxn ang="0">
                    <a:pos x="62" y="2"/>
                  </a:cxn>
                  <a:cxn ang="0">
                    <a:pos x="77" y="10"/>
                  </a:cxn>
                  <a:cxn ang="0">
                    <a:pos x="73" y="19"/>
                  </a:cxn>
                  <a:cxn ang="0">
                    <a:pos x="79" y="31"/>
                  </a:cxn>
                  <a:cxn ang="0">
                    <a:pos x="76" y="49"/>
                  </a:cxn>
                  <a:cxn ang="0">
                    <a:pos x="80" y="66"/>
                  </a:cxn>
                  <a:cxn ang="0">
                    <a:pos x="80" y="70"/>
                  </a:cxn>
                  <a:cxn ang="0">
                    <a:pos x="83" y="78"/>
                  </a:cxn>
                  <a:cxn ang="0">
                    <a:pos x="88" y="86"/>
                  </a:cxn>
                  <a:cxn ang="0">
                    <a:pos x="93" y="99"/>
                  </a:cxn>
                  <a:cxn ang="0">
                    <a:pos x="79" y="120"/>
                  </a:cxn>
                  <a:cxn ang="0">
                    <a:pos x="56" y="134"/>
                  </a:cxn>
                  <a:cxn ang="0">
                    <a:pos x="44" y="138"/>
                  </a:cxn>
                  <a:cxn ang="0">
                    <a:pos x="27" y="141"/>
                  </a:cxn>
                  <a:cxn ang="0">
                    <a:pos x="22" y="138"/>
                  </a:cxn>
                  <a:cxn ang="0">
                    <a:pos x="13" y="128"/>
                  </a:cxn>
                  <a:cxn ang="0">
                    <a:pos x="15" y="117"/>
                  </a:cxn>
                  <a:cxn ang="0">
                    <a:pos x="15" y="99"/>
                  </a:cxn>
                  <a:cxn ang="0">
                    <a:pos x="21" y="94"/>
                  </a:cxn>
                  <a:cxn ang="0">
                    <a:pos x="29" y="88"/>
                  </a:cxn>
                  <a:cxn ang="0">
                    <a:pos x="41" y="75"/>
                  </a:cxn>
                  <a:cxn ang="0">
                    <a:pos x="45" y="70"/>
                  </a:cxn>
                  <a:cxn ang="0">
                    <a:pos x="36" y="63"/>
                  </a:cxn>
                  <a:cxn ang="0">
                    <a:pos x="35" y="49"/>
                  </a:cxn>
                  <a:cxn ang="0">
                    <a:pos x="33" y="39"/>
                  </a:cxn>
                  <a:cxn ang="0">
                    <a:pos x="30" y="35"/>
                  </a:cxn>
                  <a:cxn ang="0">
                    <a:pos x="29" y="28"/>
                  </a:cxn>
                  <a:cxn ang="0">
                    <a:pos x="12" y="19"/>
                  </a:cxn>
                  <a:cxn ang="0">
                    <a:pos x="12" y="16"/>
                  </a:cxn>
                  <a:cxn ang="0">
                    <a:pos x="21" y="138"/>
                  </a:cxn>
                  <a:cxn ang="0">
                    <a:pos x="18" y="136"/>
                  </a:cxn>
                  <a:cxn ang="0">
                    <a:pos x="18" y="136"/>
                  </a:cxn>
                  <a:cxn ang="0">
                    <a:pos x="16" y="139"/>
                  </a:cxn>
                  <a:cxn ang="0">
                    <a:pos x="18" y="139"/>
                  </a:cxn>
                  <a:cxn ang="0">
                    <a:pos x="18" y="139"/>
                  </a:cxn>
                  <a:cxn ang="0">
                    <a:pos x="18" y="138"/>
                  </a:cxn>
                  <a:cxn ang="0">
                    <a:pos x="4" y="141"/>
                  </a:cxn>
                  <a:cxn ang="0">
                    <a:pos x="4" y="141"/>
                  </a:cxn>
                  <a:cxn ang="0">
                    <a:pos x="4" y="138"/>
                  </a:cxn>
                  <a:cxn ang="0">
                    <a:pos x="3" y="136"/>
                  </a:cxn>
                  <a:cxn ang="0">
                    <a:pos x="1" y="136"/>
                  </a:cxn>
                  <a:cxn ang="0">
                    <a:pos x="0" y="138"/>
                  </a:cxn>
                  <a:cxn ang="0">
                    <a:pos x="3" y="139"/>
                  </a:cxn>
                  <a:cxn ang="0">
                    <a:pos x="41" y="72"/>
                  </a:cxn>
                  <a:cxn ang="0">
                    <a:pos x="44" y="74"/>
                  </a:cxn>
                  <a:cxn ang="0">
                    <a:pos x="13" y="97"/>
                  </a:cxn>
                  <a:cxn ang="0">
                    <a:pos x="15" y="97"/>
                  </a:cxn>
                </a:cxnLst>
                <a:rect l="0" t="0" r="r" b="b"/>
                <a:pathLst>
                  <a:path w="96" h="144">
                    <a:moveTo>
                      <a:pt x="12" y="16"/>
                    </a:moveTo>
                    <a:cubicBezTo>
                      <a:pt x="12" y="16"/>
                      <a:pt x="10" y="14"/>
                      <a:pt x="12" y="13"/>
                    </a:cubicBezTo>
                    <a:cubicBezTo>
                      <a:pt x="15" y="11"/>
                      <a:pt x="18" y="14"/>
                      <a:pt x="21" y="17"/>
                    </a:cubicBezTo>
                    <a:cubicBezTo>
                      <a:pt x="24" y="21"/>
                      <a:pt x="19" y="21"/>
                      <a:pt x="24" y="21"/>
                    </a:cubicBezTo>
                    <a:cubicBezTo>
                      <a:pt x="30" y="21"/>
                      <a:pt x="27" y="22"/>
                      <a:pt x="30" y="22"/>
                    </a:cubicBezTo>
                    <a:cubicBezTo>
                      <a:pt x="35" y="21"/>
                      <a:pt x="33" y="19"/>
                      <a:pt x="35" y="19"/>
                    </a:cubicBezTo>
                    <a:cubicBezTo>
                      <a:pt x="36" y="21"/>
                      <a:pt x="39" y="21"/>
                      <a:pt x="42" y="24"/>
                    </a:cubicBezTo>
                    <a:cubicBezTo>
                      <a:pt x="42" y="22"/>
                      <a:pt x="44" y="24"/>
                      <a:pt x="44" y="21"/>
                    </a:cubicBezTo>
                    <a:cubicBezTo>
                      <a:pt x="45" y="17"/>
                      <a:pt x="51" y="19"/>
                      <a:pt x="48" y="16"/>
                    </a:cubicBezTo>
                    <a:cubicBezTo>
                      <a:pt x="47" y="13"/>
                      <a:pt x="50" y="13"/>
                      <a:pt x="50" y="10"/>
                    </a:cubicBezTo>
                    <a:cubicBezTo>
                      <a:pt x="50" y="8"/>
                      <a:pt x="51" y="5"/>
                      <a:pt x="54" y="3"/>
                    </a:cubicBezTo>
                    <a:cubicBezTo>
                      <a:pt x="58" y="2"/>
                      <a:pt x="56" y="5"/>
                      <a:pt x="62" y="2"/>
                    </a:cubicBezTo>
                    <a:cubicBezTo>
                      <a:pt x="65" y="0"/>
                      <a:pt x="65" y="0"/>
                      <a:pt x="67" y="3"/>
                    </a:cubicBezTo>
                    <a:cubicBezTo>
                      <a:pt x="68" y="5"/>
                      <a:pt x="76" y="6"/>
                      <a:pt x="77" y="10"/>
                    </a:cubicBezTo>
                    <a:cubicBezTo>
                      <a:pt x="77" y="11"/>
                      <a:pt x="70" y="14"/>
                      <a:pt x="74" y="16"/>
                    </a:cubicBezTo>
                    <a:cubicBezTo>
                      <a:pt x="67" y="21"/>
                      <a:pt x="73" y="17"/>
                      <a:pt x="73" y="19"/>
                    </a:cubicBezTo>
                    <a:cubicBezTo>
                      <a:pt x="74" y="22"/>
                      <a:pt x="70" y="21"/>
                      <a:pt x="71" y="25"/>
                    </a:cubicBezTo>
                    <a:cubicBezTo>
                      <a:pt x="73" y="33"/>
                      <a:pt x="76" y="27"/>
                      <a:pt x="79" y="31"/>
                    </a:cubicBezTo>
                    <a:cubicBezTo>
                      <a:pt x="82" y="36"/>
                      <a:pt x="85" y="35"/>
                      <a:pt x="82" y="38"/>
                    </a:cubicBezTo>
                    <a:cubicBezTo>
                      <a:pt x="79" y="41"/>
                      <a:pt x="73" y="46"/>
                      <a:pt x="76" y="49"/>
                    </a:cubicBezTo>
                    <a:cubicBezTo>
                      <a:pt x="79" y="50"/>
                      <a:pt x="85" y="64"/>
                      <a:pt x="83" y="64"/>
                    </a:cubicBezTo>
                    <a:cubicBezTo>
                      <a:pt x="80" y="64"/>
                      <a:pt x="80" y="64"/>
                      <a:pt x="80" y="66"/>
                    </a:cubicBezTo>
                    <a:cubicBezTo>
                      <a:pt x="82" y="66"/>
                      <a:pt x="80" y="66"/>
                      <a:pt x="80" y="67"/>
                    </a:cubicBezTo>
                    <a:cubicBezTo>
                      <a:pt x="80" y="70"/>
                      <a:pt x="79" y="69"/>
                      <a:pt x="80" y="70"/>
                    </a:cubicBezTo>
                    <a:cubicBezTo>
                      <a:pt x="83" y="72"/>
                      <a:pt x="79" y="72"/>
                      <a:pt x="79" y="74"/>
                    </a:cubicBezTo>
                    <a:cubicBezTo>
                      <a:pt x="80" y="77"/>
                      <a:pt x="86" y="77"/>
                      <a:pt x="83" y="78"/>
                    </a:cubicBezTo>
                    <a:cubicBezTo>
                      <a:pt x="82" y="80"/>
                      <a:pt x="83" y="80"/>
                      <a:pt x="83" y="81"/>
                    </a:cubicBezTo>
                    <a:cubicBezTo>
                      <a:pt x="82" y="83"/>
                      <a:pt x="88" y="83"/>
                      <a:pt x="88" y="86"/>
                    </a:cubicBezTo>
                    <a:cubicBezTo>
                      <a:pt x="86" y="89"/>
                      <a:pt x="80" y="89"/>
                      <a:pt x="83" y="92"/>
                    </a:cubicBezTo>
                    <a:cubicBezTo>
                      <a:pt x="86" y="94"/>
                      <a:pt x="91" y="95"/>
                      <a:pt x="93" y="99"/>
                    </a:cubicBezTo>
                    <a:cubicBezTo>
                      <a:pt x="94" y="102"/>
                      <a:pt x="96" y="100"/>
                      <a:pt x="94" y="103"/>
                    </a:cubicBezTo>
                    <a:cubicBezTo>
                      <a:pt x="93" y="106"/>
                      <a:pt x="88" y="113"/>
                      <a:pt x="79" y="120"/>
                    </a:cubicBezTo>
                    <a:cubicBezTo>
                      <a:pt x="71" y="128"/>
                      <a:pt x="68" y="130"/>
                      <a:pt x="65" y="133"/>
                    </a:cubicBezTo>
                    <a:cubicBezTo>
                      <a:pt x="61" y="136"/>
                      <a:pt x="61" y="133"/>
                      <a:pt x="56" y="134"/>
                    </a:cubicBezTo>
                    <a:cubicBezTo>
                      <a:pt x="51" y="138"/>
                      <a:pt x="53" y="133"/>
                      <a:pt x="51" y="136"/>
                    </a:cubicBezTo>
                    <a:cubicBezTo>
                      <a:pt x="48" y="139"/>
                      <a:pt x="50" y="134"/>
                      <a:pt x="44" y="138"/>
                    </a:cubicBezTo>
                    <a:cubicBezTo>
                      <a:pt x="35" y="142"/>
                      <a:pt x="33" y="141"/>
                      <a:pt x="30" y="142"/>
                    </a:cubicBezTo>
                    <a:cubicBezTo>
                      <a:pt x="25" y="144"/>
                      <a:pt x="25" y="144"/>
                      <a:pt x="27" y="141"/>
                    </a:cubicBezTo>
                    <a:cubicBezTo>
                      <a:pt x="29" y="139"/>
                      <a:pt x="27" y="138"/>
                      <a:pt x="25" y="141"/>
                    </a:cubicBezTo>
                    <a:cubicBezTo>
                      <a:pt x="22" y="142"/>
                      <a:pt x="22" y="139"/>
                      <a:pt x="22" y="138"/>
                    </a:cubicBezTo>
                    <a:cubicBezTo>
                      <a:pt x="24" y="134"/>
                      <a:pt x="21" y="134"/>
                      <a:pt x="16" y="134"/>
                    </a:cubicBezTo>
                    <a:cubicBezTo>
                      <a:pt x="12" y="133"/>
                      <a:pt x="13" y="133"/>
                      <a:pt x="13" y="128"/>
                    </a:cubicBezTo>
                    <a:cubicBezTo>
                      <a:pt x="15" y="125"/>
                      <a:pt x="15" y="124"/>
                      <a:pt x="15" y="122"/>
                    </a:cubicBezTo>
                    <a:cubicBezTo>
                      <a:pt x="13" y="119"/>
                      <a:pt x="18" y="120"/>
                      <a:pt x="15" y="117"/>
                    </a:cubicBezTo>
                    <a:cubicBezTo>
                      <a:pt x="10" y="111"/>
                      <a:pt x="16" y="114"/>
                      <a:pt x="13" y="110"/>
                    </a:cubicBezTo>
                    <a:cubicBezTo>
                      <a:pt x="10" y="103"/>
                      <a:pt x="15" y="102"/>
                      <a:pt x="15" y="99"/>
                    </a:cubicBezTo>
                    <a:cubicBezTo>
                      <a:pt x="15" y="97"/>
                      <a:pt x="18" y="100"/>
                      <a:pt x="19" y="99"/>
                    </a:cubicBezTo>
                    <a:cubicBezTo>
                      <a:pt x="22" y="97"/>
                      <a:pt x="19" y="94"/>
                      <a:pt x="21" y="94"/>
                    </a:cubicBezTo>
                    <a:cubicBezTo>
                      <a:pt x="22" y="94"/>
                      <a:pt x="22" y="91"/>
                      <a:pt x="25" y="92"/>
                    </a:cubicBezTo>
                    <a:cubicBezTo>
                      <a:pt x="27" y="92"/>
                      <a:pt x="25" y="89"/>
                      <a:pt x="29" y="88"/>
                    </a:cubicBezTo>
                    <a:cubicBezTo>
                      <a:pt x="32" y="88"/>
                      <a:pt x="27" y="88"/>
                      <a:pt x="33" y="85"/>
                    </a:cubicBezTo>
                    <a:cubicBezTo>
                      <a:pt x="39" y="80"/>
                      <a:pt x="38" y="77"/>
                      <a:pt x="41" y="75"/>
                    </a:cubicBezTo>
                    <a:cubicBezTo>
                      <a:pt x="45" y="74"/>
                      <a:pt x="45" y="75"/>
                      <a:pt x="45" y="74"/>
                    </a:cubicBezTo>
                    <a:cubicBezTo>
                      <a:pt x="47" y="72"/>
                      <a:pt x="44" y="74"/>
                      <a:pt x="45" y="70"/>
                    </a:cubicBezTo>
                    <a:cubicBezTo>
                      <a:pt x="45" y="67"/>
                      <a:pt x="47" y="66"/>
                      <a:pt x="42" y="64"/>
                    </a:cubicBezTo>
                    <a:cubicBezTo>
                      <a:pt x="38" y="64"/>
                      <a:pt x="41" y="63"/>
                      <a:pt x="36" y="63"/>
                    </a:cubicBezTo>
                    <a:cubicBezTo>
                      <a:pt x="36" y="58"/>
                      <a:pt x="30" y="56"/>
                      <a:pt x="33" y="53"/>
                    </a:cubicBezTo>
                    <a:cubicBezTo>
                      <a:pt x="35" y="50"/>
                      <a:pt x="33" y="50"/>
                      <a:pt x="35" y="49"/>
                    </a:cubicBezTo>
                    <a:cubicBezTo>
                      <a:pt x="36" y="47"/>
                      <a:pt x="32" y="46"/>
                      <a:pt x="32" y="44"/>
                    </a:cubicBezTo>
                    <a:cubicBezTo>
                      <a:pt x="32" y="41"/>
                      <a:pt x="33" y="41"/>
                      <a:pt x="33" y="39"/>
                    </a:cubicBezTo>
                    <a:cubicBezTo>
                      <a:pt x="33" y="38"/>
                      <a:pt x="30" y="41"/>
                      <a:pt x="30" y="39"/>
                    </a:cubicBezTo>
                    <a:cubicBezTo>
                      <a:pt x="30" y="38"/>
                      <a:pt x="32" y="39"/>
                      <a:pt x="30" y="35"/>
                    </a:cubicBezTo>
                    <a:cubicBezTo>
                      <a:pt x="30" y="31"/>
                      <a:pt x="35" y="35"/>
                      <a:pt x="30" y="30"/>
                    </a:cubicBezTo>
                    <a:cubicBezTo>
                      <a:pt x="27" y="28"/>
                      <a:pt x="29" y="30"/>
                      <a:pt x="29" y="28"/>
                    </a:cubicBezTo>
                    <a:cubicBezTo>
                      <a:pt x="29" y="27"/>
                      <a:pt x="25" y="25"/>
                      <a:pt x="22" y="25"/>
                    </a:cubicBezTo>
                    <a:cubicBezTo>
                      <a:pt x="19" y="25"/>
                      <a:pt x="15" y="22"/>
                      <a:pt x="12" y="19"/>
                    </a:cubicBezTo>
                    <a:cubicBezTo>
                      <a:pt x="7" y="17"/>
                      <a:pt x="12" y="17"/>
                      <a:pt x="9" y="16"/>
                    </a:cubicBezTo>
                    <a:cubicBezTo>
                      <a:pt x="9" y="14"/>
                      <a:pt x="12" y="17"/>
                      <a:pt x="12" y="16"/>
                    </a:cubicBezTo>
                    <a:close/>
                    <a:moveTo>
                      <a:pt x="19" y="136"/>
                    </a:moveTo>
                    <a:cubicBezTo>
                      <a:pt x="19" y="136"/>
                      <a:pt x="21" y="136"/>
                      <a:pt x="21" y="138"/>
                    </a:cubicBezTo>
                    <a:cubicBezTo>
                      <a:pt x="21" y="138"/>
                      <a:pt x="19" y="138"/>
                      <a:pt x="19" y="136"/>
                    </a:cubicBezTo>
                    <a:close/>
                    <a:moveTo>
                      <a:pt x="18" y="136"/>
                    </a:moveTo>
                    <a:cubicBezTo>
                      <a:pt x="18" y="136"/>
                      <a:pt x="16" y="134"/>
                      <a:pt x="18" y="134"/>
                    </a:cubicBezTo>
                    <a:cubicBezTo>
                      <a:pt x="18" y="134"/>
                      <a:pt x="19" y="136"/>
                      <a:pt x="18" y="136"/>
                    </a:cubicBezTo>
                    <a:close/>
                    <a:moveTo>
                      <a:pt x="15" y="139"/>
                    </a:moveTo>
                    <a:cubicBezTo>
                      <a:pt x="15" y="138"/>
                      <a:pt x="16" y="138"/>
                      <a:pt x="16" y="139"/>
                    </a:cubicBezTo>
                    <a:cubicBezTo>
                      <a:pt x="15" y="139"/>
                      <a:pt x="15" y="139"/>
                      <a:pt x="15" y="139"/>
                    </a:cubicBezTo>
                    <a:close/>
                    <a:moveTo>
                      <a:pt x="18" y="139"/>
                    </a:moveTo>
                    <a:cubicBezTo>
                      <a:pt x="18" y="138"/>
                      <a:pt x="19" y="138"/>
                      <a:pt x="19" y="138"/>
                    </a:cubicBezTo>
                    <a:cubicBezTo>
                      <a:pt x="19" y="139"/>
                      <a:pt x="19" y="139"/>
                      <a:pt x="18" y="139"/>
                    </a:cubicBezTo>
                    <a:close/>
                    <a:moveTo>
                      <a:pt x="16" y="139"/>
                    </a:moveTo>
                    <a:cubicBezTo>
                      <a:pt x="16" y="138"/>
                      <a:pt x="18" y="138"/>
                      <a:pt x="18" y="138"/>
                    </a:cubicBezTo>
                    <a:cubicBezTo>
                      <a:pt x="18" y="139"/>
                      <a:pt x="16" y="139"/>
                      <a:pt x="16" y="139"/>
                    </a:cubicBezTo>
                    <a:close/>
                    <a:moveTo>
                      <a:pt x="4" y="141"/>
                    </a:moveTo>
                    <a:cubicBezTo>
                      <a:pt x="4" y="141"/>
                      <a:pt x="3" y="139"/>
                      <a:pt x="4" y="139"/>
                    </a:cubicBezTo>
                    <a:cubicBezTo>
                      <a:pt x="4" y="139"/>
                      <a:pt x="6" y="141"/>
                      <a:pt x="4" y="141"/>
                    </a:cubicBezTo>
                    <a:close/>
                    <a:moveTo>
                      <a:pt x="3" y="139"/>
                    </a:moveTo>
                    <a:cubicBezTo>
                      <a:pt x="4" y="139"/>
                      <a:pt x="3" y="138"/>
                      <a:pt x="4" y="138"/>
                    </a:cubicBezTo>
                    <a:cubicBezTo>
                      <a:pt x="4" y="138"/>
                      <a:pt x="4" y="139"/>
                      <a:pt x="6" y="138"/>
                    </a:cubicBezTo>
                    <a:cubicBezTo>
                      <a:pt x="6" y="136"/>
                      <a:pt x="6" y="136"/>
                      <a:pt x="3" y="136"/>
                    </a:cubicBezTo>
                    <a:cubicBezTo>
                      <a:pt x="0" y="134"/>
                      <a:pt x="3" y="136"/>
                      <a:pt x="3" y="138"/>
                    </a:cubicBezTo>
                    <a:cubicBezTo>
                      <a:pt x="1" y="139"/>
                      <a:pt x="1" y="136"/>
                      <a:pt x="1" y="136"/>
                    </a:cubicBezTo>
                    <a:cubicBezTo>
                      <a:pt x="1" y="138"/>
                      <a:pt x="0" y="138"/>
                      <a:pt x="0" y="138"/>
                    </a:cubicBezTo>
                    <a:cubicBezTo>
                      <a:pt x="0" y="139"/>
                      <a:pt x="0" y="138"/>
                      <a:pt x="0" y="138"/>
                    </a:cubicBezTo>
                    <a:cubicBezTo>
                      <a:pt x="1" y="139"/>
                      <a:pt x="1" y="139"/>
                      <a:pt x="1" y="139"/>
                    </a:cubicBezTo>
                    <a:cubicBezTo>
                      <a:pt x="3" y="139"/>
                      <a:pt x="3" y="141"/>
                      <a:pt x="3" y="139"/>
                    </a:cubicBezTo>
                    <a:close/>
                    <a:moveTo>
                      <a:pt x="44" y="74"/>
                    </a:moveTo>
                    <a:cubicBezTo>
                      <a:pt x="45" y="72"/>
                      <a:pt x="44" y="72"/>
                      <a:pt x="41" y="72"/>
                    </a:cubicBezTo>
                    <a:cubicBezTo>
                      <a:pt x="39" y="72"/>
                      <a:pt x="39" y="74"/>
                      <a:pt x="41" y="74"/>
                    </a:cubicBezTo>
                    <a:cubicBezTo>
                      <a:pt x="42" y="74"/>
                      <a:pt x="42" y="74"/>
                      <a:pt x="44" y="74"/>
                    </a:cubicBezTo>
                    <a:close/>
                    <a:moveTo>
                      <a:pt x="15" y="97"/>
                    </a:moveTo>
                    <a:cubicBezTo>
                      <a:pt x="13" y="97"/>
                      <a:pt x="13" y="97"/>
                      <a:pt x="13" y="97"/>
                    </a:cubicBezTo>
                    <a:cubicBezTo>
                      <a:pt x="13" y="97"/>
                      <a:pt x="12" y="97"/>
                      <a:pt x="13" y="99"/>
                    </a:cubicBezTo>
                    <a:cubicBezTo>
                      <a:pt x="13" y="99"/>
                      <a:pt x="15" y="99"/>
                      <a:pt x="15" y="97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8" name="Freeform 717"/>
              <p:cNvSpPr>
                <a:spLocks noEditPoints="1"/>
              </p:cNvSpPr>
              <p:nvPr/>
            </p:nvSpPr>
            <p:spPr bwMode="auto">
              <a:xfrm>
                <a:off x="2772" y="1225"/>
                <a:ext cx="411" cy="644"/>
              </a:xfrm>
              <a:custGeom>
                <a:avLst/>
                <a:gdLst/>
                <a:ahLst/>
                <a:cxnLst>
                  <a:cxn ang="0">
                    <a:pos x="58" y="30"/>
                  </a:cxn>
                  <a:cxn ang="0">
                    <a:pos x="93" y="31"/>
                  </a:cxn>
                  <a:cxn ang="0">
                    <a:pos x="111" y="45"/>
                  </a:cxn>
                  <a:cxn ang="0">
                    <a:pos x="56" y="40"/>
                  </a:cxn>
                  <a:cxn ang="0">
                    <a:pos x="149" y="42"/>
                  </a:cxn>
                  <a:cxn ang="0">
                    <a:pos x="172" y="9"/>
                  </a:cxn>
                  <a:cxn ang="0">
                    <a:pos x="108" y="13"/>
                  </a:cxn>
                  <a:cxn ang="0">
                    <a:pos x="201" y="172"/>
                  </a:cxn>
                  <a:cxn ang="0">
                    <a:pos x="198" y="159"/>
                  </a:cxn>
                  <a:cxn ang="0">
                    <a:pos x="184" y="152"/>
                  </a:cxn>
                  <a:cxn ang="0">
                    <a:pos x="167" y="162"/>
                  </a:cxn>
                  <a:cxn ang="0">
                    <a:pos x="160" y="154"/>
                  </a:cxn>
                  <a:cxn ang="0">
                    <a:pos x="146" y="166"/>
                  </a:cxn>
                  <a:cxn ang="0">
                    <a:pos x="135" y="169"/>
                  </a:cxn>
                  <a:cxn ang="0">
                    <a:pos x="120" y="172"/>
                  </a:cxn>
                  <a:cxn ang="0">
                    <a:pos x="106" y="180"/>
                  </a:cxn>
                  <a:cxn ang="0">
                    <a:pos x="91" y="194"/>
                  </a:cxn>
                  <a:cxn ang="0">
                    <a:pos x="80" y="200"/>
                  </a:cxn>
                  <a:cxn ang="0">
                    <a:pos x="87" y="210"/>
                  </a:cxn>
                  <a:cxn ang="0">
                    <a:pos x="67" y="219"/>
                  </a:cxn>
                  <a:cxn ang="0">
                    <a:pos x="64" y="233"/>
                  </a:cxn>
                  <a:cxn ang="0">
                    <a:pos x="56" y="245"/>
                  </a:cxn>
                  <a:cxn ang="0">
                    <a:pos x="50" y="256"/>
                  </a:cxn>
                  <a:cxn ang="0">
                    <a:pos x="38" y="258"/>
                  </a:cxn>
                  <a:cxn ang="0">
                    <a:pos x="15" y="272"/>
                  </a:cxn>
                  <a:cxn ang="0">
                    <a:pos x="4" y="283"/>
                  </a:cxn>
                  <a:cxn ang="0">
                    <a:pos x="6" y="292"/>
                  </a:cxn>
                  <a:cxn ang="0">
                    <a:pos x="12" y="303"/>
                  </a:cxn>
                  <a:cxn ang="0">
                    <a:pos x="7" y="320"/>
                  </a:cxn>
                  <a:cxn ang="0">
                    <a:pos x="36" y="323"/>
                  </a:cxn>
                  <a:cxn ang="0">
                    <a:pos x="50" y="317"/>
                  </a:cxn>
                  <a:cxn ang="0">
                    <a:pos x="62" y="286"/>
                  </a:cxn>
                  <a:cxn ang="0">
                    <a:pos x="79" y="233"/>
                  </a:cxn>
                  <a:cxn ang="0">
                    <a:pos x="106" y="190"/>
                  </a:cxn>
                  <a:cxn ang="0">
                    <a:pos x="154" y="185"/>
                  </a:cxn>
                  <a:cxn ang="0">
                    <a:pos x="193" y="182"/>
                  </a:cxn>
                  <a:cxn ang="0">
                    <a:pos x="149" y="163"/>
                  </a:cxn>
                  <a:cxn ang="0">
                    <a:pos x="143" y="159"/>
                  </a:cxn>
                  <a:cxn ang="0">
                    <a:pos x="120" y="165"/>
                  </a:cxn>
                  <a:cxn ang="0">
                    <a:pos x="129" y="168"/>
                  </a:cxn>
                  <a:cxn ang="0">
                    <a:pos x="116" y="168"/>
                  </a:cxn>
                  <a:cxn ang="0">
                    <a:pos x="112" y="168"/>
                  </a:cxn>
                  <a:cxn ang="0">
                    <a:pos x="112" y="174"/>
                  </a:cxn>
                  <a:cxn ang="0">
                    <a:pos x="99" y="177"/>
                  </a:cxn>
                  <a:cxn ang="0">
                    <a:pos x="102" y="183"/>
                  </a:cxn>
                  <a:cxn ang="0">
                    <a:pos x="82" y="191"/>
                  </a:cxn>
                  <a:cxn ang="0">
                    <a:pos x="82" y="185"/>
                  </a:cxn>
                  <a:cxn ang="0">
                    <a:pos x="88" y="183"/>
                  </a:cxn>
                  <a:cxn ang="0">
                    <a:pos x="90" y="188"/>
                  </a:cxn>
                  <a:cxn ang="0">
                    <a:pos x="93" y="190"/>
                  </a:cxn>
                  <a:cxn ang="0">
                    <a:pos x="74" y="193"/>
                  </a:cxn>
                  <a:cxn ang="0">
                    <a:pos x="70" y="196"/>
                  </a:cxn>
                  <a:cxn ang="0">
                    <a:pos x="87" y="197"/>
                  </a:cxn>
                  <a:cxn ang="0">
                    <a:pos x="62" y="227"/>
                  </a:cxn>
                  <a:cxn ang="0">
                    <a:pos x="59" y="230"/>
                  </a:cxn>
                  <a:cxn ang="0">
                    <a:pos x="53" y="245"/>
                  </a:cxn>
                  <a:cxn ang="0">
                    <a:pos x="50" y="244"/>
                  </a:cxn>
                  <a:cxn ang="0">
                    <a:pos x="29" y="258"/>
                  </a:cxn>
                  <a:cxn ang="0">
                    <a:pos x="29" y="264"/>
                  </a:cxn>
                  <a:cxn ang="0">
                    <a:pos x="10" y="273"/>
                  </a:cxn>
                  <a:cxn ang="0">
                    <a:pos x="1" y="292"/>
                  </a:cxn>
                  <a:cxn ang="0">
                    <a:pos x="4" y="317"/>
                  </a:cxn>
                  <a:cxn ang="0">
                    <a:pos x="3" y="300"/>
                  </a:cxn>
                </a:cxnLst>
                <a:rect l="0" t="0" r="r" b="b"/>
                <a:pathLst>
                  <a:path w="212" h="332">
                    <a:moveTo>
                      <a:pt x="94" y="68"/>
                    </a:moveTo>
                    <a:cubicBezTo>
                      <a:pt x="84" y="65"/>
                      <a:pt x="88" y="62"/>
                      <a:pt x="80" y="59"/>
                    </a:cubicBezTo>
                    <a:cubicBezTo>
                      <a:pt x="71" y="56"/>
                      <a:pt x="73" y="54"/>
                      <a:pt x="80" y="53"/>
                    </a:cubicBezTo>
                    <a:cubicBezTo>
                      <a:pt x="90" y="51"/>
                      <a:pt x="99" y="47"/>
                      <a:pt x="84" y="48"/>
                    </a:cubicBezTo>
                    <a:cubicBezTo>
                      <a:pt x="68" y="50"/>
                      <a:pt x="67" y="48"/>
                      <a:pt x="80" y="44"/>
                    </a:cubicBezTo>
                    <a:cubicBezTo>
                      <a:pt x="93" y="40"/>
                      <a:pt x="102" y="37"/>
                      <a:pt x="91" y="37"/>
                    </a:cubicBezTo>
                    <a:cubicBezTo>
                      <a:pt x="80" y="37"/>
                      <a:pt x="90" y="33"/>
                      <a:pt x="80" y="37"/>
                    </a:cubicBezTo>
                    <a:cubicBezTo>
                      <a:pt x="73" y="42"/>
                      <a:pt x="70" y="47"/>
                      <a:pt x="62" y="39"/>
                    </a:cubicBezTo>
                    <a:cubicBezTo>
                      <a:pt x="55" y="30"/>
                      <a:pt x="52" y="31"/>
                      <a:pt x="58" y="30"/>
                    </a:cubicBezTo>
                    <a:cubicBezTo>
                      <a:pt x="62" y="30"/>
                      <a:pt x="56" y="30"/>
                      <a:pt x="58" y="27"/>
                    </a:cubicBezTo>
                    <a:cubicBezTo>
                      <a:pt x="59" y="22"/>
                      <a:pt x="55" y="31"/>
                      <a:pt x="52" y="27"/>
                    </a:cubicBezTo>
                    <a:cubicBezTo>
                      <a:pt x="49" y="22"/>
                      <a:pt x="45" y="22"/>
                      <a:pt x="52" y="17"/>
                    </a:cubicBezTo>
                    <a:cubicBezTo>
                      <a:pt x="59" y="13"/>
                      <a:pt x="56" y="19"/>
                      <a:pt x="61" y="17"/>
                    </a:cubicBezTo>
                    <a:cubicBezTo>
                      <a:pt x="64" y="14"/>
                      <a:pt x="62" y="19"/>
                      <a:pt x="68" y="16"/>
                    </a:cubicBezTo>
                    <a:cubicBezTo>
                      <a:pt x="76" y="14"/>
                      <a:pt x="76" y="17"/>
                      <a:pt x="70" y="19"/>
                    </a:cubicBezTo>
                    <a:cubicBezTo>
                      <a:pt x="64" y="20"/>
                      <a:pt x="71" y="19"/>
                      <a:pt x="73" y="25"/>
                    </a:cubicBezTo>
                    <a:cubicBezTo>
                      <a:pt x="76" y="30"/>
                      <a:pt x="73" y="19"/>
                      <a:pt x="77" y="17"/>
                    </a:cubicBezTo>
                    <a:cubicBezTo>
                      <a:pt x="84" y="16"/>
                      <a:pt x="90" y="31"/>
                      <a:pt x="93" y="31"/>
                    </a:cubicBezTo>
                    <a:cubicBezTo>
                      <a:pt x="97" y="31"/>
                      <a:pt x="84" y="17"/>
                      <a:pt x="90" y="14"/>
                    </a:cubicBezTo>
                    <a:cubicBezTo>
                      <a:pt x="94" y="9"/>
                      <a:pt x="93" y="14"/>
                      <a:pt x="99" y="14"/>
                    </a:cubicBezTo>
                    <a:cubicBezTo>
                      <a:pt x="103" y="14"/>
                      <a:pt x="103" y="16"/>
                      <a:pt x="106" y="17"/>
                    </a:cubicBezTo>
                    <a:cubicBezTo>
                      <a:pt x="108" y="17"/>
                      <a:pt x="103" y="19"/>
                      <a:pt x="105" y="23"/>
                    </a:cubicBezTo>
                    <a:cubicBezTo>
                      <a:pt x="106" y="27"/>
                      <a:pt x="105" y="17"/>
                      <a:pt x="111" y="20"/>
                    </a:cubicBezTo>
                    <a:cubicBezTo>
                      <a:pt x="116" y="23"/>
                      <a:pt x="109" y="28"/>
                      <a:pt x="117" y="27"/>
                    </a:cubicBezTo>
                    <a:cubicBezTo>
                      <a:pt x="123" y="27"/>
                      <a:pt x="119" y="28"/>
                      <a:pt x="128" y="31"/>
                    </a:cubicBezTo>
                    <a:cubicBezTo>
                      <a:pt x="137" y="33"/>
                      <a:pt x="137" y="34"/>
                      <a:pt x="123" y="36"/>
                    </a:cubicBezTo>
                    <a:cubicBezTo>
                      <a:pt x="109" y="36"/>
                      <a:pt x="120" y="44"/>
                      <a:pt x="111" y="45"/>
                    </a:cubicBezTo>
                    <a:cubicBezTo>
                      <a:pt x="103" y="48"/>
                      <a:pt x="116" y="51"/>
                      <a:pt x="106" y="54"/>
                    </a:cubicBezTo>
                    <a:cubicBezTo>
                      <a:pt x="96" y="58"/>
                      <a:pt x="105" y="72"/>
                      <a:pt x="94" y="68"/>
                    </a:cubicBezTo>
                    <a:close/>
                    <a:moveTo>
                      <a:pt x="131" y="42"/>
                    </a:moveTo>
                    <a:cubicBezTo>
                      <a:pt x="135" y="40"/>
                      <a:pt x="140" y="42"/>
                      <a:pt x="140" y="39"/>
                    </a:cubicBezTo>
                    <a:cubicBezTo>
                      <a:pt x="138" y="36"/>
                      <a:pt x="134" y="36"/>
                      <a:pt x="129" y="37"/>
                    </a:cubicBezTo>
                    <a:cubicBezTo>
                      <a:pt x="125" y="39"/>
                      <a:pt x="122" y="37"/>
                      <a:pt x="126" y="40"/>
                    </a:cubicBezTo>
                    <a:cubicBezTo>
                      <a:pt x="129" y="42"/>
                      <a:pt x="126" y="44"/>
                      <a:pt x="131" y="42"/>
                    </a:cubicBezTo>
                    <a:close/>
                    <a:moveTo>
                      <a:pt x="50" y="37"/>
                    </a:moveTo>
                    <a:cubicBezTo>
                      <a:pt x="52" y="42"/>
                      <a:pt x="50" y="36"/>
                      <a:pt x="56" y="40"/>
                    </a:cubicBezTo>
                    <a:cubicBezTo>
                      <a:pt x="64" y="45"/>
                      <a:pt x="58" y="37"/>
                      <a:pt x="55" y="37"/>
                    </a:cubicBezTo>
                    <a:cubicBezTo>
                      <a:pt x="52" y="37"/>
                      <a:pt x="52" y="30"/>
                      <a:pt x="47" y="31"/>
                    </a:cubicBezTo>
                    <a:cubicBezTo>
                      <a:pt x="45" y="31"/>
                      <a:pt x="47" y="33"/>
                      <a:pt x="50" y="37"/>
                    </a:cubicBezTo>
                    <a:close/>
                    <a:moveTo>
                      <a:pt x="131" y="51"/>
                    </a:moveTo>
                    <a:cubicBezTo>
                      <a:pt x="126" y="56"/>
                      <a:pt x="131" y="54"/>
                      <a:pt x="138" y="54"/>
                    </a:cubicBezTo>
                    <a:cubicBezTo>
                      <a:pt x="146" y="53"/>
                      <a:pt x="135" y="61"/>
                      <a:pt x="146" y="56"/>
                    </a:cubicBezTo>
                    <a:cubicBezTo>
                      <a:pt x="152" y="54"/>
                      <a:pt x="163" y="50"/>
                      <a:pt x="158" y="48"/>
                    </a:cubicBezTo>
                    <a:cubicBezTo>
                      <a:pt x="155" y="47"/>
                      <a:pt x="155" y="50"/>
                      <a:pt x="149" y="47"/>
                    </a:cubicBezTo>
                    <a:cubicBezTo>
                      <a:pt x="143" y="44"/>
                      <a:pt x="154" y="44"/>
                      <a:pt x="149" y="42"/>
                    </a:cubicBezTo>
                    <a:cubicBezTo>
                      <a:pt x="144" y="40"/>
                      <a:pt x="122" y="42"/>
                      <a:pt x="134" y="47"/>
                    </a:cubicBezTo>
                    <a:cubicBezTo>
                      <a:pt x="135" y="48"/>
                      <a:pt x="135" y="48"/>
                      <a:pt x="131" y="51"/>
                    </a:cubicBezTo>
                    <a:close/>
                    <a:moveTo>
                      <a:pt x="131" y="16"/>
                    </a:moveTo>
                    <a:cubicBezTo>
                      <a:pt x="140" y="16"/>
                      <a:pt x="135" y="17"/>
                      <a:pt x="123" y="19"/>
                    </a:cubicBezTo>
                    <a:cubicBezTo>
                      <a:pt x="111" y="22"/>
                      <a:pt x="129" y="23"/>
                      <a:pt x="138" y="23"/>
                    </a:cubicBezTo>
                    <a:cubicBezTo>
                      <a:pt x="146" y="23"/>
                      <a:pt x="151" y="31"/>
                      <a:pt x="157" y="25"/>
                    </a:cubicBezTo>
                    <a:cubicBezTo>
                      <a:pt x="163" y="20"/>
                      <a:pt x="161" y="25"/>
                      <a:pt x="167" y="23"/>
                    </a:cubicBezTo>
                    <a:cubicBezTo>
                      <a:pt x="173" y="22"/>
                      <a:pt x="164" y="20"/>
                      <a:pt x="177" y="16"/>
                    </a:cubicBezTo>
                    <a:cubicBezTo>
                      <a:pt x="184" y="14"/>
                      <a:pt x="177" y="9"/>
                      <a:pt x="172" y="9"/>
                    </a:cubicBezTo>
                    <a:cubicBezTo>
                      <a:pt x="169" y="11"/>
                      <a:pt x="164" y="8"/>
                      <a:pt x="157" y="6"/>
                    </a:cubicBezTo>
                    <a:cubicBezTo>
                      <a:pt x="149" y="6"/>
                      <a:pt x="154" y="11"/>
                      <a:pt x="149" y="9"/>
                    </a:cubicBezTo>
                    <a:cubicBezTo>
                      <a:pt x="144" y="9"/>
                      <a:pt x="151" y="6"/>
                      <a:pt x="148" y="5"/>
                    </a:cubicBezTo>
                    <a:cubicBezTo>
                      <a:pt x="146" y="3"/>
                      <a:pt x="141" y="3"/>
                      <a:pt x="141" y="9"/>
                    </a:cubicBezTo>
                    <a:cubicBezTo>
                      <a:pt x="141" y="14"/>
                      <a:pt x="140" y="14"/>
                      <a:pt x="137" y="9"/>
                    </a:cubicBezTo>
                    <a:cubicBezTo>
                      <a:pt x="134" y="5"/>
                      <a:pt x="135" y="11"/>
                      <a:pt x="123" y="6"/>
                    </a:cubicBezTo>
                    <a:cubicBezTo>
                      <a:pt x="111" y="0"/>
                      <a:pt x="126" y="13"/>
                      <a:pt x="117" y="8"/>
                    </a:cubicBezTo>
                    <a:cubicBezTo>
                      <a:pt x="106" y="3"/>
                      <a:pt x="120" y="13"/>
                      <a:pt x="112" y="9"/>
                    </a:cubicBezTo>
                    <a:cubicBezTo>
                      <a:pt x="105" y="8"/>
                      <a:pt x="103" y="11"/>
                      <a:pt x="108" y="13"/>
                    </a:cubicBezTo>
                    <a:cubicBezTo>
                      <a:pt x="112" y="16"/>
                      <a:pt x="105" y="13"/>
                      <a:pt x="112" y="17"/>
                    </a:cubicBezTo>
                    <a:cubicBezTo>
                      <a:pt x="117" y="20"/>
                      <a:pt x="120" y="16"/>
                      <a:pt x="131" y="16"/>
                    </a:cubicBezTo>
                    <a:close/>
                    <a:moveTo>
                      <a:pt x="196" y="179"/>
                    </a:moveTo>
                    <a:cubicBezTo>
                      <a:pt x="196" y="177"/>
                      <a:pt x="201" y="177"/>
                      <a:pt x="202" y="176"/>
                    </a:cubicBezTo>
                    <a:cubicBezTo>
                      <a:pt x="204" y="174"/>
                      <a:pt x="202" y="174"/>
                      <a:pt x="205" y="174"/>
                    </a:cubicBezTo>
                    <a:cubicBezTo>
                      <a:pt x="207" y="176"/>
                      <a:pt x="210" y="176"/>
                      <a:pt x="209" y="172"/>
                    </a:cubicBezTo>
                    <a:cubicBezTo>
                      <a:pt x="209" y="172"/>
                      <a:pt x="209" y="172"/>
                      <a:pt x="209" y="171"/>
                    </a:cubicBezTo>
                    <a:cubicBezTo>
                      <a:pt x="205" y="171"/>
                      <a:pt x="205" y="172"/>
                      <a:pt x="204" y="171"/>
                    </a:cubicBezTo>
                    <a:cubicBezTo>
                      <a:pt x="202" y="169"/>
                      <a:pt x="202" y="172"/>
                      <a:pt x="201" y="172"/>
                    </a:cubicBezTo>
                    <a:cubicBezTo>
                      <a:pt x="199" y="172"/>
                      <a:pt x="198" y="172"/>
                      <a:pt x="199" y="172"/>
                    </a:cubicBezTo>
                    <a:cubicBezTo>
                      <a:pt x="199" y="171"/>
                      <a:pt x="201" y="169"/>
                      <a:pt x="196" y="168"/>
                    </a:cubicBezTo>
                    <a:cubicBezTo>
                      <a:pt x="193" y="168"/>
                      <a:pt x="193" y="166"/>
                      <a:pt x="192" y="166"/>
                    </a:cubicBezTo>
                    <a:cubicBezTo>
                      <a:pt x="189" y="166"/>
                      <a:pt x="190" y="165"/>
                      <a:pt x="198" y="168"/>
                    </a:cubicBezTo>
                    <a:cubicBezTo>
                      <a:pt x="204" y="169"/>
                      <a:pt x="204" y="165"/>
                      <a:pt x="207" y="165"/>
                    </a:cubicBezTo>
                    <a:cubicBezTo>
                      <a:pt x="210" y="165"/>
                      <a:pt x="212" y="162"/>
                      <a:pt x="209" y="162"/>
                    </a:cubicBezTo>
                    <a:cubicBezTo>
                      <a:pt x="205" y="162"/>
                      <a:pt x="207" y="160"/>
                      <a:pt x="205" y="160"/>
                    </a:cubicBezTo>
                    <a:cubicBezTo>
                      <a:pt x="202" y="160"/>
                      <a:pt x="204" y="157"/>
                      <a:pt x="201" y="159"/>
                    </a:cubicBezTo>
                    <a:cubicBezTo>
                      <a:pt x="199" y="160"/>
                      <a:pt x="201" y="157"/>
                      <a:pt x="198" y="159"/>
                    </a:cubicBezTo>
                    <a:cubicBezTo>
                      <a:pt x="195" y="159"/>
                      <a:pt x="198" y="157"/>
                      <a:pt x="195" y="155"/>
                    </a:cubicBezTo>
                    <a:cubicBezTo>
                      <a:pt x="190" y="155"/>
                      <a:pt x="189" y="159"/>
                      <a:pt x="189" y="162"/>
                    </a:cubicBezTo>
                    <a:cubicBezTo>
                      <a:pt x="190" y="163"/>
                      <a:pt x="189" y="160"/>
                      <a:pt x="187" y="162"/>
                    </a:cubicBezTo>
                    <a:cubicBezTo>
                      <a:pt x="186" y="162"/>
                      <a:pt x="184" y="162"/>
                      <a:pt x="186" y="160"/>
                    </a:cubicBezTo>
                    <a:cubicBezTo>
                      <a:pt x="189" y="159"/>
                      <a:pt x="189" y="157"/>
                      <a:pt x="187" y="159"/>
                    </a:cubicBezTo>
                    <a:cubicBezTo>
                      <a:pt x="186" y="159"/>
                      <a:pt x="186" y="159"/>
                      <a:pt x="186" y="157"/>
                    </a:cubicBezTo>
                    <a:cubicBezTo>
                      <a:pt x="187" y="157"/>
                      <a:pt x="190" y="155"/>
                      <a:pt x="190" y="154"/>
                    </a:cubicBezTo>
                    <a:cubicBezTo>
                      <a:pt x="190" y="152"/>
                      <a:pt x="187" y="155"/>
                      <a:pt x="187" y="154"/>
                    </a:cubicBezTo>
                    <a:cubicBezTo>
                      <a:pt x="187" y="152"/>
                      <a:pt x="186" y="154"/>
                      <a:pt x="184" y="152"/>
                    </a:cubicBezTo>
                    <a:cubicBezTo>
                      <a:pt x="181" y="151"/>
                      <a:pt x="183" y="154"/>
                      <a:pt x="181" y="154"/>
                    </a:cubicBezTo>
                    <a:cubicBezTo>
                      <a:pt x="180" y="152"/>
                      <a:pt x="178" y="155"/>
                      <a:pt x="180" y="155"/>
                    </a:cubicBezTo>
                    <a:cubicBezTo>
                      <a:pt x="183" y="155"/>
                      <a:pt x="180" y="157"/>
                      <a:pt x="180" y="157"/>
                    </a:cubicBezTo>
                    <a:cubicBezTo>
                      <a:pt x="181" y="157"/>
                      <a:pt x="178" y="157"/>
                      <a:pt x="178" y="159"/>
                    </a:cubicBezTo>
                    <a:cubicBezTo>
                      <a:pt x="178" y="160"/>
                      <a:pt x="177" y="159"/>
                      <a:pt x="178" y="160"/>
                    </a:cubicBezTo>
                    <a:cubicBezTo>
                      <a:pt x="178" y="162"/>
                      <a:pt x="178" y="162"/>
                      <a:pt x="175" y="163"/>
                    </a:cubicBezTo>
                    <a:cubicBezTo>
                      <a:pt x="172" y="165"/>
                      <a:pt x="175" y="160"/>
                      <a:pt x="175" y="159"/>
                    </a:cubicBezTo>
                    <a:cubicBezTo>
                      <a:pt x="175" y="159"/>
                      <a:pt x="177" y="155"/>
                      <a:pt x="175" y="155"/>
                    </a:cubicBezTo>
                    <a:cubicBezTo>
                      <a:pt x="173" y="154"/>
                      <a:pt x="169" y="159"/>
                      <a:pt x="167" y="162"/>
                    </a:cubicBezTo>
                    <a:cubicBezTo>
                      <a:pt x="164" y="165"/>
                      <a:pt x="167" y="163"/>
                      <a:pt x="164" y="166"/>
                    </a:cubicBezTo>
                    <a:cubicBezTo>
                      <a:pt x="163" y="168"/>
                      <a:pt x="163" y="166"/>
                      <a:pt x="163" y="166"/>
                    </a:cubicBezTo>
                    <a:cubicBezTo>
                      <a:pt x="161" y="168"/>
                      <a:pt x="160" y="166"/>
                      <a:pt x="161" y="165"/>
                    </a:cubicBezTo>
                    <a:cubicBezTo>
                      <a:pt x="164" y="163"/>
                      <a:pt x="163" y="163"/>
                      <a:pt x="163" y="163"/>
                    </a:cubicBezTo>
                    <a:cubicBezTo>
                      <a:pt x="166" y="160"/>
                      <a:pt x="161" y="162"/>
                      <a:pt x="166" y="159"/>
                    </a:cubicBezTo>
                    <a:cubicBezTo>
                      <a:pt x="169" y="155"/>
                      <a:pt x="170" y="155"/>
                      <a:pt x="167" y="155"/>
                    </a:cubicBezTo>
                    <a:cubicBezTo>
                      <a:pt x="164" y="155"/>
                      <a:pt x="164" y="152"/>
                      <a:pt x="164" y="155"/>
                    </a:cubicBezTo>
                    <a:cubicBezTo>
                      <a:pt x="164" y="159"/>
                      <a:pt x="164" y="155"/>
                      <a:pt x="163" y="155"/>
                    </a:cubicBezTo>
                    <a:cubicBezTo>
                      <a:pt x="161" y="154"/>
                      <a:pt x="161" y="155"/>
                      <a:pt x="160" y="154"/>
                    </a:cubicBezTo>
                    <a:cubicBezTo>
                      <a:pt x="160" y="154"/>
                      <a:pt x="158" y="154"/>
                      <a:pt x="158" y="155"/>
                    </a:cubicBezTo>
                    <a:cubicBezTo>
                      <a:pt x="160" y="155"/>
                      <a:pt x="160" y="157"/>
                      <a:pt x="158" y="157"/>
                    </a:cubicBezTo>
                    <a:cubicBezTo>
                      <a:pt x="155" y="155"/>
                      <a:pt x="155" y="157"/>
                      <a:pt x="158" y="157"/>
                    </a:cubicBezTo>
                    <a:cubicBezTo>
                      <a:pt x="161" y="159"/>
                      <a:pt x="161" y="160"/>
                      <a:pt x="158" y="159"/>
                    </a:cubicBezTo>
                    <a:cubicBezTo>
                      <a:pt x="155" y="157"/>
                      <a:pt x="158" y="159"/>
                      <a:pt x="154" y="162"/>
                    </a:cubicBezTo>
                    <a:cubicBezTo>
                      <a:pt x="148" y="163"/>
                      <a:pt x="152" y="163"/>
                      <a:pt x="149" y="165"/>
                    </a:cubicBezTo>
                    <a:cubicBezTo>
                      <a:pt x="146" y="166"/>
                      <a:pt x="151" y="166"/>
                      <a:pt x="148" y="166"/>
                    </a:cubicBezTo>
                    <a:cubicBezTo>
                      <a:pt x="146" y="168"/>
                      <a:pt x="151" y="168"/>
                      <a:pt x="149" y="169"/>
                    </a:cubicBezTo>
                    <a:cubicBezTo>
                      <a:pt x="149" y="169"/>
                      <a:pt x="144" y="169"/>
                      <a:pt x="146" y="166"/>
                    </a:cubicBezTo>
                    <a:cubicBezTo>
                      <a:pt x="148" y="165"/>
                      <a:pt x="143" y="165"/>
                      <a:pt x="141" y="165"/>
                    </a:cubicBezTo>
                    <a:cubicBezTo>
                      <a:pt x="140" y="165"/>
                      <a:pt x="140" y="163"/>
                      <a:pt x="140" y="165"/>
                    </a:cubicBezTo>
                    <a:cubicBezTo>
                      <a:pt x="138" y="165"/>
                      <a:pt x="137" y="162"/>
                      <a:pt x="137" y="165"/>
                    </a:cubicBezTo>
                    <a:cubicBezTo>
                      <a:pt x="137" y="168"/>
                      <a:pt x="135" y="163"/>
                      <a:pt x="134" y="165"/>
                    </a:cubicBezTo>
                    <a:cubicBezTo>
                      <a:pt x="131" y="166"/>
                      <a:pt x="134" y="166"/>
                      <a:pt x="134" y="166"/>
                    </a:cubicBezTo>
                    <a:cubicBezTo>
                      <a:pt x="134" y="168"/>
                      <a:pt x="135" y="166"/>
                      <a:pt x="137" y="168"/>
                    </a:cubicBezTo>
                    <a:cubicBezTo>
                      <a:pt x="137" y="168"/>
                      <a:pt x="138" y="168"/>
                      <a:pt x="138" y="169"/>
                    </a:cubicBezTo>
                    <a:cubicBezTo>
                      <a:pt x="137" y="169"/>
                      <a:pt x="137" y="169"/>
                      <a:pt x="138" y="171"/>
                    </a:cubicBezTo>
                    <a:cubicBezTo>
                      <a:pt x="140" y="172"/>
                      <a:pt x="138" y="172"/>
                      <a:pt x="135" y="169"/>
                    </a:cubicBezTo>
                    <a:cubicBezTo>
                      <a:pt x="132" y="168"/>
                      <a:pt x="131" y="168"/>
                      <a:pt x="132" y="169"/>
                    </a:cubicBezTo>
                    <a:cubicBezTo>
                      <a:pt x="132" y="169"/>
                      <a:pt x="131" y="171"/>
                      <a:pt x="131" y="169"/>
                    </a:cubicBezTo>
                    <a:cubicBezTo>
                      <a:pt x="131" y="168"/>
                      <a:pt x="128" y="171"/>
                      <a:pt x="126" y="171"/>
                    </a:cubicBezTo>
                    <a:cubicBezTo>
                      <a:pt x="126" y="172"/>
                      <a:pt x="128" y="176"/>
                      <a:pt x="122" y="179"/>
                    </a:cubicBezTo>
                    <a:cubicBezTo>
                      <a:pt x="125" y="176"/>
                      <a:pt x="125" y="172"/>
                      <a:pt x="125" y="169"/>
                    </a:cubicBezTo>
                    <a:cubicBezTo>
                      <a:pt x="125" y="168"/>
                      <a:pt x="125" y="171"/>
                      <a:pt x="123" y="169"/>
                    </a:cubicBezTo>
                    <a:cubicBezTo>
                      <a:pt x="123" y="169"/>
                      <a:pt x="123" y="169"/>
                      <a:pt x="122" y="171"/>
                    </a:cubicBezTo>
                    <a:cubicBezTo>
                      <a:pt x="120" y="174"/>
                      <a:pt x="122" y="172"/>
                      <a:pt x="120" y="174"/>
                    </a:cubicBezTo>
                    <a:cubicBezTo>
                      <a:pt x="119" y="176"/>
                      <a:pt x="119" y="174"/>
                      <a:pt x="120" y="172"/>
                    </a:cubicBezTo>
                    <a:cubicBezTo>
                      <a:pt x="122" y="169"/>
                      <a:pt x="117" y="171"/>
                      <a:pt x="116" y="172"/>
                    </a:cubicBezTo>
                    <a:cubicBezTo>
                      <a:pt x="111" y="176"/>
                      <a:pt x="114" y="174"/>
                      <a:pt x="114" y="176"/>
                    </a:cubicBezTo>
                    <a:cubicBezTo>
                      <a:pt x="114" y="177"/>
                      <a:pt x="119" y="176"/>
                      <a:pt x="119" y="180"/>
                    </a:cubicBezTo>
                    <a:cubicBezTo>
                      <a:pt x="114" y="179"/>
                      <a:pt x="119" y="179"/>
                      <a:pt x="116" y="177"/>
                    </a:cubicBezTo>
                    <a:cubicBezTo>
                      <a:pt x="112" y="177"/>
                      <a:pt x="114" y="174"/>
                      <a:pt x="111" y="176"/>
                    </a:cubicBezTo>
                    <a:cubicBezTo>
                      <a:pt x="108" y="176"/>
                      <a:pt x="109" y="176"/>
                      <a:pt x="111" y="177"/>
                    </a:cubicBezTo>
                    <a:cubicBezTo>
                      <a:pt x="112" y="179"/>
                      <a:pt x="111" y="180"/>
                      <a:pt x="109" y="177"/>
                    </a:cubicBezTo>
                    <a:cubicBezTo>
                      <a:pt x="109" y="176"/>
                      <a:pt x="106" y="174"/>
                      <a:pt x="108" y="177"/>
                    </a:cubicBezTo>
                    <a:cubicBezTo>
                      <a:pt x="108" y="179"/>
                      <a:pt x="105" y="177"/>
                      <a:pt x="106" y="180"/>
                    </a:cubicBezTo>
                    <a:cubicBezTo>
                      <a:pt x="108" y="182"/>
                      <a:pt x="105" y="180"/>
                      <a:pt x="103" y="183"/>
                    </a:cubicBezTo>
                    <a:cubicBezTo>
                      <a:pt x="100" y="185"/>
                      <a:pt x="106" y="183"/>
                      <a:pt x="103" y="185"/>
                    </a:cubicBezTo>
                    <a:cubicBezTo>
                      <a:pt x="100" y="186"/>
                      <a:pt x="102" y="186"/>
                      <a:pt x="100" y="186"/>
                    </a:cubicBezTo>
                    <a:cubicBezTo>
                      <a:pt x="97" y="188"/>
                      <a:pt x="97" y="186"/>
                      <a:pt x="94" y="190"/>
                    </a:cubicBezTo>
                    <a:cubicBezTo>
                      <a:pt x="93" y="193"/>
                      <a:pt x="99" y="190"/>
                      <a:pt x="99" y="190"/>
                    </a:cubicBezTo>
                    <a:cubicBezTo>
                      <a:pt x="99" y="191"/>
                      <a:pt x="99" y="191"/>
                      <a:pt x="102" y="190"/>
                    </a:cubicBezTo>
                    <a:cubicBezTo>
                      <a:pt x="105" y="188"/>
                      <a:pt x="102" y="191"/>
                      <a:pt x="99" y="193"/>
                    </a:cubicBezTo>
                    <a:cubicBezTo>
                      <a:pt x="96" y="193"/>
                      <a:pt x="97" y="191"/>
                      <a:pt x="94" y="191"/>
                    </a:cubicBezTo>
                    <a:cubicBezTo>
                      <a:pt x="91" y="193"/>
                      <a:pt x="90" y="193"/>
                      <a:pt x="91" y="194"/>
                    </a:cubicBezTo>
                    <a:cubicBezTo>
                      <a:pt x="93" y="194"/>
                      <a:pt x="91" y="194"/>
                      <a:pt x="93" y="194"/>
                    </a:cubicBezTo>
                    <a:cubicBezTo>
                      <a:pt x="96" y="194"/>
                      <a:pt x="93" y="196"/>
                      <a:pt x="93" y="197"/>
                    </a:cubicBezTo>
                    <a:cubicBezTo>
                      <a:pt x="93" y="200"/>
                      <a:pt x="91" y="197"/>
                      <a:pt x="91" y="196"/>
                    </a:cubicBezTo>
                    <a:cubicBezTo>
                      <a:pt x="91" y="194"/>
                      <a:pt x="90" y="193"/>
                      <a:pt x="90" y="194"/>
                    </a:cubicBezTo>
                    <a:cubicBezTo>
                      <a:pt x="88" y="196"/>
                      <a:pt x="88" y="196"/>
                      <a:pt x="88" y="196"/>
                    </a:cubicBezTo>
                    <a:cubicBezTo>
                      <a:pt x="88" y="194"/>
                      <a:pt x="85" y="196"/>
                      <a:pt x="85" y="197"/>
                    </a:cubicBezTo>
                    <a:cubicBezTo>
                      <a:pt x="85" y="197"/>
                      <a:pt x="85" y="196"/>
                      <a:pt x="88" y="197"/>
                    </a:cubicBezTo>
                    <a:cubicBezTo>
                      <a:pt x="90" y="197"/>
                      <a:pt x="90" y="197"/>
                      <a:pt x="90" y="197"/>
                    </a:cubicBezTo>
                    <a:cubicBezTo>
                      <a:pt x="88" y="197"/>
                      <a:pt x="79" y="199"/>
                      <a:pt x="80" y="200"/>
                    </a:cubicBezTo>
                    <a:cubicBezTo>
                      <a:pt x="82" y="202"/>
                      <a:pt x="79" y="202"/>
                      <a:pt x="80" y="202"/>
                    </a:cubicBezTo>
                    <a:cubicBezTo>
                      <a:pt x="84" y="203"/>
                      <a:pt x="84" y="199"/>
                      <a:pt x="88" y="200"/>
                    </a:cubicBezTo>
                    <a:cubicBezTo>
                      <a:pt x="91" y="202"/>
                      <a:pt x="88" y="200"/>
                      <a:pt x="85" y="202"/>
                    </a:cubicBezTo>
                    <a:cubicBezTo>
                      <a:pt x="82" y="202"/>
                      <a:pt x="87" y="203"/>
                      <a:pt x="82" y="203"/>
                    </a:cubicBezTo>
                    <a:cubicBezTo>
                      <a:pt x="77" y="203"/>
                      <a:pt x="82" y="205"/>
                      <a:pt x="82" y="207"/>
                    </a:cubicBezTo>
                    <a:cubicBezTo>
                      <a:pt x="80" y="207"/>
                      <a:pt x="80" y="205"/>
                      <a:pt x="79" y="207"/>
                    </a:cubicBezTo>
                    <a:cubicBezTo>
                      <a:pt x="77" y="207"/>
                      <a:pt x="77" y="208"/>
                      <a:pt x="79" y="208"/>
                    </a:cubicBezTo>
                    <a:cubicBezTo>
                      <a:pt x="79" y="208"/>
                      <a:pt x="80" y="207"/>
                      <a:pt x="84" y="208"/>
                    </a:cubicBezTo>
                    <a:cubicBezTo>
                      <a:pt x="90" y="208"/>
                      <a:pt x="85" y="207"/>
                      <a:pt x="87" y="210"/>
                    </a:cubicBezTo>
                    <a:cubicBezTo>
                      <a:pt x="87" y="211"/>
                      <a:pt x="85" y="208"/>
                      <a:pt x="82" y="208"/>
                    </a:cubicBezTo>
                    <a:cubicBezTo>
                      <a:pt x="80" y="208"/>
                      <a:pt x="79" y="210"/>
                      <a:pt x="77" y="210"/>
                    </a:cubicBezTo>
                    <a:cubicBezTo>
                      <a:pt x="76" y="208"/>
                      <a:pt x="77" y="210"/>
                      <a:pt x="74" y="210"/>
                    </a:cubicBezTo>
                    <a:cubicBezTo>
                      <a:pt x="73" y="210"/>
                      <a:pt x="76" y="211"/>
                      <a:pt x="73" y="211"/>
                    </a:cubicBezTo>
                    <a:cubicBezTo>
                      <a:pt x="68" y="211"/>
                      <a:pt x="73" y="213"/>
                      <a:pt x="71" y="214"/>
                    </a:cubicBezTo>
                    <a:cubicBezTo>
                      <a:pt x="70" y="216"/>
                      <a:pt x="70" y="214"/>
                      <a:pt x="68" y="216"/>
                    </a:cubicBezTo>
                    <a:cubicBezTo>
                      <a:pt x="67" y="217"/>
                      <a:pt x="70" y="216"/>
                      <a:pt x="68" y="217"/>
                    </a:cubicBezTo>
                    <a:cubicBezTo>
                      <a:pt x="67" y="217"/>
                      <a:pt x="68" y="219"/>
                      <a:pt x="68" y="217"/>
                    </a:cubicBezTo>
                    <a:cubicBezTo>
                      <a:pt x="67" y="217"/>
                      <a:pt x="65" y="217"/>
                      <a:pt x="67" y="219"/>
                    </a:cubicBezTo>
                    <a:cubicBezTo>
                      <a:pt x="68" y="219"/>
                      <a:pt x="65" y="221"/>
                      <a:pt x="68" y="221"/>
                    </a:cubicBezTo>
                    <a:cubicBezTo>
                      <a:pt x="71" y="221"/>
                      <a:pt x="65" y="222"/>
                      <a:pt x="67" y="222"/>
                    </a:cubicBezTo>
                    <a:cubicBezTo>
                      <a:pt x="67" y="222"/>
                      <a:pt x="73" y="221"/>
                      <a:pt x="74" y="221"/>
                    </a:cubicBezTo>
                    <a:cubicBezTo>
                      <a:pt x="77" y="221"/>
                      <a:pt x="74" y="222"/>
                      <a:pt x="71" y="222"/>
                    </a:cubicBezTo>
                    <a:cubicBezTo>
                      <a:pt x="68" y="224"/>
                      <a:pt x="67" y="222"/>
                      <a:pt x="65" y="224"/>
                    </a:cubicBezTo>
                    <a:cubicBezTo>
                      <a:pt x="62" y="225"/>
                      <a:pt x="67" y="224"/>
                      <a:pt x="67" y="225"/>
                    </a:cubicBezTo>
                    <a:cubicBezTo>
                      <a:pt x="67" y="227"/>
                      <a:pt x="64" y="225"/>
                      <a:pt x="64" y="228"/>
                    </a:cubicBezTo>
                    <a:cubicBezTo>
                      <a:pt x="62" y="230"/>
                      <a:pt x="61" y="228"/>
                      <a:pt x="61" y="230"/>
                    </a:cubicBezTo>
                    <a:cubicBezTo>
                      <a:pt x="62" y="233"/>
                      <a:pt x="62" y="231"/>
                      <a:pt x="64" y="233"/>
                    </a:cubicBezTo>
                    <a:cubicBezTo>
                      <a:pt x="64" y="235"/>
                      <a:pt x="61" y="235"/>
                      <a:pt x="61" y="236"/>
                    </a:cubicBezTo>
                    <a:cubicBezTo>
                      <a:pt x="62" y="236"/>
                      <a:pt x="62" y="238"/>
                      <a:pt x="59" y="238"/>
                    </a:cubicBezTo>
                    <a:cubicBezTo>
                      <a:pt x="58" y="238"/>
                      <a:pt x="58" y="239"/>
                      <a:pt x="56" y="239"/>
                    </a:cubicBezTo>
                    <a:cubicBezTo>
                      <a:pt x="55" y="239"/>
                      <a:pt x="55" y="241"/>
                      <a:pt x="53" y="241"/>
                    </a:cubicBezTo>
                    <a:cubicBezTo>
                      <a:pt x="52" y="241"/>
                      <a:pt x="50" y="241"/>
                      <a:pt x="50" y="241"/>
                    </a:cubicBezTo>
                    <a:cubicBezTo>
                      <a:pt x="50" y="242"/>
                      <a:pt x="50" y="241"/>
                      <a:pt x="53" y="241"/>
                    </a:cubicBezTo>
                    <a:cubicBezTo>
                      <a:pt x="55" y="242"/>
                      <a:pt x="52" y="244"/>
                      <a:pt x="55" y="242"/>
                    </a:cubicBezTo>
                    <a:cubicBezTo>
                      <a:pt x="56" y="241"/>
                      <a:pt x="56" y="242"/>
                      <a:pt x="55" y="242"/>
                    </a:cubicBezTo>
                    <a:cubicBezTo>
                      <a:pt x="53" y="244"/>
                      <a:pt x="56" y="244"/>
                      <a:pt x="56" y="245"/>
                    </a:cubicBezTo>
                    <a:cubicBezTo>
                      <a:pt x="55" y="247"/>
                      <a:pt x="55" y="247"/>
                      <a:pt x="53" y="247"/>
                    </a:cubicBezTo>
                    <a:cubicBezTo>
                      <a:pt x="52" y="247"/>
                      <a:pt x="52" y="244"/>
                      <a:pt x="50" y="244"/>
                    </a:cubicBezTo>
                    <a:cubicBezTo>
                      <a:pt x="49" y="245"/>
                      <a:pt x="50" y="245"/>
                      <a:pt x="50" y="245"/>
                    </a:cubicBezTo>
                    <a:cubicBezTo>
                      <a:pt x="47" y="245"/>
                      <a:pt x="47" y="247"/>
                      <a:pt x="47" y="249"/>
                    </a:cubicBezTo>
                    <a:cubicBezTo>
                      <a:pt x="47" y="250"/>
                      <a:pt x="44" y="249"/>
                      <a:pt x="44" y="250"/>
                    </a:cubicBezTo>
                    <a:cubicBezTo>
                      <a:pt x="42" y="255"/>
                      <a:pt x="39" y="253"/>
                      <a:pt x="39" y="256"/>
                    </a:cubicBezTo>
                    <a:cubicBezTo>
                      <a:pt x="38" y="258"/>
                      <a:pt x="41" y="256"/>
                      <a:pt x="41" y="256"/>
                    </a:cubicBezTo>
                    <a:cubicBezTo>
                      <a:pt x="41" y="258"/>
                      <a:pt x="42" y="258"/>
                      <a:pt x="42" y="258"/>
                    </a:cubicBezTo>
                    <a:cubicBezTo>
                      <a:pt x="42" y="259"/>
                      <a:pt x="45" y="259"/>
                      <a:pt x="50" y="256"/>
                    </a:cubicBezTo>
                    <a:cubicBezTo>
                      <a:pt x="55" y="253"/>
                      <a:pt x="47" y="255"/>
                      <a:pt x="50" y="253"/>
                    </a:cubicBezTo>
                    <a:cubicBezTo>
                      <a:pt x="53" y="252"/>
                      <a:pt x="52" y="252"/>
                      <a:pt x="53" y="252"/>
                    </a:cubicBezTo>
                    <a:cubicBezTo>
                      <a:pt x="56" y="253"/>
                      <a:pt x="49" y="253"/>
                      <a:pt x="53" y="255"/>
                    </a:cubicBezTo>
                    <a:cubicBezTo>
                      <a:pt x="56" y="255"/>
                      <a:pt x="53" y="256"/>
                      <a:pt x="50" y="258"/>
                    </a:cubicBezTo>
                    <a:cubicBezTo>
                      <a:pt x="47" y="259"/>
                      <a:pt x="50" y="258"/>
                      <a:pt x="49" y="259"/>
                    </a:cubicBezTo>
                    <a:cubicBezTo>
                      <a:pt x="49" y="259"/>
                      <a:pt x="52" y="259"/>
                      <a:pt x="50" y="261"/>
                    </a:cubicBezTo>
                    <a:cubicBezTo>
                      <a:pt x="49" y="261"/>
                      <a:pt x="45" y="259"/>
                      <a:pt x="42" y="261"/>
                    </a:cubicBezTo>
                    <a:cubicBezTo>
                      <a:pt x="41" y="262"/>
                      <a:pt x="42" y="261"/>
                      <a:pt x="41" y="259"/>
                    </a:cubicBezTo>
                    <a:cubicBezTo>
                      <a:pt x="39" y="256"/>
                      <a:pt x="39" y="258"/>
                      <a:pt x="38" y="258"/>
                    </a:cubicBezTo>
                    <a:cubicBezTo>
                      <a:pt x="35" y="259"/>
                      <a:pt x="36" y="261"/>
                      <a:pt x="36" y="259"/>
                    </a:cubicBezTo>
                    <a:cubicBezTo>
                      <a:pt x="35" y="259"/>
                      <a:pt x="33" y="261"/>
                      <a:pt x="30" y="261"/>
                    </a:cubicBezTo>
                    <a:cubicBezTo>
                      <a:pt x="27" y="262"/>
                      <a:pt x="35" y="264"/>
                      <a:pt x="30" y="264"/>
                    </a:cubicBezTo>
                    <a:cubicBezTo>
                      <a:pt x="26" y="264"/>
                      <a:pt x="32" y="266"/>
                      <a:pt x="27" y="266"/>
                    </a:cubicBezTo>
                    <a:cubicBezTo>
                      <a:pt x="23" y="264"/>
                      <a:pt x="29" y="266"/>
                      <a:pt x="26" y="267"/>
                    </a:cubicBezTo>
                    <a:cubicBezTo>
                      <a:pt x="23" y="267"/>
                      <a:pt x="20" y="266"/>
                      <a:pt x="18" y="267"/>
                    </a:cubicBezTo>
                    <a:cubicBezTo>
                      <a:pt x="18" y="267"/>
                      <a:pt x="18" y="270"/>
                      <a:pt x="21" y="269"/>
                    </a:cubicBezTo>
                    <a:cubicBezTo>
                      <a:pt x="26" y="269"/>
                      <a:pt x="21" y="269"/>
                      <a:pt x="23" y="272"/>
                    </a:cubicBezTo>
                    <a:cubicBezTo>
                      <a:pt x="24" y="273"/>
                      <a:pt x="21" y="270"/>
                      <a:pt x="15" y="272"/>
                    </a:cubicBezTo>
                    <a:cubicBezTo>
                      <a:pt x="10" y="273"/>
                      <a:pt x="18" y="272"/>
                      <a:pt x="18" y="273"/>
                    </a:cubicBezTo>
                    <a:cubicBezTo>
                      <a:pt x="20" y="276"/>
                      <a:pt x="18" y="272"/>
                      <a:pt x="13" y="275"/>
                    </a:cubicBezTo>
                    <a:cubicBezTo>
                      <a:pt x="9" y="276"/>
                      <a:pt x="12" y="278"/>
                      <a:pt x="10" y="276"/>
                    </a:cubicBezTo>
                    <a:cubicBezTo>
                      <a:pt x="7" y="276"/>
                      <a:pt x="10" y="278"/>
                      <a:pt x="7" y="278"/>
                    </a:cubicBezTo>
                    <a:cubicBezTo>
                      <a:pt x="4" y="276"/>
                      <a:pt x="3" y="276"/>
                      <a:pt x="4" y="278"/>
                    </a:cubicBezTo>
                    <a:cubicBezTo>
                      <a:pt x="6" y="280"/>
                      <a:pt x="1" y="278"/>
                      <a:pt x="3" y="280"/>
                    </a:cubicBezTo>
                    <a:cubicBezTo>
                      <a:pt x="4" y="281"/>
                      <a:pt x="9" y="280"/>
                      <a:pt x="13" y="281"/>
                    </a:cubicBezTo>
                    <a:cubicBezTo>
                      <a:pt x="17" y="283"/>
                      <a:pt x="12" y="281"/>
                      <a:pt x="10" y="283"/>
                    </a:cubicBezTo>
                    <a:cubicBezTo>
                      <a:pt x="10" y="283"/>
                      <a:pt x="9" y="280"/>
                      <a:pt x="4" y="283"/>
                    </a:cubicBezTo>
                    <a:cubicBezTo>
                      <a:pt x="0" y="284"/>
                      <a:pt x="7" y="286"/>
                      <a:pt x="4" y="287"/>
                    </a:cubicBezTo>
                    <a:cubicBezTo>
                      <a:pt x="0" y="287"/>
                      <a:pt x="4" y="287"/>
                      <a:pt x="3" y="289"/>
                    </a:cubicBezTo>
                    <a:cubicBezTo>
                      <a:pt x="3" y="290"/>
                      <a:pt x="4" y="292"/>
                      <a:pt x="7" y="290"/>
                    </a:cubicBezTo>
                    <a:cubicBezTo>
                      <a:pt x="10" y="289"/>
                      <a:pt x="13" y="292"/>
                      <a:pt x="15" y="290"/>
                    </a:cubicBezTo>
                    <a:cubicBezTo>
                      <a:pt x="15" y="287"/>
                      <a:pt x="17" y="290"/>
                      <a:pt x="20" y="290"/>
                    </a:cubicBezTo>
                    <a:cubicBezTo>
                      <a:pt x="23" y="289"/>
                      <a:pt x="24" y="290"/>
                      <a:pt x="21" y="290"/>
                    </a:cubicBezTo>
                    <a:cubicBezTo>
                      <a:pt x="17" y="292"/>
                      <a:pt x="23" y="295"/>
                      <a:pt x="18" y="292"/>
                    </a:cubicBezTo>
                    <a:cubicBezTo>
                      <a:pt x="15" y="289"/>
                      <a:pt x="15" y="294"/>
                      <a:pt x="13" y="292"/>
                    </a:cubicBezTo>
                    <a:cubicBezTo>
                      <a:pt x="10" y="290"/>
                      <a:pt x="7" y="294"/>
                      <a:pt x="6" y="292"/>
                    </a:cubicBezTo>
                    <a:cubicBezTo>
                      <a:pt x="3" y="292"/>
                      <a:pt x="3" y="292"/>
                      <a:pt x="3" y="294"/>
                    </a:cubicBezTo>
                    <a:cubicBezTo>
                      <a:pt x="3" y="297"/>
                      <a:pt x="6" y="294"/>
                      <a:pt x="6" y="297"/>
                    </a:cubicBezTo>
                    <a:cubicBezTo>
                      <a:pt x="6" y="298"/>
                      <a:pt x="3" y="294"/>
                      <a:pt x="3" y="297"/>
                    </a:cubicBezTo>
                    <a:cubicBezTo>
                      <a:pt x="4" y="300"/>
                      <a:pt x="6" y="297"/>
                      <a:pt x="6" y="298"/>
                    </a:cubicBezTo>
                    <a:cubicBezTo>
                      <a:pt x="6" y="301"/>
                      <a:pt x="3" y="301"/>
                      <a:pt x="3" y="301"/>
                    </a:cubicBezTo>
                    <a:cubicBezTo>
                      <a:pt x="6" y="303"/>
                      <a:pt x="6" y="304"/>
                      <a:pt x="7" y="303"/>
                    </a:cubicBezTo>
                    <a:cubicBezTo>
                      <a:pt x="7" y="301"/>
                      <a:pt x="7" y="304"/>
                      <a:pt x="9" y="304"/>
                    </a:cubicBezTo>
                    <a:cubicBezTo>
                      <a:pt x="9" y="303"/>
                      <a:pt x="7" y="306"/>
                      <a:pt x="9" y="306"/>
                    </a:cubicBezTo>
                    <a:cubicBezTo>
                      <a:pt x="10" y="306"/>
                      <a:pt x="9" y="303"/>
                      <a:pt x="12" y="303"/>
                    </a:cubicBezTo>
                    <a:cubicBezTo>
                      <a:pt x="13" y="301"/>
                      <a:pt x="10" y="306"/>
                      <a:pt x="9" y="308"/>
                    </a:cubicBezTo>
                    <a:cubicBezTo>
                      <a:pt x="6" y="308"/>
                      <a:pt x="10" y="308"/>
                      <a:pt x="9" y="309"/>
                    </a:cubicBezTo>
                    <a:cubicBezTo>
                      <a:pt x="7" y="311"/>
                      <a:pt x="9" y="308"/>
                      <a:pt x="6" y="311"/>
                    </a:cubicBezTo>
                    <a:cubicBezTo>
                      <a:pt x="3" y="314"/>
                      <a:pt x="6" y="317"/>
                      <a:pt x="7" y="315"/>
                    </a:cubicBezTo>
                    <a:cubicBezTo>
                      <a:pt x="7" y="314"/>
                      <a:pt x="9" y="315"/>
                      <a:pt x="9" y="314"/>
                    </a:cubicBezTo>
                    <a:cubicBezTo>
                      <a:pt x="10" y="312"/>
                      <a:pt x="12" y="314"/>
                      <a:pt x="10" y="315"/>
                    </a:cubicBezTo>
                    <a:cubicBezTo>
                      <a:pt x="9" y="315"/>
                      <a:pt x="12" y="315"/>
                      <a:pt x="10" y="317"/>
                    </a:cubicBezTo>
                    <a:cubicBezTo>
                      <a:pt x="9" y="318"/>
                      <a:pt x="12" y="318"/>
                      <a:pt x="10" y="320"/>
                    </a:cubicBezTo>
                    <a:cubicBezTo>
                      <a:pt x="7" y="320"/>
                      <a:pt x="7" y="317"/>
                      <a:pt x="7" y="320"/>
                    </a:cubicBezTo>
                    <a:cubicBezTo>
                      <a:pt x="6" y="323"/>
                      <a:pt x="6" y="323"/>
                      <a:pt x="7" y="323"/>
                    </a:cubicBezTo>
                    <a:cubicBezTo>
                      <a:pt x="9" y="326"/>
                      <a:pt x="10" y="325"/>
                      <a:pt x="10" y="326"/>
                    </a:cubicBezTo>
                    <a:cubicBezTo>
                      <a:pt x="12" y="328"/>
                      <a:pt x="13" y="328"/>
                      <a:pt x="15" y="329"/>
                    </a:cubicBezTo>
                    <a:cubicBezTo>
                      <a:pt x="17" y="329"/>
                      <a:pt x="15" y="329"/>
                      <a:pt x="17" y="331"/>
                    </a:cubicBezTo>
                    <a:cubicBezTo>
                      <a:pt x="17" y="332"/>
                      <a:pt x="17" y="329"/>
                      <a:pt x="18" y="331"/>
                    </a:cubicBezTo>
                    <a:cubicBezTo>
                      <a:pt x="20" y="331"/>
                      <a:pt x="18" y="332"/>
                      <a:pt x="20" y="331"/>
                    </a:cubicBezTo>
                    <a:cubicBezTo>
                      <a:pt x="23" y="331"/>
                      <a:pt x="27" y="331"/>
                      <a:pt x="29" y="329"/>
                    </a:cubicBezTo>
                    <a:cubicBezTo>
                      <a:pt x="30" y="329"/>
                      <a:pt x="32" y="328"/>
                      <a:pt x="33" y="325"/>
                    </a:cubicBezTo>
                    <a:cubicBezTo>
                      <a:pt x="35" y="323"/>
                      <a:pt x="36" y="325"/>
                      <a:pt x="36" y="323"/>
                    </a:cubicBezTo>
                    <a:cubicBezTo>
                      <a:pt x="36" y="321"/>
                      <a:pt x="39" y="323"/>
                      <a:pt x="38" y="321"/>
                    </a:cubicBezTo>
                    <a:cubicBezTo>
                      <a:pt x="36" y="320"/>
                      <a:pt x="41" y="321"/>
                      <a:pt x="39" y="318"/>
                    </a:cubicBezTo>
                    <a:cubicBezTo>
                      <a:pt x="39" y="317"/>
                      <a:pt x="41" y="320"/>
                      <a:pt x="42" y="318"/>
                    </a:cubicBezTo>
                    <a:cubicBezTo>
                      <a:pt x="44" y="318"/>
                      <a:pt x="45" y="320"/>
                      <a:pt x="45" y="317"/>
                    </a:cubicBezTo>
                    <a:cubicBezTo>
                      <a:pt x="45" y="314"/>
                      <a:pt x="49" y="315"/>
                      <a:pt x="45" y="314"/>
                    </a:cubicBezTo>
                    <a:cubicBezTo>
                      <a:pt x="45" y="312"/>
                      <a:pt x="44" y="311"/>
                      <a:pt x="47" y="312"/>
                    </a:cubicBezTo>
                    <a:cubicBezTo>
                      <a:pt x="49" y="314"/>
                      <a:pt x="47" y="309"/>
                      <a:pt x="49" y="311"/>
                    </a:cubicBezTo>
                    <a:cubicBezTo>
                      <a:pt x="49" y="314"/>
                      <a:pt x="47" y="312"/>
                      <a:pt x="49" y="314"/>
                    </a:cubicBezTo>
                    <a:cubicBezTo>
                      <a:pt x="49" y="315"/>
                      <a:pt x="47" y="317"/>
                      <a:pt x="50" y="317"/>
                    </a:cubicBezTo>
                    <a:cubicBezTo>
                      <a:pt x="52" y="317"/>
                      <a:pt x="50" y="317"/>
                      <a:pt x="53" y="317"/>
                    </a:cubicBezTo>
                    <a:cubicBezTo>
                      <a:pt x="53" y="317"/>
                      <a:pt x="53" y="318"/>
                      <a:pt x="55" y="320"/>
                    </a:cubicBezTo>
                    <a:cubicBezTo>
                      <a:pt x="55" y="321"/>
                      <a:pt x="58" y="318"/>
                      <a:pt x="56" y="314"/>
                    </a:cubicBezTo>
                    <a:cubicBezTo>
                      <a:pt x="55" y="311"/>
                      <a:pt x="58" y="311"/>
                      <a:pt x="58" y="309"/>
                    </a:cubicBezTo>
                    <a:cubicBezTo>
                      <a:pt x="56" y="306"/>
                      <a:pt x="59" y="309"/>
                      <a:pt x="61" y="306"/>
                    </a:cubicBezTo>
                    <a:cubicBezTo>
                      <a:pt x="64" y="303"/>
                      <a:pt x="61" y="303"/>
                      <a:pt x="62" y="301"/>
                    </a:cubicBezTo>
                    <a:cubicBezTo>
                      <a:pt x="65" y="300"/>
                      <a:pt x="59" y="294"/>
                      <a:pt x="61" y="292"/>
                    </a:cubicBezTo>
                    <a:cubicBezTo>
                      <a:pt x="61" y="290"/>
                      <a:pt x="64" y="294"/>
                      <a:pt x="64" y="290"/>
                    </a:cubicBezTo>
                    <a:cubicBezTo>
                      <a:pt x="65" y="289"/>
                      <a:pt x="67" y="287"/>
                      <a:pt x="62" y="286"/>
                    </a:cubicBezTo>
                    <a:cubicBezTo>
                      <a:pt x="56" y="283"/>
                      <a:pt x="62" y="278"/>
                      <a:pt x="61" y="273"/>
                    </a:cubicBezTo>
                    <a:cubicBezTo>
                      <a:pt x="58" y="270"/>
                      <a:pt x="61" y="270"/>
                      <a:pt x="59" y="269"/>
                    </a:cubicBezTo>
                    <a:cubicBezTo>
                      <a:pt x="58" y="267"/>
                      <a:pt x="61" y="267"/>
                      <a:pt x="59" y="264"/>
                    </a:cubicBezTo>
                    <a:cubicBezTo>
                      <a:pt x="56" y="261"/>
                      <a:pt x="61" y="261"/>
                      <a:pt x="59" y="259"/>
                    </a:cubicBezTo>
                    <a:cubicBezTo>
                      <a:pt x="59" y="256"/>
                      <a:pt x="65" y="253"/>
                      <a:pt x="67" y="252"/>
                    </a:cubicBezTo>
                    <a:cubicBezTo>
                      <a:pt x="70" y="250"/>
                      <a:pt x="74" y="255"/>
                      <a:pt x="76" y="249"/>
                    </a:cubicBezTo>
                    <a:cubicBezTo>
                      <a:pt x="77" y="245"/>
                      <a:pt x="74" y="247"/>
                      <a:pt x="73" y="245"/>
                    </a:cubicBezTo>
                    <a:cubicBezTo>
                      <a:pt x="70" y="244"/>
                      <a:pt x="77" y="239"/>
                      <a:pt x="77" y="238"/>
                    </a:cubicBezTo>
                    <a:cubicBezTo>
                      <a:pt x="77" y="235"/>
                      <a:pt x="79" y="236"/>
                      <a:pt x="79" y="233"/>
                    </a:cubicBezTo>
                    <a:cubicBezTo>
                      <a:pt x="77" y="228"/>
                      <a:pt x="80" y="230"/>
                      <a:pt x="77" y="224"/>
                    </a:cubicBezTo>
                    <a:cubicBezTo>
                      <a:pt x="77" y="222"/>
                      <a:pt x="88" y="224"/>
                      <a:pt x="85" y="221"/>
                    </a:cubicBezTo>
                    <a:cubicBezTo>
                      <a:pt x="84" y="217"/>
                      <a:pt x="87" y="219"/>
                      <a:pt x="88" y="214"/>
                    </a:cubicBezTo>
                    <a:cubicBezTo>
                      <a:pt x="91" y="211"/>
                      <a:pt x="93" y="213"/>
                      <a:pt x="93" y="210"/>
                    </a:cubicBezTo>
                    <a:cubicBezTo>
                      <a:pt x="94" y="208"/>
                      <a:pt x="91" y="207"/>
                      <a:pt x="91" y="205"/>
                    </a:cubicBezTo>
                    <a:cubicBezTo>
                      <a:pt x="91" y="203"/>
                      <a:pt x="93" y="205"/>
                      <a:pt x="96" y="200"/>
                    </a:cubicBezTo>
                    <a:cubicBezTo>
                      <a:pt x="96" y="197"/>
                      <a:pt x="99" y="197"/>
                      <a:pt x="100" y="196"/>
                    </a:cubicBezTo>
                    <a:cubicBezTo>
                      <a:pt x="102" y="196"/>
                      <a:pt x="103" y="199"/>
                      <a:pt x="106" y="197"/>
                    </a:cubicBezTo>
                    <a:cubicBezTo>
                      <a:pt x="109" y="196"/>
                      <a:pt x="105" y="191"/>
                      <a:pt x="106" y="190"/>
                    </a:cubicBezTo>
                    <a:cubicBezTo>
                      <a:pt x="111" y="186"/>
                      <a:pt x="119" y="194"/>
                      <a:pt x="123" y="191"/>
                    </a:cubicBezTo>
                    <a:cubicBezTo>
                      <a:pt x="126" y="190"/>
                      <a:pt x="119" y="191"/>
                      <a:pt x="123" y="188"/>
                    </a:cubicBezTo>
                    <a:cubicBezTo>
                      <a:pt x="128" y="183"/>
                      <a:pt x="119" y="182"/>
                      <a:pt x="128" y="182"/>
                    </a:cubicBezTo>
                    <a:cubicBezTo>
                      <a:pt x="128" y="180"/>
                      <a:pt x="131" y="183"/>
                      <a:pt x="131" y="182"/>
                    </a:cubicBezTo>
                    <a:cubicBezTo>
                      <a:pt x="131" y="182"/>
                      <a:pt x="129" y="180"/>
                      <a:pt x="131" y="179"/>
                    </a:cubicBezTo>
                    <a:cubicBezTo>
                      <a:pt x="134" y="177"/>
                      <a:pt x="137" y="180"/>
                      <a:pt x="140" y="183"/>
                    </a:cubicBezTo>
                    <a:cubicBezTo>
                      <a:pt x="143" y="186"/>
                      <a:pt x="138" y="186"/>
                      <a:pt x="143" y="186"/>
                    </a:cubicBezTo>
                    <a:cubicBezTo>
                      <a:pt x="149" y="186"/>
                      <a:pt x="146" y="188"/>
                      <a:pt x="149" y="188"/>
                    </a:cubicBezTo>
                    <a:cubicBezTo>
                      <a:pt x="154" y="186"/>
                      <a:pt x="152" y="185"/>
                      <a:pt x="154" y="185"/>
                    </a:cubicBezTo>
                    <a:cubicBezTo>
                      <a:pt x="155" y="186"/>
                      <a:pt x="158" y="186"/>
                      <a:pt x="161" y="190"/>
                    </a:cubicBezTo>
                    <a:cubicBezTo>
                      <a:pt x="161" y="188"/>
                      <a:pt x="163" y="190"/>
                      <a:pt x="163" y="186"/>
                    </a:cubicBezTo>
                    <a:cubicBezTo>
                      <a:pt x="164" y="183"/>
                      <a:pt x="170" y="185"/>
                      <a:pt x="167" y="182"/>
                    </a:cubicBezTo>
                    <a:cubicBezTo>
                      <a:pt x="166" y="179"/>
                      <a:pt x="169" y="179"/>
                      <a:pt x="169" y="176"/>
                    </a:cubicBezTo>
                    <a:cubicBezTo>
                      <a:pt x="169" y="174"/>
                      <a:pt x="170" y="171"/>
                      <a:pt x="173" y="169"/>
                    </a:cubicBezTo>
                    <a:cubicBezTo>
                      <a:pt x="177" y="168"/>
                      <a:pt x="175" y="171"/>
                      <a:pt x="181" y="168"/>
                    </a:cubicBezTo>
                    <a:cubicBezTo>
                      <a:pt x="184" y="166"/>
                      <a:pt x="184" y="166"/>
                      <a:pt x="186" y="169"/>
                    </a:cubicBezTo>
                    <a:cubicBezTo>
                      <a:pt x="187" y="171"/>
                      <a:pt x="195" y="172"/>
                      <a:pt x="196" y="176"/>
                    </a:cubicBezTo>
                    <a:cubicBezTo>
                      <a:pt x="196" y="177"/>
                      <a:pt x="189" y="180"/>
                      <a:pt x="193" y="182"/>
                    </a:cubicBezTo>
                    <a:cubicBezTo>
                      <a:pt x="195" y="183"/>
                      <a:pt x="195" y="182"/>
                      <a:pt x="196" y="179"/>
                    </a:cubicBezTo>
                    <a:close/>
                    <a:moveTo>
                      <a:pt x="154" y="157"/>
                    </a:moveTo>
                    <a:cubicBezTo>
                      <a:pt x="157" y="159"/>
                      <a:pt x="155" y="160"/>
                      <a:pt x="154" y="160"/>
                    </a:cubicBezTo>
                    <a:cubicBezTo>
                      <a:pt x="152" y="162"/>
                      <a:pt x="151" y="157"/>
                      <a:pt x="154" y="157"/>
                    </a:cubicBezTo>
                    <a:close/>
                    <a:moveTo>
                      <a:pt x="149" y="163"/>
                    </a:moveTo>
                    <a:cubicBezTo>
                      <a:pt x="151" y="162"/>
                      <a:pt x="154" y="160"/>
                      <a:pt x="151" y="159"/>
                    </a:cubicBezTo>
                    <a:cubicBezTo>
                      <a:pt x="149" y="159"/>
                      <a:pt x="151" y="160"/>
                      <a:pt x="149" y="160"/>
                    </a:cubicBezTo>
                    <a:cubicBezTo>
                      <a:pt x="146" y="162"/>
                      <a:pt x="144" y="162"/>
                      <a:pt x="148" y="163"/>
                    </a:cubicBezTo>
                    <a:cubicBezTo>
                      <a:pt x="148" y="163"/>
                      <a:pt x="149" y="165"/>
                      <a:pt x="149" y="163"/>
                    </a:cubicBezTo>
                    <a:close/>
                    <a:moveTo>
                      <a:pt x="141" y="163"/>
                    </a:moveTo>
                    <a:cubicBezTo>
                      <a:pt x="144" y="162"/>
                      <a:pt x="146" y="163"/>
                      <a:pt x="146" y="163"/>
                    </a:cubicBezTo>
                    <a:cubicBezTo>
                      <a:pt x="148" y="165"/>
                      <a:pt x="140" y="165"/>
                      <a:pt x="141" y="163"/>
                    </a:cubicBezTo>
                    <a:close/>
                    <a:moveTo>
                      <a:pt x="144" y="160"/>
                    </a:moveTo>
                    <a:cubicBezTo>
                      <a:pt x="146" y="160"/>
                      <a:pt x="146" y="160"/>
                      <a:pt x="149" y="159"/>
                    </a:cubicBezTo>
                    <a:cubicBezTo>
                      <a:pt x="152" y="155"/>
                      <a:pt x="151" y="155"/>
                      <a:pt x="148" y="155"/>
                    </a:cubicBezTo>
                    <a:cubicBezTo>
                      <a:pt x="146" y="157"/>
                      <a:pt x="149" y="157"/>
                      <a:pt x="148" y="157"/>
                    </a:cubicBezTo>
                    <a:cubicBezTo>
                      <a:pt x="146" y="159"/>
                      <a:pt x="144" y="157"/>
                      <a:pt x="144" y="159"/>
                    </a:cubicBezTo>
                    <a:cubicBezTo>
                      <a:pt x="144" y="160"/>
                      <a:pt x="144" y="157"/>
                      <a:pt x="143" y="159"/>
                    </a:cubicBezTo>
                    <a:cubicBezTo>
                      <a:pt x="140" y="159"/>
                      <a:pt x="137" y="160"/>
                      <a:pt x="140" y="160"/>
                    </a:cubicBezTo>
                    <a:cubicBezTo>
                      <a:pt x="141" y="160"/>
                      <a:pt x="138" y="162"/>
                      <a:pt x="141" y="162"/>
                    </a:cubicBezTo>
                    <a:cubicBezTo>
                      <a:pt x="143" y="160"/>
                      <a:pt x="143" y="160"/>
                      <a:pt x="144" y="160"/>
                    </a:cubicBezTo>
                    <a:close/>
                    <a:moveTo>
                      <a:pt x="128" y="168"/>
                    </a:moveTo>
                    <a:cubicBezTo>
                      <a:pt x="129" y="168"/>
                      <a:pt x="129" y="168"/>
                      <a:pt x="129" y="166"/>
                    </a:cubicBezTo>
                    <a:cubicBezTo>
                      <a:pt x="129" y="165"/>
                      <a:pt x="129" y="163"/>
                      <a:pt x="126" y="165"/>
                    </a:cubicBezTo>
                    <a:cubicBezTo>
                      <a:pt x="125" y="166"/>
                      <a:pt x="125" y="166"/>
                      <a:pt x="128" y="168"/>
                    </a:cubicBezTo>
                    <a:close/>
                    <a:moveTo>
                      <a:pt x="122" y="165"/>
                    </a:moveTo>
                    <a:cubicBezTo>
                      <a:pt x="120" y="165"/>
                      <a:pt x="120" y="163"/>
                      <a:pt x="120" y="165"/>
                    </a:cubicBezTo>
                    <a:cubicBezTo>
                      <a:pt x="119" y="166"/>
                      <a:pt x="122" y="168"/>
                      <a:pt x="123" y="166"/>
                    </a:cubicBezTo>
                    <a:cubicBezTo>
                      <a:pt x="125" y="166"/>
                      <a:pt x="123" y="166"/>
                      <a:pt x="122" y="165"/>
                    </a:cubicBezTo>
                    <a:close/>
                    <a:moveTo>
                      <a:pt x="154" y="154"/>
                    </a:moveTo>
                    <a:cubicBezTo>
                      <a:pt x="155" y="154"/>
                      <a:pt x="155" y="154"/>
                      <a:pt x="155" y="154"/>
                    </a:cubicBezTo>
                    <a:cubicBezTo>
                      <a:pt x="157" y="155"/>
                      <a:pt x="155" y="155"/>
                      <a:pt x="154" y="154"/>
                    </a:cubicBezTo>
                    <a:close/>
                    <a:moveTo>
                      <a:pt x="128" y="169"/>
                    </a:moveTo>
                    <a:cubicBezTo>
                      <a:pt x="129" y="169"/>
                      <a:pt x="128" y="171"/>
                      <a:pt x="128" y="171"/>
                    </a:cubicBezTo>
                    <a:cubicBezTo>
                      <a:pt x="126" y="171"/>
                      <a:pt x="128" y="168"/>
                      <a:pt x="128" y="169"/>
                    </a:cubicBezTo>
                    <a:close/>
                    <a:moveTo>
                      <a:pt x="129" y="168"/>
                    </a:moveTo>
                    <a:cubicBezTo>
                      <a:pt x="129" y="166"/>
                      <a:pt x="132" y="168"/>
                      <a:pt x="131" y="169"/>
                    </a:cubicBezTo>
                    <a:cubicBezTo>
                      <a:pt x="129" y="169"/>
                      <a:pt x="129" y="169"/>
                      <a:pt x="129" y="168"/>
                    </a:cubicBezTo>
                    <a:close/>
                    <a:moveTo>
                      <a:pt x="119" y="169"/>
                    </a:moveTo>
                    <a:cubicBezTo>
                      <a:pt x="120" y="168"/>
                      <a:pt x="122" y="168"/>
                      <a:pt x="122" y="168"/>
                    </a:cubicBezTo>
                    <a:cubicBezTo>
                      <a:pt x="122" y="169"/>
                      <a:pt x="119" y="171"/>
                      <a:pt x="119" y="169"/>
                    </a:cubicBezTo>
                    <a:close/>
                    <a:moveTo>
                      <a:pt x="119" y="169"/>
                    </a:moveTo>
                    <a:cubicBezTo>
                      <a:pt x="120" y="168"/>
                      <a:pt x="120" y="168"/>
                      <a:pt x="120" y="168"/>
                    </a:cubicBezTo>
                    <a:cubicBezTo>
                      <a:pt x="119" y="168"/>
                      <a:pt x="119" y="168"/>
                      <a:pt x="117" y="168"/>
                    </a:cubicBezTo>
                    <a:cubicBezTo>
                      <a:pt x="116" y="166"/>
                      <a:pt x="116" y="168"/>
                      <a:pt x="116" y="168"/>
                    </a:cubicBezTo>
                    <a:cubicBezTo>
                      <a:pt x="114" y="168"/>
                      <a:pt x="114" y="168"/>
                      <a:pt x="112" y="169"/>
                    </a:cubicBezTo>
                    <a:cubicBezTo>
                      <a:pt x="112" y="169"/>
                      <a:pt x="114" y="169"/>
                      <a:pt x="116" y="171"/>
                    </a:cubicBezTo>
                    <a:cubicBezTo>
                      <a:pt x="117" y="171"/>
                      <a:pt x="117" y="171"/>
                      <a:pt x="119" y="169"/>
                    </a:cubicBezTo>
                    <a:close/>
                    <a:moveTo>
                      <a:pt x="116" y="166"/>
                    </a:moveTo>
                    <a:cubicBezTo>
                      <a:pt x="114" y="166"/>
                      <a:pt x="116" y="165"/>
                      <a:pt x="117" y="165"/>
                    </a:cubicBezTo>
                    <a:cubicBezTo>
                      <a:pt x="117" y="165"/>
                      <a:pt x="117" y="166"/>
                      <a:pt x="116" y="166"/>
                    </a:cubicBezTo>
                    <a:close/>
                    <a:moveTo>
                      <a:pt x="114" y="166"/>
                    </a:moveTo>
                    <a:cubicBezTo>
                      <a:pt x="114" y="166"/>
                      <a:pt x="114" y="166"/>
                      <a:pt x="112" y="166"/>
                    </a:cubicBezTo>
                    <a:cubicBezTo>
                      <a:pt x="112" y="166"/>
                      <a:pt x="112" y="166"/>
                      <a:pt x="112" y="168"/>
                    </a:cubicBezTo>
                    <a:cubicBezTo>
                      <a:pt x="112" y="169"/>
                      <a:pt x="114" y="166"/>
                      <a:pt x="114" y="166"/>
                    </a:cubicBezTo>
                    <a:close/>
                    <a:moveTo>
                      <a:pt x="112" y="174"/>
                    </a:moveTo>
                    <a:cubicBezTo>
                      <a:pt x="112" y="172"/>
                      <a:pt x="117" y="172"/>
                      <a:pt x="114" y="171"/>
                    </a:cubicBezTo>
                    <a:cubicBezTo>
                      <a:pt x="111" y="169"/>
                      <a:pt x="112" y="171"/>
                      <a:pt x="112" y="171"/>
                    </a:cubicBezTo>
                    <a:cubicBezTo>
                      <a:pt x="111" y="171"/>
                      <a:pt x="111" y="172"/>
                      <a:pt x="111" y="171"/>
                    </a:cubicBezTo>
                    <a:cubicBezTo>
                      <a:pt x="109" y="171"/>
                      <a:pt x="109" y="171"/>
                      <a:pt x="109" y="172"/>
                    </a:cubicBezTo>
                    <a:cubicBezTo>
                      <a:pt x="108" y="174"/>
                      <a:pt x="108" y="172"/>
                      <a:pt x="106" y="174"/>
                    </a:cubicBezTo>
                    <a:cubicBezTo>
                      <a:pt x="106" y="174"/>
                      <a:pt x="106" y="174"/>
                      <a:pt x="111" y="174"/>
                    </a:cubicBezTo>
                    <a:cubicBezTo>
                      <a:pt x="112" y="174"/>
                      <a:pt x="112" y="174"/>
                      <a:pt x="112" y="174"/>
                    </a:cubicBezTo>
                    <a:close/>
                    <a:moveTo>
                      <a:pt x="106" y="179"/>
                    </a:moveTo>
                    <a:cubicBezTo>
                      <a:pt x="105" y="177"/>
                      <a:pt x="106" y="177"/>
                      <a:pt x="106" y="177"/>
                    </a:cubicBezTo>
                    <a:cubicBezTo>
                      <a:pt x="106" y="176"/>
                      <a:pt x="108" y="174"/>
                      <a:pt x="106" y="176"/>
                    </a:cubicBezTo>
                    <a:cubicBezTo>
                      <a:pt x="106" y="176"/>
                      <a:pt x="106" y="174"/>
                      <a:pt x="105" y="174"/>
                    </a:cubicBezTo>
                    <a:cubicBezTo>
                      <a:pt x="105" y="176"/>
                      <a:pt x="105" y="172"/>
                      <a:pt x="103" y="174"/>
                    </a:cubicBezTo>
                    <a:cubicBezTo>
                      <a:pt x="103" y="176"/>
                      <a:pt x="102" y="174"/>
                      <a:pt x="102" y="174"/>
                    </a:cubicBezTo>
                    <a:cubicBezTo>
                      <a:pt x="102" y="176"/>
                      <a:pt x="102" y="174"/>
                      <a:pt x="100" y="176"/>
                    </a:cubicBezTo>
                    <a:cubicBezTo>
                      <a:pt x="99" y="176"/>
                      <a:pt x="102" y="176"/>
                      <a:pt x="102" y="177"/>
                    </a:cubicBezTo>
                    <a:cubicBezTo>
                      <a:pt x="102" y="177"/>
                      <a:pt x="97" y="177"/>
                      <a:pt x="99" y="177"/>
                    </a:cubicBezTo>
                    <a:cubicBezTo>
                      <a:pt x="100" y="179"/>
                      <a:pt x="97" y="177"/>
                      <a:pt x="99" y="179"/>
                    </a:cubicBezTo>
                    <a:cubicBezTo>
                      <a:pt x="99" y="179"/>
                      <a:pt x="97" y="179"/>
                      <a:pt x="99" y="180"/>
                    </a:cubicBezTo>
                    <a:cubicBezTo>
                      <a:pt x="99" y="180"/>
                      <a:pt x="96" y="182"/>
                      <a:pt x="99" y="182"/>
                    </a:cubicBezTo>
                    <a:cubicBezTo>
                      <a:pt x="100" y="182"/>
                      <a:pt x="99" y="183"/>
                      <a:pt x="100" y="182"/>
                    </a:cubicBezTo>
                    <a:cubicBezTo>
                      <a:pt x="102" y="182"/>
                      <a:pt x="102" y="180"/>
                      <a:pt x="102" y="180"/>
                    </a:cubicBezTo>
                    <a:cubicBezTo>
                      <a:pt x="103" y="180"/>
                      <a:pt x="102" y="182"/>
                      <a:pt x="105" y="180"/>
                    </a:cubicBezTo>
                    <a:cubicBezTo>
                      <a:pt x="106" y="180"/>
                      <a:pt x="106" y="180"/>
                      <a:pt x="106" y="179"/>
                    </a:cubicBezTo>
                    <a:close/>
                    <a:moveTo>
                      <a:pt x="100" y="185"/>
                    </a:moveTo>
                    <a:cubicBezTo>
                      <a:pt x="99" y="183"/>
                      <a:pt x="100" y="183"/>
                      <a:pt x="102" y="183"/>
                    </a:cubicBezTo>
                    <a:cubicBezTo>
                      <a:pt x="102" y="185"/>
                      <a:pt x="100" y="185"/>
                      <a:pt x="100" y="185"/>
                    </a:cubicBezTo>
                    <a:close/>
                    <a:moveTo>
                      <a:pt x="97" y="186"/>
                    </a:moveTo>
                    <a:cubicBezTo>
                      <a:pt x="97" y="185"/>
                      <a:pt x="100" y="186"/>
                      <a:pt x="99" y="186"/>
                    </a:cubicBezTo>
                    <a:cubicBezTo>
                      <a:pt x="97" y="186"/>
                      <a:pt x="96" y="186"/>
                      <a:pt x="97" y="186"/>
                    </a:cubicBezTo>
                    <a:close/>
                    <a:moveTo>
                      <a:pt x="82" y="199"/>
                    </a:moveTo>
                    <a:cubicBezTo>
                      <a:pt x="82" y="199"/>
                      <a:pt x="82" y="197"/>
                      <a:pt x="84" y="197"/>
                    </a:cubicBezTo>
                    <a:cubicBezTo>
                      <a:pt x="84" y="197"/>
                      <a:pt x="84" y="197"/>
                      <a:pt x="82" y="199"/>
                    </a:cubicBezTo>
                    <a:close/>
                    <a:moveTo>
                      <a:pt x="82" y="193"/>
                    </a:moveTo>
                    <a:cubicBezTo>
                      <a:pt x="84" y="191"/>
                      <a:pt x="82" y="191"/>
                      <a:pt x="82" y="191"/>
                    </a:cubicBezTo>
                    <a:cubicBezTo>
                      <a:pt x="82" y="191"/>
                      <a:pt x="80" y="191"/>
                      <a:pt x="79" y="191"/>
                    </a:cubicBezTo>
                    <a:cubicBezTo>
                      <a:pt x="77" y="191"/>
                      <a:pt x="79" y="193"/>
                      <a:pt x="77" y="193"/>
                    </a:cubicBezTo>
                    <a:cubicBezTo>
                      <a:pt x="76" y="193"/>
                      <a:pt x="77" y="193"/>
                      <a:pt x="76" y="194"/>
                    </a:cubicBezTo>
                    <a:cubicBezTo>
                      <a:pt x="76" y="194"/>
                      <a:pt x="76" y="196"/>
                      <a:pt x="79" y="194"/>
                    </a:cubicBezTo>
                    <a:cubicBezTo>
                      <a:pt x="79" y="194"/>
                      <a:pt x="80" y="194"/>
                      <a:pt x="82" y="193"/>
                    </a:cubicBezTo>
                    <a:close/>
                    <a:moveTo>
                      <a:pt x="85" y="188"/>
                    </a:moveTo>
                    <a:cubicBezTo>
                      <a:pt x="87" y="188"/>
                      <a:pt x="84" y="186"/>
                      <a:pt x="85" y="186"/>
                    </a:cubicBezTo>
                    <a:cubicBezTo>
                      <a:pt x="87" y="185"/>
                      <a:pt x="84" y="182"/>
                      <a:pt x="84" y="183"/>
                    </a:cubicBezTo>
                    <a:cubicBezTo>
                      <a:pt x="82" y="183"/>
                      <a:pt x="84" y="185"/>
                      <a:pt x="82" y="185"/>
                    </a:cubicBezTo>
                    <a:cubicBezTo>
                      <a:pt x="80" y="185"/>
                      <a:pt x="82" y="186"/>
                      <a:pt x="80" y="186"/>
                    </a:cubicBezTo>
                    <a:cubicBezTo>
                      <a:pt x="79" y="186"/>
                      <a:pt x="80" y="185"/>
                      <a:pt x="79" y="185"/>
                    </a:cubicBezTo>
                    <a:cubicBezTo>
                      <a:pt x="79" y="186"/>
                      <a:pt x="77" y="185"/>
                      <a:pt x="77" y="186"/>
                    </a:cubicBezTo>
                    <a:cubicBezTo>
                      <a:pt x="77" y="186"/>
                      <a:pt x="76" y="188"/>
                      <a:pt x="77" y="188"/>
                    </a:cubicBezTo>
                    <a:cubicBezTo>
                      <a:pt x="79" y="190"/>
                      <a:pt x="79" y="188"/>
                      <a:pt x="82" y="186"/>
                    </a:cubicBezTo>
                    <a:cubicBezTo>
                      <a:pt x="85" y="186"/>
                      <a:pt x="79" y="188"/>
                      <a:pt x="80" y="190"/>
                    </a:cubicBezTo>
                    <a:cubicBezTo>
                      <a:pt x="82" y="190"/>
                      <a:pt x="84" y="188"/>
                      <a:pt x="85" y="188"/>
                    </a:cubicBezTo>
                    <a:close/>
                    <a:moveTo>
                      <a:pt x="87" y="185"/>
                    </a:moveTo>
                    <a:cubicBezTo>
                      <a:pt x="87" y="185"/>
                      <a:pt x="87" y="183"/>
                      <a:pt x="88" y="183"/>
                    </a:cubicBezTo>
                    <a:cubicBezTo>
                      <a:pt x="90" y="183"/>
                      <a:pt x="90" y="182"/>
                      <a:pt x="91" y="180"/>
                    </a:cubicBezTo>
                    <a:cubicBezTo>
                      <a:pt x="91" y="179"/>
                      <a:pt x="91" y="177"/>
                      <a:pt x="90" y="179"/>
                    </a:cubicBezTo>
                    <a:cubicBezTo>
                      <a:pt x="88" y="180"/>
                      <a:pt x="87" y="180"/>
                      <a:pt x="87" y="183"/>
                    </a:cubicBezTo>
                    <a:cubicBezTo>
                      <a:pt x="85" y="183"/>
                      <a:pt x="85" y="183"/>
                      <a:pt x="87" y="185"/>
                    </a:cubicBezTo>
                    <a:close/>
                    <a:moveTo>
                      <a:pt x="93" y="183"/>
                    </a:moveTo>
                    <a:cubicBezTo>
                      <a:pt x="96" y="183"/>
                      <a:pt x="96" y="183"/>
                      <a:pt x="96" y="183"/>
                    </a:cubicBezTo>
                    <a:cubicBezTo>
                      <a:pt x="94" y="185"/>
                      <a:pt x="93" y="183"/>
                      <a:pt x="93" y="183"/>
                    </a:cubicBezTo>
                    <a:close/>
                    <a:moveTo>
                      <a:pt x="91" y="185"/>
                    </a:moveTo>
                    <a:cubicBezTo>
                      <a:pt x="91" y="185"/>
                      <a:pt x="93" y="186"/>
                      <a:pt x="90" y="188"/>
                    </a:cubicBezTo>
                    <a:cubicBezTo>
                      <a:pt x="88" y="190"/>
                      <a:pt x="91" y="186"/>
                      <a:pt x="90" y="186"/>
                    </a:cubicBezTo>
                    <a:cubicBezTo>
                      <a:pt x="88" y="186"/>
                      <a:pt x="91" y="185"/>
                      <a:pt x="90" y="183"/>
                    </a:cubicBezTo>
                    <a:cubicBezTo>
                      <a:pt x="88" y="183"/>
                      <a:pt x="87" y="185"/>
                      <a:pt x="87" y="186"/>
                    </a:cubicBezTo>
                    <a:cubicBezTo>
                      <a:pt x="85" y="188"/>
                      <a:pt x="88" y="190"/>
                      <a:pt x="85" y="190"/>
                    </a:cubicBezTo>
                    <a:cubicBezTo>
                      <a:pt x="84" y="190"/>
                      <a:pt x="85" y="190"/>
                      <a:pt x="84" y="193"/>
                    </a:cubicBezTo>
                    <a:cubicBezTo>
                      <a:pt x="82" y="194"/>
                      <a:pt x="85" y="191"/>
                      <a:pt x="87" y="193"/>
                    </a:cubicBezTo>
                    <a:cubicBezTo>
                      <a:pt x="88" y="194"/>
                      <a:pt x="88" y="191"/>
                      <a:pt x="88" y="191"/>
                    </a:cubicBezTo>
                    <a:cubicBezTo>
                      <a:pt x="90" y="193"/>
                      <a:pt x="90" y="193"/>
                      <a:pt x="90" y="191"/>
                    </a:cubicBezTo>
                    <a:cubicBezTo>
                      <a:pt x="91" y="190"/>
                      <a:pt x="91" y="190"/>
                      <a:pt x="93" y="190"/>
                    </a:cubicBezTo>
                    <a:cubicBezTo>
                      <a:pt x="96" y="188"/>
                      <a:pt x="94" y="185"/>
                      <a:pt x="93" y="185"/>
                    </a:cubicBezTo>
                    <a:cubicBezTo>
                      <a:pt x="93" y="183"/>
                      <a:pt x="93" y="183"/>
                      <a:pt x="91" y="185"/>
                    </a:cubicBezTo>
                    <a:close/>
                    <a:moveTo>
                      <a:pt x="91" y="191"/>
                    </a:moveTo>
                    <a:cubicBezTo>
                      <a:pt x="93" y="190"/>
                      <a:pt x="94" y="190"/>
                      <a:pt x="94" y="190"/>
                    </a:cubicBezTo>
                    <a:cubicBezTo>
                      <a:pt x="93" y="191"/>
                      <a:pt x="91" y="193"/>
                      <a:pt x="91" y="191"/>
                    </a:cubicBezTo>
                    <a:close/>
                    <a:moveTo>
                      <a:pt x="117" y="166"/>
                    </a:moveTo>
                    <a:cubicBezTo>
                      <a:pt x="119" y="165"/>
                      <a:pt x="120" y="166"/>
                      <a:pt x="120" y="166"/>
                    </a:cubicBezTo>
                    <a:cubicBezTo>
                      <a:pt x="119" y="166"/>
                      <a:pt x="117" y="166"/>
                      <a:pt x="117" y="166"/>
                    </a:cubicBezTo>
                    <a:close/>
                    <a:moveTo>
                      <a:pt x="74" y="193"/>
                    </a:moveTo>
                    <a:cubicBezTo>
                      <a:pt x="76" y="193"/>
                      <a:pt x="76" y="193"/>
                      <a:pt x="76" y="193"/>
                    </a:cubicBezTo>
                    <a:cubicBezTo>
                      <a:pt x="76" y="194"/>
                      <a:pt x="74" y="193"/>
                      <a:pt x="74" y="193"/>
                    </a:cubicBezTo>
                    <a:close/>
                    <a:moveTo>
                      <a:pt x="70" y="196"/>
                    </a:moveTo>
                    <a:cubicBezTo>
                      <a:pt x="70" y="196"/>
                      <a:pt x="70" y="197"/>
                      <a:pt x="71" y="196"/>
                    </a:cubicBezTo>
                    <a:cubicBezTo>
                      <a:pt x="71" y="196"/>
                      <a:pt x="71" y="196"/>
                      <a:pt x="73" y="196"/>
                    </a:cubicBezTo>
                    <a:cubicBezTo>
                      <a:pt x="73" y="196"/>
                      <a:pt x="73" y="194"/>
                      <a:pt x="74" y="194"/>
                    </a:cubicBezTo>
                    <a:cubicBezTo>
                      <a:pt x="76" y="194"/>
                      <a:pt x="74" y="194"/>
                      <a:pt x="73" y="193"/>
                    </a:cubicBezTo>
                    <a:cubicBezTo>
                      <a:pt x="71" y="193"/>
                      <a:pt x="71" y="193"/>
                      <a:pt x="70" y="194"/>
                    </a:cubicBezTo>
                    <a:cubicBezTo>
                      <a:pt x="70" y="196"/>
                      <a:pt x="71" y="196"/>
                      <a:pt x="70" y="196"/>
                    </a:cubicBezTo>
                    <a:close/>
                    <a:moveTo>
                      <a:pt x="70" y="196"/>
                    </a:moveTo>
                    <a:cubicBezTo>
                      <a:pt x="71" y="196"/>
                      <a:pt x="68" y="194"/>
                      <a:pt x="68" y="196"/>
                    </a:cubicBezTo>
                    <a:cubicBezTo>
                      <a:pt x="68" y="197"/>
                      <a:pt x="68" y="196"/>
                      <a:pt x="68" y="197"/>
                    </a:cubicBezTo>
                    <a:cubicBezTo>
                      <a:pt x="68" y="197"/>
                      <a:pt x="68" y="197"/>
                      <a:pt x="70" y="196"/>
                    </a:cubicBezTo>
                    <a:close/>
                    <a:moveTo>
                      <a:pt x="65" y="197"/>
                    </a:moveTo>
                    <a:cubicBezTo>
                      <a:pt x="65" y="200"/>
                      <a:pt x="65" y="200"/>
                      <a:pt x="67" y="199"/>
                    </a:cubicBezTo>
                    <a:cubicBezTo>
                      <a:pt x="67" y="197"/>
                      <a:pt x="67" y="197"/>
                      <a:pt x="67" y="196"/>
                    </a:cubicBezTo>
                    <a:cubicBezTo>
                      <a:pt x="67" y="196"/>
                      <a:pt x="67" y="196"/>
                      <a:pt x="65" y="197"/>
                    </a:cubicBezTo>
                    <a:close/>
                    <a:moveTo>
                      <a:pt x="87" y="197"/>
                    </a:moveTo>
                    <a:cubicBezTo>
                      <a:pt x="88" y="197"/>
                      <a:pt x="88" y="197"/>
                      <a:pt x="88" y="197"/>
                    </a:cubicBezTo>
                    <a:cubicBezTo>
                      <a:pt x="90" y="197"/>
                      <a:pt x="87" y="197"/>
                      <a:pt x="87" y="197"/>
                    </a:cubicBezTo>
                    <a:close/>
                    <a:moveTo>
                      <a:pt x="64" y="224"/>
                    </a:moveTo>
                    <a:cubicBezTo>
                      <a:pt x="64" y="222"/>
                      <a:pt x="62" y="222"/>
                      <a:pt x="62" y="222"/>
                    </a:cubicBezTo>
                    <a:cubicBezTo>
                      <a:pt x="62" y="224"/>
                      <a:pt x="61" y="225"/>
                      <a:pt x="62" y="225"/>
                    </a:cubicBezTo>
                    <a:cubicBezTo>
                      <a:pt x="62" y="224"/>
                      <a:pt x="64" y="225"/>
                      <a:pt x="64" y="224"/>
                    </a:cubicBezTo>
                    <a:close/>
                    <a:moveTo>
                      <a:pt x="64" y="227"/>
                    </a:moveTo>
                    <a:cubicBezTo>
                      <a:pt x="65" y="225"/>
                      <a:pt x="65" y="225"/>
                      <a:pt x="64" y="225"/>
                    </a:cubicBezTo>
                    <a:cubicBezTo>
                      <a:pt x="64" y="225"/>
                      <a:pt x="62" y="225"/>
                      <a:pt x="62" y="227"/>
                    </a:cubicBezTo>
                    <a:cubicBezTo>
                      <a:pt x="62" y="227"/>
                      <a:pt x="62" y="227"/>
                      <a:pt x="64" y="227"/>
                    </a:cubicBezTo>
                    <a:close/>
                    <a:moveTo>
                      <a:pt x="59" y="235"/>
                    </a:moveTo>
                    <a:cubicBezTo>
                      <a:pt x="59" y="236"/>
                      <a:pt x="58" y="236"/>
                      <a:pt x="59" y="236"/>
                    </a:cubicBezTo>
                    <a:cubicBezTo>
                      <a:pt x="61" y="236"/>
                      <a:pt x="59" y="235"/>
                      <a:pt x="61" y="235"/>
                    </a:cubicBezTo>
                    <a:cubicBezTo>
                      <a:pt x="62" y="235"/>
                      <a:pt x="62" y="235"/>
                      <a:pt x="62" y="233"/>
                    </a:cubicBezTo>
                    <a:cubicBezTo>
                      <a:pt x="61" y="231"/>
                      <a:pt x="61" y="231"/>
                      <a:pt x="61" y="233"/>
                    </a:cubicBezTo>
                    <a:cubicBezTo>
                      <a:pt x="61" y="233"/>
                      <a:pt x="59" y="233"/>
                      <a:pt x="59" y="235"/>
                    </a:cubicBezTo>
                    <a:close/>
                    <a:moveTo>
                      <a:pt x="56" y="230"/>
                    </a:moveTo>
                    <a:cubicBezTo>
                      <a:pt x="56" y="230"/>
                      <a:pt x="58" y="228"/>
                      <a:pt x="59" y="230"/>
                    </a:cubicBezTo>
                    <a:cubicBezTo>
                      <a:pt x="59" y="230"/>
                      <a:pt x="56" y="231"/>
                      <a:pt x="56" y="230"/>
                    </a:cubicBezTo>
                    <a:close/>
                    <a:moveTo>
                      <a:pt x="59" y="238"/>
                    </a:moveTo>
                    <a:cubicBezTo>
                      <a:pt x="58" y="238"/>
                      <a:pt x="59" y="238"/>
                      <a:pt x="61" y="238"/>
                    </a:cubicBezTo>
                    <a:cubicBezTo>
                      <a:pt x="62" y="236"/>
                      <a:pt x="61" y="236"/>
                      <a:pt x="59" y="236"/>
                    </a:cubicBezTo>
                    <a:cubicBezTo>
                      <a:pt x="59" y="238"/>
                      <a:pt x="59" y="236"/>
                      <a:pt x="59" y="238"/>
                    </a:cubicBezTo>
                    <a:close/>
                    <a:moveTo>
                      <a:pt x="55" y="238"/>
                    </a:moveTo>
                    <a:cubicBezTo>
                      <a:pt x="56" y="238"/>
                      <a:pt x="58" y="238"/>
                      <a:pt x="58" y="238"/>
                    </a:cubicBezTo>
                    <a:cubicBezTo>
                      <a:pt x="56" y="238"/>
                      <a:pt x="55" y="238"/>
                      <a:pt x="55" y="238"/>
                    </a:cubicBezTo>
                    <a:close/>
                    <a:moveTo>
                      <a:pt x="53" y="245"/>
                    </a:moveTo>
                    <a:cubicBezTo>
                      <a:pt x="55" y="245"/>
                      <a:pt x="55" y="245"/>
                      <a:pt x="53" y="245"/>
                    </a:cubicBezTo>
                    <a:cubicBezTo>
                      <a:pt x="53" y="245"/>
                      <a:pt x="53" y="244"/>
                      <a:pt x="52" y="244"/>
                    </a:cubicBezTo>
                    <a:cubicBezTo>
                      <a:pt x="52" y="245"/>
                      <a:pt x="52" y="245"/>
                      <a:pt x="53" y="245"/>
                    </a:cubicBezTo>
                    <a:close/>
                    <a:moveTo>
                      <a:pt x="53" y="244"/>
                    </a:moveTo>
                    <a:cubicBezTo>
                      <a:pt x="53" y="244"/>
                      <a:pt x="55" y="244"/>
                      <a:pt x="53" y="244"/>
                    </a:cubicBezTo>
                    <a:cubicBezTo>
                      <a:pt x="53" y="244"/>
                      <a:pt x="52" y="242"/>
                      <a:pt x="53" y="244"/>
                    </a:cubicBezTo>
                    <a:close/>
                    <a:moveTo>
                      <a:pt x="50" y="244"/>
                    </a:moveTo>
                    <a:cubicBezTo>
                      <a:pt x="52" y="242"/>
                      <a:pt x="52" y="244"/>
                      <a:pt x="52" y="244"/>
                    </a:cubicBezTo>
                    <a:cubicBezTo>
                      <a:pt x="50" y="244"/>
                      <a:pt x="50" y="244"/>
                      <a:pt x="50" y="244"/>
                    </a:cubicBezTo>
                    <a:close/>
                    <a:moveTo>
                      <a:pt x="64" y="222"/>
                    </a:moveTo>
                    <a:cubicBezTo>
                      <a:pt x="65" y="221"/>
                      <a:pt x="65" y="221"/>
                      <a:pt x="65" y="221"/>
                    </a:cubicBezTo>
                    <a:cubicBezTo>
                      <a:pt x="67" y="222"/>
                      <a:pt x="65" y="222"/>
                      <a:pt x="64" y="222"/>
                    </a:cubicBezTo>
                    <a:close/>
                    <a:moveTo>
                      <a:pt x="26" y="261"/>
                    </a:moveTo>
                    <a:cubicBezTo>
                      <a:pt x="24" y="261"/>
                      <a:pt x="29" y="259"/>
                      <a:pt x="29" y="261"/>
                    </a:cubicBezTo>
                    <a:cubicBezTo>
                      <a:pt x="29" y="261"/>
                      <a:pt x="27" y="262"/>
                      <a:pt x="26" y="261"/>
                    </a:cubicBezTo>
                    <a:close/>
                    <a:moveTo>
                      <a:pt x="33" y="256"/>
                    </a:moveTo>
                    <a:cubicBezTo>
                      <a:pt x="35" y="256"/>
                      <a:pt x="33" y="255"/>
                      <a:pt x="33" y="255"/>
                    </a:cubicBezTo>
                    <a:cubicBezTo>
                      <a:pt x="32" y="256"/>
                      <a:pt x="29" y="256"/>
                      <a:pt x="29" y="258"/>
                    </a:cubicBezTo>
                    <a:cubicBezTo>
                      <a:pt x="30" y="258"/>
                      <a:pt x="32" y="258"/>
                      <a:pt x="33" y="256"/>
                    </a:cubicBezTo>
                    <a:close/>
                    <a:moveTo>
                      <a:pt x="32" y="259"/>
                    </a:moveTo>
                    <a:cubicBezTo>
                      <a:pt x="35" y="259"/>
                      <a:pt x="36" y="259"/>
                      <a:pt x="36" y="259"/>
                    </a:cubicBezTo>
                    <a:cubicBezTo>
                      <a:pt x="36" y="258"/>
                      <a:pt x="35" y="259"/>
                      <a:pt x="35" y="258"/>
                    </a:cubicBezTo>
                    <a:cubicBezTo>
                      <a:pt x="35" y="256"/>
                      <a:pt x="32" y="258"/>
                      <a:pt x="32" y="258"/>
                    </a:cubicBezTo>
                    <a:cubicBezTo>
                      <a:pt x="30" y="259"/>
                      <a:pt x="29" y="259"/>
                      <a:pt x="29" y="259"/>
                    </a:cubicBezTo>
                    <a:cubicBezTo>
                      <a:pt x="29" y="261"/>
                      <a:pt x="30" y="261"/>
                      <a:pt x="32" y="259"/>
                    </a:cubicBezTo>
                    <a:close/>
                    <a:moveTo>
                      <a:pt x="27" y="264"/>
                    </a:moveTo>
                    <a:cubicBezTo>
                      <a:pt x="26" y="262"/>
                      <a:pt x="27" y="262"/>
                      <a:pt x="29" y="264"/>
                    </a:cubicBezTo>
                    <a:cubicBezTo>
                      <a:pt x="27" y="264"/>
                      <a:pt x="27" y="264"/>
                      <a:pt x="27" y="264"/>
                    </a:cubicBezTo>
                    <a:close/>
                    <a:moveTo>
                      <a:pt x="24" y="266"/>
                    </a:moveTo>
                    <a:cubicBezTo>
                      <a:pt x="26" y="266"/>
                      <a:pt x="24" y="264"/>
                      <a:pt x="24" y="266"/>
                    </a:cubicBezTo>
                    <a:cubicBezTo>
                      <a:pt x="23" y="266"/>
                      <a:pt x="23" y="264"/>
                      <a:pt x="23" y="266"/>
                    </a:cubicBezTo>
                    <a:cubicBezTo>
                      <a:pt x="21" y="267"/>
                      <a:pt x="24" y="267"/>
                      <a:pt x="24" y="266"/>
                    </a:cubicBezTo>
                    <a:close/>
                    <a:moveTo>
                      <a:pt x="17" y="270"/>
                    </a:moveTo>
                    <a:cubicBezTo>
                      <a:pt x="15" y="270"/>
                      <a:pt x="18" y="269"/>
                      <a:pt x="18" y="270"/>
                    </a:cubicBezTo>
                    <a:cubicBezTo>
                      <a:pt x="17" y="270"/>
                      <a:pt x="17" y="270"/>
                      <a:pt x="17" y="270"/>
                    </a:cubicBezTo>
                    <a:close/>
                    <a:moveTo>
                      <a:pt x="10" y="273"/>
                    </a:moveTo>
                    <a:cubicBezTo>
                      <a:pt x="12" y="275"/>
                      <a:pt x="10" y="276"/>
                      <a:pt x="9" y="276"/>
                    </a:cubicBezTo>
                    <a:cubicBezTo>
                      <a:pt x="9" y="275"/>
                      <a:pt x="10" y="273"/>
                      <a:pt x="10" y="273"/>
                    </a:cubicBezTo>
                    <a:close/>
                    <a:moveTo>
                      <a:pt x="7" y="276"/>
                    </a:moveTo>
                    <a:cubicBezTo>
                      <a:pt x="7" y="275"/>
                      <a:pt x="9" y="275"/>
                      <a:pt x="9" y="276"/>
                    </a:cubicBezTo>
                    <a:cubicBezTo>
                      <a:pt x="7" y="276"/>
                      <a:pt x="7" y="276"/>
                      <a:pt x="7" y="276"/>
                    </a:cubicBezTo>
                    <a:close/>
                    <a:moveTo>
                      <a:pt x="1" y="283"/>
                    </a:moveTo>
                    <a:cubicBezTo>
                      <a:pt x="1" y="281"/>
                      <a:pt x="3" y="281"/>
                      <a:pt x="4" y="281"/>
                    </a:cubicBezTo>
                    <a:cubicBezTo>
                      <a:pt x="4" y="281"/>
                      <a:pt x="3" y="283"/>
                      <a:pt x="1" y="283"/>
                    </a:cubicBezTo>
                    <a:close/>
                    <a:moveTo>
                      <a:pt x="1" y="292"/>
                    </a:moveTo>
                    <a:cubicBezTo>
                      <a:pt x="1" y="292"/>
                      <a:pt x="1" y="290"/>
                      <a:pt x="3" y="290"/>
                    </a:cubicBezTo>
                    <a:cubicBezTo>
                      <a:pt x="3" y="290"/>
                      <a:pt x="3" y="292"/>
                      <a:pt x="1" y="292"/>
                    </a:cubicBezTo>
                    <a:close/>
                    <a:moveTo>
                      <a:pt x="6" y="308"/>
                    </a:moveTo>
                    <a:cubicBezTo>
                      <a:pt x="6" y="306"/>
                      <a:pt x="6" y="306"/>
                      <a:pt x="7" y="308"/>
                    </a:cubicBezTo>
                    <a:cubicBezTo>
                      <a:pt x="7" y="308"/>
                      <a:pt x="7" y="306"/>
                      <a:pt x="9" y="306"/>
                    </a:cubicBezTo>
                    <a:cubicBezTo>
                      <a:pt x="9" y="304"/>
                      <a:pt x="6" y="304"/>
                      <a:pt x="6" y="306"/>
                    </a:cubicBezTo>
                    <a:cubicBezTo>
                      <a:pt x="4" y="308"/>
                      <a:pt x="6" y="309"/>
                      <a:pt x="7" y="309"/>
                    </a:cubicBezTo>
                    <a:cubicBezTo>
                      <a:pt x="7" y="309"/>
                      <a:pt x="7" y="308"/>
                      <a:pt x="6" y="308"/>
                    </a:cubicBezTo>
                    <a:close/>
                    <a:moveTo>
                      <a:pt x="4" y="317"/>
                    </a:moveTo>
                    <a:cubicBezTo>
                      <a:pt x="6" y="317"/>
                      <a:pt x="4" y="312"/>
                      <a:pt x="4" y="314"/>
                    </a:cubicBezTo>
                    <a:cubicBezTo>
                      <a:pt x="4" y="315"/>
                      <a:pt x="3" y="317"/>
                      <a:pt x="4" y="317"/>
                    </a:cubicBezTo>
                    <a:close/>
                    <a:moveTo>
                      <a:pt x="4" y="311"/>
                    </a:moveTo>
                    <a:cubicBezTo>
                      <a:pt x="4" y="312"/>
                      <a:pt x="4" y="309"/>
                      <a:pt x="4" y="309"/>
                    </a:cubicBezTo>
                    <a:cubicBezTo>
                      <a:pt x="6" y="309"/>
                      <a:pt x="6" y="311"/>
                      <a:pt x="6" y="309"/>
                    </a:cubicBezTo>
                    <a:cubicBezTo>
                      <a:pt x="6" y="309"/>
                      <a:pt x="6" y="309"/>
                      <a:pt x="4" y="308"/>
                    </a:cubicBezTo>
                    <a:cubicBezTo>
                      <a:pt x="4" y="308"/>
                      <a:pt x="4" y="309"/>
                      <a:pt x="4" y="311"/>
                    </a:cubicBezTo>
                    <a:close/>
                    <a:moveTo>
                      <a:pt x="3" y="303"/>
                    </a:moveTo>
                    <a:cubicBezTo>
                      <a:pt x="3" y="300"/>
                      <a:pt x="3" y="300"/>
                      <a:pt x="3" y="300"/>
                    </a:cubicBezTo>
                    <a:cubicBezTo>
                      <a:pt x="3" y="301"/>
                      <a:pt x="4" y="304"/>
                      <a:pt x="3" y="303"/>
                    </a:cubicBezTo>
                    <a:close/>
                    <a:moveTo>
                      <a:pt x="4" y="300"/>
                    </a:moveTo>
                    <a:cubicBezTo>
                      <a:pt x="4" y="301"/>
                      <a:pt x="3" y="300"/>
                      <a:pt x="3" y="298"/>
                    </a:cubicBezTo>
                    <a:cubicBezTo>
                      <a:pt x="4" y="300"/>
                      <a:pt x="4" y="300"/>
                      <a:pt x="4" y="300"/>
                    </a:cubicBezTo>
                    <a:close/>
                    <a:moveTo>
                      <a:pt x="3" y="298"/>
                    </a:moveTo>
                    <a:cubicBezTo>
                      <a:pt x="4" y="298"/>
                      <a:pt x="3" y="297"/>
                      <a:pt x="3" y="297"/>
                    </a:cubicBezTo>
                    <a:cubicBezTo>
                      <a:pt x="1" y="295"/>
                      <a:pt x="1" y="297"/>
                      <a:pt x="3" y="298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19" name="Freeform 718"/>
              <p:cNvSpPr>
                <a:spLocks noEditPoints="1"/>
              </p:cNvSpPr>
              <p:nvPr/>
            </p:nvSpPr>
            <p:spPr bwMode="auto">
              <a:xfrm>
                <a:off x="2570" y="1797"/>
                <a:ext cx="160" cy="262"/>
              </a:xfrm>
              <a:custGeom>
                <a:avLst/>
                <a:gdLst/>
                <a:ahLst/>
                <a:cxnLst>
                  <a:cxn ang="0">
                    <a:pos x="32" y="78"/>
                  </a:cxn>
                  <a:cxn ang="0">
                    <a:pos x="29" y="67"/>
                  </a:cxn>
                  <a:cxn ang="0">
                    <a:pos x="25" y="62"/>
                  </a:cxn>
                  <a:cxn ang="0">
                    <a:pos x="23" y="64"/>
                  </a:cxn>
                  <a:cxn ang="0">
                    <a:pos x="23" y="55"/>
                  </a:cxn>
                  <a:cxn ang="0">
                    <a:pos x="20" y="52"/>
                  </a:cxn>
                  <a:cxn ang="0">
                    <a:pos x="22" y="44"/>
                  </a:cxn>
                  <a:cxn ang="0">
                    <a:pos x="25" y="34"/>
                  </a:cxn>
                  <a:cxn ang="0">
                    <a:pos x="32" y="30"/>
                  </a:cxn>
                  <a:cxn ang="0">
                    <a:pos x="35" y="39"/>
                  </a:cxn>
                  <a:cxn ang="0">
                    <a:pos x="52" y="42"/>
                  </a:cxn>
                  <a:cxn ang="0">
                    <a:pos x="46" y="59"/>
                  </a:cxn>
                  <a:cxn ang="0">
                    <a:pos x="53" y="67"/>
                  </a:cxn>
                  <a:cxn ang="0">
                    <a:pos x="67" y="89"/>
                  </a:cxn>
                  <a:cxn ang="0">
                    <a:pos x="69" y="101"/>
                  </a:cxn>
                  <a:cxn ang="0">
                    <a:pos x="75" y="114"/>
                  </a:cxn>
                  <a:cxn ang="0">
                    <a:pos x="79" y="118"/>
                  </a:cxn>
                  <a:cxn ang="0">
                    <a:pos x="60" y="126"/>
                  </a:cxn>
                  <a:cxn ang="0">
                    <a:pos x="46" y="128"/>
                  </a:cxn>
                  <a:cxn ang="0">
                    <a:pos x="28" y="134"/>
                  </a:cxn>
                  <a:cxn ang="0">
                    <a:pos x="29" y="128"/>
                  </a:cxn>
                  <a:cxn ang="0">
                    <a:pos x="43" y="121"/>
                  </a:cxn>
                  <a:cxn ang="0">
                    <a:pos x="38" y="118"/>
                  </a:cxn>
                  <a:cxn ang="0">
                    <a:pos x="26" y="112"/>
                  </a:cxn>
                  <a:cxn ang="0">
                    <a:pos x="31" y="101"/>
                  </a:cxn>
                  <a:cxn ang="0">
                    <a:pos x="40" y="95"/>
                  </a:cxn>
                  <a:cxn ang="0">
                    <a:pos x="44" y="90"/>
                  </a:cxn>
                  <a:cxn ang="0">
                    <a:pos x="40" y="78"/>
                  </a:cxn>
                  <a:cxn ang="0">
                    <a:pos x="23" y="83"/>
                  </a:cxn>
                  <a:cxn ang="0">
                    <a:pos x="23" y="78"/>
                  </a:cxn>
                  <a:cxn ang="0">
                    <a:pos x="14" y="72"/>
                  </a:cxn>
                  <a:cxn ang="0">
                    <a:pos x="11" y="84"/>
                  </a:cxn>
                  <a:cxn ang="0">
                    <a:pos x="22" y="84"/>
                  </a:cxn>
                  <a:cxn ang="0">
                    <a:pos x="31" y="95"/>
                  </a:cxn>
                  <a:cxn ang="0">
                    <a:pos x="25" y="66"/>
                  </a:cxn>
                  <a:cxn ang="0">
                    <a:pos x="55" y="128"/>
                  </a:cxn>
                  <a:cxn ang="0">
                    <a:pos x="13" y="38"/>
                  </a:cxn>
                  <a:cxn ang="0">
                    <a:pos x="16" y="38"/>
                  </a:cxn>
                  <a:cxn ang="0">
                    <a:pos x="17" y="33"/>
                  </a:cxn>
                  <a:cxn ang="0">
                    <a:pos x="11" y="42"/>
                  </a:cxn>
                  <a:cxn ang="0">
                    <a:pos x="9" y="48"/>
                  </a:cxn>
                  <a:cxn ang="0">
                    <a:pos x="16" y="45"/>
                  </a:cxn>
                  <a:cxn ang="0">
                    <a:pos x="22" y="47"/>
                  </a:cxn>
                  <a:cxn ang="0">
                    <a:pos x="16" y="42"/>
                  </a:cxn>
                  <a:cxn ang="0">
                    <a:pos x="19" y="58"/>
                  </a:cxn>
                  <a:cxn ang="0">
                    <a:pos x="17" y="55"/>
                  </a:cxn>
                  <a:cxn ang="0">
                    <a:pos x="17" y="67"/>
                  </a:cxn>
                  <a:cxn ang="0">
                    <a:pos x="16" y="66"/>
                  </a:cxn>
                  <a:cxn ang="0">
                    <a:pos x="20" y="64"/>
                  </a:cxn>
                  <a:cxn ang="0">
                    <a:pos x="44" y="25"/>
                  </a:cxn>
                  <a:cxn ang="0">
                    <a:pos x="43" y="22"/>
                  </a:cxn>
                  <a:cxn ang="0">
                    <a:pos x="44" y="27"/>
                  </a:cxn>
                  <a:cxn ang="0">
                    <a:pos x="46" y="21"/>
                  </a:cxn>
                  <a:cxn ang="0">
                    <a:pos x="46" y="22"/>
                  </a:cxn>
                  <a:cxn ang="0">
                    <a:pos x="58" y="11"/>
                  </a:cxn>
                  <a:cxn ang="0">
                    <a:pos x="58" y="5"/>
                  </a:cxn>
                  <a:cxn ang="0">
                    <a:pos x="53" y="8"/>
                  </a:cxn>
                  <a:cxn ang="0">
                    <a:pos x="58" y="11"/>
                  </a:cxn>
                  <a:cxn ang="0">
                    <a:pos x="58" y="3"/>
                  </a:cxn>
                  <a:cxn ang="0">
                    <a:pos x="60" y="2"/>
                  </a:cxn>
                </a:cxnLst>
                <a:rect l="0" t="0" r="r" b="b"/>
                <a:pathLst>
                  <a:path w="82" h="135">
                    <a:moveTo>
                      <a:pt x="40" y="75"/>
                    </a:moveTo>
                    <a:cubicBezTo>
                      <a:pt x="38" y="78"/>
                      <a:pt x="38" y="75"/>
                      <a:pt x="37" y="76"/>
                    </a:cubicBezTo>
                    <a:cubicBezTo>
                      <a:pt x="35" y="80"/>
                      <a:pt x="32" y="75"/>
                      <a:pt x="32" y="76"/>
                    </a:cubicBezTo>
                    <a:cubicBezTo>
                      <a:pt x="34" y="78"/>
                      <a:pt x="32" y="80"/>
                      <a:pt x="32" y="78"/>
                    </a:cubicBezTo>
                    <a:cubicBezTo>
                      <a:pt x="31" y="76"/>
                      <a:pt x="28" y="75"/>
                      <a:pt x="28" y="78"/>
                    </a:cubicBezTo>
                    <a:cubicBezTo>
                      <a:pt x="29" y="81"/>
                      <a:pt x="26" y="76"/>
                      <a:pt x="26" y="75"/>
                    </a:cubicBezTo>
                    <a:cubicBezTo>
                      <a:pt x="28" y="73"/>
                      <a:pt x="28" y="76"/>
                      <a:pt x="28" y="73"/>
                    </a:cubicBezTo>
                    <a:cubicBezTo>
                      <a:pt x="28" y="70"/>
                      <a:pt x="32" y="70"/>
                      <a:pt x="29" y="67"/>
                    </a:cubicBezTo>
                    <a:cubicBezTo>
                      <a:pt x="28" y="64"/>
                      <a:pt x="29" y="64"/>
                      <a:pt x="31" y="62"/>
                    </a:cubicBezTo>
                    <a:cubicBezTo>
                      <a:pt x="28" y="59"/>
                      <a:pt x="29" y="64"/>
                      <a:pt x="28" y="64"/>
                    </a:cubicBezTo>
                    <a:cubicBezTo>
                      <a:pt x="26" y="62"/>
                      <a:pt x="28" y="64"/>
                      <a:pt x="26" y="64"/>
                    </a:cubicBezTo>
                    <a:cubicBezTo>
                      <a:pt x="25" y="62"/>
                      <a:pt x="26" y="61"/>
                      <a:pt x="25" y="62"/>
                    </a:cubicBezTo>
                    <a:cubicBezTo>
                      <a:pt x="23" y="62"/>
                      <a:pt x="26" y="64"/>
                      <a:pt x="25" y="66"/>
                    </a:cubicBezTo>
                    <a:cubicBezTo>
                      <a:pt x="23" y="67"/>
                      <a:pt x="23" y="72"/>
                      <a:pt x="22" y="72"/>
                    </a:cubicBezTo>
                    <a:cubicBezTo>
                      <a:pt x="20" y="70"/>
                      <a:pt x="25" y="64"/>
                      <a:pt x="23" y="66"/>
                    </a:cubicBezTo>
                    <a:cubicBezTo>
                      <a:pt x="23" y="66"/>
                      <a:pt x="23" y="66"/>
                      <a:pt x="23" y="64"/>
                    </a:cubicBezTo>
                    <a:cubicBezTo>
                      <a:pt x="23" y="62"/>
                      <a:pt x="22" y="62"/>
                      <a:pt x="23" y="61"/>
                    </a:cubicBezTo>
                    <a:cubicBezTo>
                      <a:pt x="23" y="59"/>
                      <a:pt x="22" y="59"/>
                      <a:pt x="23" y="58"/>
                    </a:cubicBezTo>
                    <a:cubicBezTo>
                      <a:pt x="25" y="58"/>
                      <a:pt x="23" y="56"/>
                      <a:pt x="25" y="55"/>
                    </a:cubicBezTo>
                    <a:cubicBezTo>
                      <a:pt x="26" y="53"/>
                      <a:pt x="26" y="53"/>
                      <a:pt x="23" y="55"/>
                    </a:cubicBezTo>
                    <a:cubicBezTo>
                      <a:pt x="22" y="56"/>
                      <a:pt x="23" y="55"/>
                      <a:pt x="22" y="55"/>
                    </a:cubicBezTo>
                    <a:cubicBezTo>
                      <a:pt x="20" y="55"/>
                      <a:pt x="19" y="55"/>
                      <a:pt x="20" y="55"/>
                    </a:cubicBezTo>
                    <a:cubicBezTo>
                      <a:pt x="22" y="53"/>
                      <a:pt x="23" y="53"/>
                      <a:pt x="20" y="53"/>
                    </a:cubicBezTo>
                    <a:cubicBezTo>
                      <a:pt x="17" y="53"/>
                      <a:pt x="19" y="52"/>
                      <a:pt x="20" y="52"/>
                    </a:cubicBezTo>
                    <a:cubicBezTo>
                      <a:pt x="20" y="53"/>
                      <a:pt x="22" y="52"/>
                      <a:pt x="22" y="52"/>
                    </a:cubicBezTo>
                    <a:cubicBezTo>
                      <a:pt x="19" y="50"/>
                      <a:pt x="23" y="50"/>
                      <a:pt x="22" y="48"/>
                    </a:cubicBezTo>
                    <a:cubicBezTo>
                      <a:pt x="22" y="48"/>
                      <a:pt x="22" y="48"/>
                      <a:pt x="23" y="47"/>
                    </a:cubicBezTo>
                    <a:cubicBezTo>
                      <a:pt x="23" y="45"/>
                      <a:pt x="22" y="47"/>
                      <a:pt x="22" y="44"/>
                    </a:cubicBezTo>
                    <a:cubicBezTo>
                      <a:pt x="20" y="41"/>
                      <a:pt x="23" y="42"/>
                      <a:pt x="22" y="39"/>
                    </a:cubicBezTo>
                    <a:cubicBezTo>
                      <a:pt x="20" y="38"/>
                      <a:pt x="23" y="38"/>
                      <a:pt x="25" y="39"/>
                    </a:cubicBezTo>
                    <a:cubicBezTo>
                      <a:pt x="25" y="39"/>
                      <a:pt x="25" y="38"/>
                      <a:pt x="25" y="36"/>
                    </a:cubicBezTo>
                    <a:cubicBezTo>
                      <a:pt x="23" y="34"/>
                      <a:pt x="28" y="36"/>
                      <a:pt x="25" y="34"/>
                    </a:cubicBezTo>
                    <a:cubicBezTo>
                      <a:pt x="23" y="31"/>
                      <a:pt x="29" y="36"/>
                      <a:pt x="26" y="33"/>
                    </a:cubicBezTo>
                    <a:cubicBezTo>
                      <a:pt x="25" y="31"/>
                      <a:pt x="28" y="33"/>
                      <a:pt x="28" y="30"/>
                    </a:cubicBezTo>
                    <a:cubicBezTo>
                      <a:pt x="26" y="28"/>
                      <a:pt x="28" y="28"/>
                      <a:pt x="29" y="30"/>
                    </a:cubicBezTo>
                    <a:cubicBezTo>
                      <a:pt x="31" y="30"/>
                      <a:pt x="31" y="28"/>
                      <a:pt x="32" y="30"/>
                    </a:cubicBezTo>
                    <a:cubicBezTo>
                      <a:pt x="34" y="30"/>
                      <a:pt x="37" y="28"/>
                      <a:pt x="40" y="28"/>
                    </a:cubicBezTo>
                    <a:cubicBezTo>
                      <a:pt x="41" y="30"/>
                      <a:pt x="38" y="28"/>
                      <a:pt x="41" y="28"/>
                    </a:cubicBezTo>
                    <a:cubicBezTo>
                      <a:pt x="44" y="28"/>
                      <a:pt x="43" y="30"/>
                      <a:pt x="43" y="30"/>
                    </a:cubicBezTo>
                    <a:cubicBezTo>
                      <a:pt x="44" y="31"/>
                      <a:pt x="37" y="38"/>
                      <a:pt x="35" y="39"/>
                    </a:cubicBezTo>
                    <a:cubicBezTo>
                      <a:pt x="34" y="39"/>
                      <a:pt x="38" y="38"/>
                      <a:pt x="37" y="39"/>
                    </a:cubicBezTo>
                    <a:cubicBezTo>
                      <a:pt x="35" y="41"/>
                      <a:pt x="34" y="42"/>
                      <a:pt x="35" y="42"/>
                    </a:cubicBezTo>
                    <a:cubicBezTo>
                      <a:pt x="38" y="42"/>
                      <a:pt x="38" y="39"/>
                      <a:pt x="43" y="41"/>
                    </a:cubicBezTo>
                    <a:cubicBezTo>
                      <a:pt x="49" y="41"/>
                      <a:pt x="52" y="39"/>
                      <a:pt x="52" y="42"/>
                    </a:cubicBezTo>
                    <a:cubicBezTo>
                      <a:pt x="53" y="44"/>
                      <a:pt x="52" y="44"/>
                      <a:pt x="50" y="50"/>
                    </a:cubicBezTo>
                    <a:cubicBezTo>
                      <a:pt x="47" y="56"/>
                      <a:pt x="46" y="56"/>
                      <a:pt x="44" y="56"/>
                    </a:cubicBezTo>
                    <a:cubicBezTo>
                      <a:pt x="43" y="56"/>
                      <a:pt x="46" y="56"/>
                      <a:pt x="44" y="58"/>
                    </a:cubicBezTo>
                    <a:cubicBezTo>
                      <a:pt x="44" y="58"/>
                      <a:pt x="49" y="58"/>
                      <a:pt x="46" y="59"/>
                    </a:cubicBezTo>
                    <a:cubicBezTo>
                      <a:pt x="44" y="61"/>
                      <a:pt x="44" y="59"/>
                      <a:pt x="43" y="61"/>
                    </a:cubicBezTo>
                    <a:cubicBezTo>
                      <a:pt x="43" y="62"/>
                      <a:pt x="38" y="62"/>
                      <a:pt x="41" y="62"/>
                    </a:cubicBezTo>
                    <a:cubicBezTo>
                      <a:pt x="46" y="64"/>
                      <a:pt x="43" y="59"/>
                      <a:pt x="47" y="62"/>
                    </a:cubicBezTo>
                    <a:cubicBezTo>
                      <a:pt x="52" y="64"/>
                      <a:pt x="50" y="66"/>
                      <a:pt x="53" y="67"/>
                    </a:cubicBezTo>
                    <a:cubicBezTo>
                      <a:pt x="55" y="69"/>
                      <a:pt x="53" y="70"/>
                      <a:pt x="57" y="75"/>
                    </a:cubicBezTo>
                    <a:cubicBezTo>
                      <a:pt x="58" y="81"/>
                      <a:pt x="58" y="80"/>
                      <a:pt x="61" y="80"/>
                    </a:cubicBezTo>
                    <a:cubicBezTo>
                      <a:pt x="64" y="81"/>
                      <a:pt x="63" y="84"/>
                      <a:pt x="66" y="84"/>
                    </a:cubicBezTo>
                    <a:cubicBezTo>
                      <a:pt x="67" y="86"/>
                      <a:pt x="64" y="86"/>
                      <a:pt x="67" y="89"/>
                    </a:cubicBezTo>
                    <a:cubicBezTo>
                      <a:pt x="70" y="92"/>
                      <a:pt x="69" y="92"/>
                      <a:pt x="66" y="90"/>
                    </a:cubicBezTo>
                    <a:cubicBezTo>
                      <a:pt x="64" y="89"/>
                      <a:pt x="64" y="90"/>
                      <a:pt x="67" y="92"/>
                    </a:cubicBezTo>
                    <a:cubicBezTo>
                      <a:pt x="69" y="94"/>
                      <a:pt x="72" y="98"/>
                      <a:pt x="70" y="98"/>
                    </a:cubicBezTo>
                    <a:cubicBezTo>
                      <a:pt x="69" y="100"/>
                      <a:pt x="67" y="101"/>
                      <a:pt x="69" y="101"/>
                    </a:cubicBezTo>
                    <a:cubicBezTo>
                      <a:pt x="70" y="101"/>
                      <a:pt x="70" y="103"/>
                      <a:pt x="72" y="100"/>
                    </a:cubicBezTo>
                    <a:cubicBezTo>
                      <a:pt x="72" y="98"/>
                      <a:pt x="81" y="100"/>
                      <a:pt x="81" y="104"/>
                    </a:cubicBezTo>
                    <a:cubicBezTo>
                      <a:pt x="82" y="112"/>
                      <a:pt x="76" y="112"/>
                      <a:pt x="78" y="114"/>
                    </a:cubicBezTo>
                    <a:cubicBezTo>
                      <a:pt x="79" y="114"/>
                      <a:pt x="76" y="112"/>
                      <a:pt x="75" y="114"/>
                    </a:cubicBezTo>
                    <a:cubicBezTo>
                      <a:pt x="73" y="115"/>
                      <a:pt x="76" y="114"/>
                      <a:pt x="75" y="117"/>
                    </a:cubicBezTo>
                    <a:cubicBezTo>
                      <a:pt x="75" y="117"/>
                      <a:pt x="70" y="117"/>
                      <a:pt x="72" y="117"/>
                    </a:cubicBezTo>
                    <a:cubicBezTo>
                      <a:pt x="73" y="118"/>
                      <a:pt x="72" y="118"/>
                      <a:pt x="73" y="118"/>
                    </a:cubicBezTo>
                    <a:cubicBezTo>
                      <a:pt x="75" y="120"/>
                      <a:pt x="79" y="117"/>
                      <a:pt x="79" y="118"/>
                    </a:cubicBezTo>
                    <a:cubicBezTo>
                      <a:pt x="78" y="120"/>
                      <a:pt x="79" y="121"/>
                      <a:pt x="76" y="123"/>
                    </a:cubicBezTo>
                    <a:cubicBezTo>
                      <a:pt x="73" y="123"/>
                      <a:pt x="76" y="125"/>
                      <a:pt x="73" y="125"/>
                    </a:cubicBezTo>
                    <a:cubicBezTo>
                      <a:pt x="72" y="125"/>
                      <a:pt x="70" y="128"/>
                      <a:pt x="67" y="126"/>
                    </a:cubicBezTo>
                    <a:cubicBezTo>
                      <a:pt x="64" y="125"/>
                      <a:pt x="61" y="128"/>
                      <a:pt x="60" y="126"/>
                    </a:cubicBezTo>
                    <a:cubicBezTo>
                      <a:pt x="60" y="125"/>
                      <a:pt x="60" y="126"/>
                      <a:pt x="58" y="126"/>
                    </a:cubicBezTo>
                    <a:cubicBezTo>
                      <a:pt x="55" y="125"/>
                      <a:pt x="58" y="126"/>
                      <a:pt x="53" y="126"/>
                    </a:cubicBezTo>
                    <a:cubicBezTo>
                      <a:pt x="50" y="128"/>
                      <a:pt x="53" y="129"/>
                      <a:pt x="50" y="128"/>
                    </a:cubicBezTo>
                    <a:cubicBezTo>
                      <a:pt x="47" y="128"/>
                      <a:pt x="49" y="131"/>
                      <a:pt x="46" y="128"/>
                    </a:cubicBezTo>
                    <a:cubicBezTo>
                      <a:pt x="44" y="125"/>
                      <a:pt x="41" y="129"/>
                      <a:pt x="40" y="128"/>
                    </a:cubicBezTo>
                    <a:cubicBezTo>
                      <a:pt x="40" y="128"/>
                      <a:pt x="40" y="134"/>
                      <a:pt x="37" y="132"/>
                    </a:cubicBezTo>
                    <a:cubicBezTo>
                      <a:pt x="35" y="131"/>
                      <a:pt x="35" y="131"/>
                      <a:pt x="32" y="131"/>
                    </a:cubicBezTo>
                    <a:cubicBezTo>
                      <a:pt x="29" y="131"/>
                      <a:pt x="29" y="132"/>
                      <a:pt x="28" y="134"/>
                    </a:cubicBezTo>
                    <a:cubicBezTo>
                      <a:pt x="26" y="134"/>
                      <a:pt x="28" y="135"/>
                      <a:pt x="26" y="135"/>
                    </a:cubicBezTo>
                    <a:cubicBezTo>
                      <a:pt x="25" y="135"/>
                      <a:pt x="25" y="134"/>
                      <a:pt x="23" y="134"/>
                    </a:cubicBezTo>
                    <a:cubicBezTo>
                      <a:pt x="22" y="135"/>
                      <a:pt x="22" y="132"/>
                      <a:pt x="25" y="132"/>
                    </a:cubicBezTo>
                    <a:cubicBezTo>
                      <a:pt x="26" y="132"/>
                      <a:pt x="26" y="129"/>
                      <a:pt x="29" y="128"/>
                    </a:cubicBezTo>
                    <a:cubicBezTo>
                      <a:pt x="31" y="128"/>
                      <a:pt x="29" y="128"/>
                      <a:pt x="31" y="126"/>
                    </a:cubicBezTo>
                    <a:cubicBezTo>
                      <a:pt x="32" y="125"/>
                      <a:pt x="29" y="123"/>
                      <a:pt x="32" y="123"/>
                    </a:cubicBezTo>
                    <a:cubicBezTo>
                      <a:pt x="35" y="123"/>
                      <a:pt x="32" y="120"/>
                      <a:pt x="35" y="120"/>
                    </a:cubicBezTo>
                    <a:cubicBezTo>
                      <a:pt x="40" y="120"/>
                      <a:pt x="38" y="121"/>
                      <a:pt x="43" y="121"/>
                    </a:cubicBezTo>
                    <a:cubicBezTo>
                      <a:pt x="46" y="120"/>
                      <a:pt x="41" y="120"/>
                      <a:pt x="47" y="117"/>
                    </a:cubicBezTo>
                    <a:cubicBezTo>
                      <a:pt x="47" y="115"/>
                      <a:pt x="47" y="115"/>
                      <a:pt x="49" y="114"/>
                    </a:cubicBezTo>
                    <a:cubicBezTo>
                      <a:pt x="46" y="115"/>
                      <a:pt x="46" y="117"/>
                      <a:pt x="44" y="117"/>
                    </a:cubicBezTo>
                    <a:cubicBezTo>
                      <a:pt x="43" y="117"/>
                      <a:pt x="41" y="121"/>
                      <a:pt x="38" y="118"/>
                    </a:cubicBezTo>
                    <a:cubicBezTo>
                      <a:pt x="35" y="115"/>
                      <a:pt x="32" y="118"/>
                      <a:pt x="34" y="117"/>
                    </a:cubicBezTo>
                    <a:cubicBezTo>
                      <a:pt x="34" y="115"/>
                      <a:pt x="32" y="114"/>
                      <a:pt x="29" y="115"/>
                    </a:cubicBezTo>
                    <a:cubicBezTo>
                      <a:pt x="28" y="117"/>
                      <a:pt x="26" y="115"/>
                      <a:pt x="26" y="114"/>
                    </a:cubicBezTo>
                    <a:cubicBezTo>
                      <a:pt x="28" y="112"/>
                      <a:pt x="25" y="114"/>
                      <a:pt x="26" y="112"/>
                    </a:cubicBezTo>
                    <a:cubicBezTo>
                      <a:pt x="28" y="109"/>
                      <a:pt x="28" y="112"/>
                      <a:pt x="32" y="109"/>
                    </a:cubicBezTo>
                    <a:cubicBezTo>
                      <a:pt x="37" y="106"/>
                      <a:pt x="34" y="104"/>
                      <a:pt x="35" y="103"/>
                    </a:cubicBezTo>
                    <a:cubicBezTo>
                      <a:pt x="37" y="101"/>
                      <a:pt x="34" y="103"/>
                      <a:pt x="35" y="101"/>
                    </a:cubicBezTo>
                    <a:cubicBezTo>
                      <a:pt x="35" y="98"/>
                      <a:pt x="32" y="103"/>
                      <a:pt x="31" y="101"/>
                    </a:cubicBezTo>
                    <a:cubicBezTo>
                      <a:pt x="31" y="101"/>
                      <a:pt x="29" y="103"/>
                      <a:pt x="31" y="101"/>
                    </a:cubicBezTo>
                    <a:cubicBezTo>
                      <a:pt x="31" y="100"/>
                      <a:pt x="32" y="100"/>
                      <a:pt x="34" y="97"/>
                    </a:cubicBezTo>
                    <a:cubicBezTo>
                      <a:pt x="35" y="95"/>
                      <a:pt x="35" y="97"/>
                      <a:pt x="37" y="95"/>
                    </a:cubicBezTo>
                    <a:cubicBezTo>
                      <a:pt x="37" y="95"/>
                      <a:pt x="37" y="97"/>
                      <a:pt x="40" y="95"/>
                    </a:cubicBezTo>
                    <a:cubicBezTo>
                      <a:pt x="41" y="94"/>
                      <a:pt x="43" y="97"/>
                      <a:pt x="43" y="95"/>
                    </a:cubicBezTo>
                    <a:cubicBezTo>
                      <a:pt x="41" y="94"/>
                      <a:pt x="43" y="94"/>
                      <a:pt x="44" y="95"/>
                    </a:cubicBezTo>
                    <a:cubicBezTo>
                      <a:pt x="44" y="97"/>
                      <a:pt x="44" y="95"/>
                      <a:pt x="44" y="94"/>
                    </a:cubicBezTo>
                    <a:cubicBezTo>
                      <a:pt x="41" y="90"/>
                      <a:pt x="44" y="90"/>
                      <a:pt x="44" y="90"/>
                    </a:cubicBezTo>
                    <a:cubicBezTo>
                      <a:pt x="41" y="89"/>
                      <a:pt x="46" y="87"/>
                      <a:pt x="44" y="87"/>
                    </a:cubicBezTo>
                    <a:cubicBezTo>
                      <a:pt x="44" y="86"/>
                      <a:pt x="46" y="84"/>
                      <a:pt x="44" y="84"/>
                    </a:cubicBezTo>
                    <a:cubicBezTo>
                      <a:pt x="43" y="84"/>
                      <a:pt x="43" y="87"/>
                      <a:pt x="41" y="86"/>
                    </a:cubicBezTo>
                    <a:cubicBezTo>
                      <a:pt x="40" y="83"/>
                      <a:pt x="37" y="83"/>
                      <a:pt x="40" y="78"/>
                    </a:cubicBezTo>
                    <a:cubicBezTo>
                      <a:pt x="43" y="73"/>
                      <a:pt x="40" y="78"/>
                      <a:pt x="41" y="75"/>
                    </a:cubicBezTo>
                    <a:cubicBezTo>
                      <a:pt x="43" y="75"/>
                      <a:pt x="40" y="75"/>
                      <a:pt x="40" y="75"/>
                    </a:cubicBezTo>
                    <a:close/>
                    <a:moveTo>
                      <a:pt x="22" y="84"/>
                    </a:moveTo>
                    <a:cubicBezTo>
                      <a:pt x="22" y="83"/>
                      <a:pt x="23" y="84"/>
                      <a:pt x="23" y="83"/>
                    </a:cubicBezTo>
                    <a:cubicBezTo>
                      <a:pt x="22" y="83"/>
                      <a:pt x="22" y="83"/>
                      <a:pt x="22" y="83"/>
                    </a:cubicBezTo>
                    <a:cubicBezTo>
                      <a:pt x="23" y="81"/>
                      <a:pt x="23" y="80"/>
                      <a:pt x="23" y="81"/>
                    </a:cubicBezTo>
                    <a:cubicBezTo>
                      <a:pt x="23" y="83"/>
                      <a:pt x="25" y="83"/>
                      <a:pt x="25" y="81"/>
                    </a:cubicBezTo>
                    <a:cubicBezTo>
                      <a:pt x="23" y="78"/>
                      <a:pt x="23" y="78"/>
                      <a:pt x="23" y="78"/>
                    </a:cubicBezTo>
                    <a:cubicBezTo>
                      <a:pt x="22" y="80"/>
                      <a:pt x="20" y="80"/>
                      <a:pt x="22" y="78"/>
                    </a:cubicBezTo>
                    <a:cubicBezTo>
                      <a:pt x="23" y="78"/>
                      <a:pt x="23" y="76"/>
                      <a:pt x="22" y="76"/>
                    </a:cubicBezTo>
                    <a:cubicBezTo>
                      <a:pt x="20" y="76"/>
                      <a:pt x="20" y="73"/>
                      <a:pt x="19" y="72"/>
                    </a:cubicBezTo>
                    <a:cubicBezTo>
                      <a:pt x="19" y="70"/>
                      <a:pt x="16" y="72"/>
                      <a:pt x="14" y="72"/>
                    </a:cubicBezTo>
                    <a:cubicBezTo>
                      <a:pt x="11" y="72"/>
                      <a:pt x="13" y="73"/>
                      <a:pt x="9" y="73"/>
                    </a:cubicBezTo>
                    <a:cubicBezTo>
                      <a:pt x="6" y="75"/>
                      <a:pt x="9" y="78"/>
                      <a:pt x="6" y="78"/>
                    </a:cubicBezTo>
                    <a:cubicBezTo>
                      <a:pt x="3" y="78"/>
                      <a:pt x="8" y="80"/>
                      <a:pt x="5" y="81"/>
                    </a:cubicBezTo>
                    <a:cubicBezTo>
                      <a:pt x="0" y="83"/>
                      <a:pt x="11" y="87"/>
                      <a:pt x="11" y="84"/>
                    </a:cubicBezTo>
                    <a:cubicBezTo>
                      <a:pt x="11" y="83"/>
                      <a:pt x="13" y="81"/>
                      <a:pt x="13" y="83"/>
                    </a:cubicBezTo>
                    <a:cubicBezTo>
                      <a:pt x="14" y="86"/>
                      <a:pt x="14" y="84"/>
                      <a:pt x="14" y="86"/>
                    </a:cubicBezTo>
                    <a:cubicBezTo>
                      <a:pt x="16" y="87"/>
                      <a:pt x="16" y="86"/>
                      <a:pt x="17" y="86"/>
                    </a:cubicBezTo>
                    <a:cubicBezTo>
                      <a:pt x="20" y="86"/>
                      <a:pt x="19" y="89"/>
                      <a:pt x="22" y="84"/>
                    </a:cubicBezTo>
                    <a:close/>
                    <a:moveTo>
                      <a:pt x="32" y="83"/>
                    </a:moveTo>
                    <a:cubicBezTo>
                      <a:pt x="34" y="83"/>
                      <a:pt x="32" y="87"/>
                      <a:pt x="31" y="86"/>
                    </a:cubicBezTo>
                    <a:cubicBezTo>
                      <a:pt x="28" y="86"/>
                      <a:pt x="32" y="81"/>
                      <a:pt x="32" y="83"/>
                    </a:cubicBezTo>
                    <a:close/>
                    <a:moveTo>
                      <a:pt x="31" y="95"/>
                    </a:moveTo>
                    <a:cubicBezTo>
                      <a:pt x="32" y="92"/>
                      <a:pt x="35" y="95"/>
                      <a:pt x="34" y="97"/>
                    </a:cubicBezTo>
                    <a:cubicBezTo>
                      <a:pt x="32" y="98"/>
                      <a:pt x="31" y="97"/>
                      <a:pt x="31" y="95"/>
                    </a:cubicBezTo>
                    <a:close/>
                    <a:moveTo>
                      <a:pt x="26" y="69"/>
                    </a:moveTo>
                    <a:cubicBezTo>
                      <a:pt x="25" y="69"/>
                      <a:pt x="25" y="67"/>
                      <a:pt x="25" y="66"/>
                    </a:cubicBezTo>
                    <a:cubicBezTo>
                      <a:pt x="26" y="64"/>
                      <a:pt x="28" y="69"/>
                      <a:pt x="26" y="69"/>
                    </a:cubicBezTo>
                    <a:close/>
                    <a:moveTo>
                      <a:pt x="55" y="128"/>
                    </a:moveTo>
                    <a:cubicBezTo>
                      <a:pt x="57" y="126"/>
                      <a:pt x="58" y="126"/>
                      <a:pt x="58" y="128"/>
                    </a:cubicBezTo>
                    <a:cubicBezTo>
                      <a:pt x="60" y="128"/>
                      <a:pt x="58" y="129"/>
                      <a:pt x="55" y="128"/>
                    </a:cubicBezTo>
                    <a:close/>
                    <a:moveTo>
                      <a:pt x="14" y="34"/>
                    </a:moveTo>
                    <a:cubicBezTo>
                      <a:pt x="13" y="36"/>
                      <a:pt x="13" y="33"/>
                      <a:pt x="13" y="34"/>
                    </a:cubicBezTo>
                    <a:cubicBezTo>
                      <a:pt x="11" y="34"/>
                      <a:pt x="11" y="36"/>
                      <a:pt x="11" y="36"/>
                    </a:cubicBezTo>
                    <a:cubicBezTo>
                      <a:pt x="13" y="38"/>
                      <a:pt x="9" y="36"/>
                      <a:pt x="13" y="38"/>
                    </a:cubicBezTo>
                    <a:cubicBezTo>
                      <a:pt x="14" y="38"/>
                      <a:pt x="9" y="38"/>
                      <a:pt x="11" y="39"/>
                    </a:cubicBezTo>
                    <a:cubicBezTo>
                      <a:pt x="13" y="41"/>
                      <a:pt x="13" y="39"/>
                      <a:pt x="14" y="39"/>
                    </a:cubicBezTo>
                    <a:cubicBezTo>
                      <a:pt x="14" y="39"/>
                      <a:pt x="14" y="39"/>
                      <a:pt x="14" y="38"/>
                    </a:cubicBezTo>
                    <a:cubicBezTo>
                      <a:pt x="16" y="38"/>
                      <a:pt x="17" y="38"/>
                      <a:pt x="16" y="38"/>
                    </a:cubicBezTo>
                    <a:cubicBezTo>
                      <a:pt x="16" y="36"/>
                      <a:pt x="17" y="36"/>
                      <a:pt x="17" y="36"/>
                    </a:cubicBezTo>
                    <a:cubicBezTo>
                      <a:pt x="16" y="36"/>
                      <a:pt x="17" y="36"/>
                      <a:pt x="17" y="34"/>
                    </a:cubicBezTo>
                    <a:cubicBezTo>
                      <a:pt x="17" y="33"/>
                      <a:pt x="17" y="34"/>
                      <a:pt x="19" y="34"/>
                    </a:cubicBezTo>
                    <a:cubicBezTo>
                      <a:pt x="20" y="33"/>
                      <a:pt x="17" y="34"/>
                      <a:pt x="17" y="33"/>
                    </a:cubicBezTo>
                    <a:cubicBezTo>
                      <a:pt x="19" y="33"/>
                      <a:pt x="19" y="31"/>
                      <a:pt x="19" y="30"/>
                    </a:cubicBezTo>
                    <a:cubicBezTo>
                      <a:pt x="19" y="30"/>
                      <a:pt x="16" y="31"/>
                      <a:pt x="14" y="33"/>
                    </a:cubicBezTo>
                    <a:cubicBezTo>
                      <a:pt x="13" y="33"/>
                      <a:pt x="14" y="34"/>
                      <a:pt x="14" y="34"/>
                    </a:cubicBezTo>
                    <a:close/>
                    <a:moveTo>
                      <a:pt x="11" y="42"/>
                    </a:moveTo>
                    <a:cubicBezTo>
                      <a:pt x="13" y="41"/>
                      <a:pt x="11" y="41"/>
                      <a:pt x="11" y="41"/>
                    </a:cubicBezTo>
                    <a:cubicBezTo>
                      <a:pt x="9" y="41"/>
                      <a:pt x="9" y="41"/>
                      <a:pt x="8" y="41"/>
                    </a:cubicBezTo>
                    <a:cubicBezTo>
                      <a:pt x="8" y="42"/>
                      <a:pt x="11" y="44"/>
                      <a:pt x="11" y="42"/>
                    </a:cubicBezTo>
                    <a:close/>
                    <a:moveTo>
                      <a:pt x="9" y="48"/>
                    </a:moveTo>
                    <a:cubicBezTo>
                      <a:pt x="11" y="48"/>
                      <a:pt x="9" y="47"/>
                      <a:pt x="9" y="47"/>
                    </a:cubicBezTo>
                    <a:cubicBezTo>
                      <a:pt x="11" y="45"/>
                      <a:pt x="11" y="45"/>
                      <a:pt x="9" y="45"/>
                    </a:cubicBezTo>
                    <a:cubicBezTo>
                      <a:pt x="8" y="44"/>
                      <a:pt x="8" y="48"/>
                      <a:pt x="9" y="48"/>
                    </a:cubicBezTo>
                    <a:close/>
                    <a:moveTo>
                      <a:pt x="16" y="45"/>
                    </a:moveTo>
                    <a:cubicBezTo>
                      <a:pt x="17" y="45"/>
                      <a:pt x="16" y="45"/>
                      <a:pt x="17" y="47"/>
                    </a:cubicBezTo>
                    <a:cubicBezTo>
                      <a:pt x="17" y="48"/>
                      <a:pt x="19" y="47"/>
                      <a:pt x="20" y="47"/>
                    </a:cubicBezTo>
                    <a:cubicBezTo>
                      <a:pt x="22" y="47"/>
                      <a:pt x="19" y="48"/>
                      <a:pt x="20" y="50"/>
                    </a:cubicBezTo>
                    <a:cubicBezTo>
                      <a:pt x="22" y="47"/>
                      <a:pt x="22" y="47"/>
                      <a:pt x="22" y="47"/>
                    </a:cubicBezTo>
                    <a:cubicBezTo>
                      <a:pt x="23" y="45"/>
                      <a:pt x="22" y="47"/>
                      <a:pt x="20" y="45"/>
                    </a:cubicBezTo>
                    <a:cubicBezTo>
                      <a:pt x="19" y="45"/>
                      <a:pt x="19" y="41"/>
                      <a:pt x="17" y="41"/>
                    </a:cubicBezTo>
                    <a:cubicBezTo>
                      <a:pt x="17" y="41"/>
                      <a:pt x="17" y="42"/>
                      <a:pt x="17" y="44"/>
                    </a:cubicBezTo>
                    <a:cubicBezTo>
                      <a:pt x="16" y="42"/>
                      <a:pt x="16" y="42"/>
                      <a:pt x="16" y="42"/>
                    </a:cubicBezTo>
                    <a:cubicBezTo>
                      <a:pt x="14" y="42"/>
                      <a:pt x="16" y="44"/>
                      <a:pt x="16" y="44"/>
                    </a:cubicBezTo>
                    <a:cubicBezTo>
                      <a:pt x="16" y="44"/>
                      <a:pt x="13" y="44"/>
                      <a:pt x="14" y="45"/>
                    </a:cubicBezTo>
                    <a:cubicBezTo>
                      <a:pt x="16" y="45"/>
                      <a:pt x="16" y="44"/>
                      <a:pt x="16" y="45"/>
                    </a:cubicBezTo>
                    <a:close/>
                    <a:moveTo>
                      <a:pt x="19" y="58"/>
                    </a:moveTo>
                    <a:cubicBezTo>
                      <a:pt x="19" y="58"/>
                      <a:pt x="17" y="58"/>
                      <a:pt x="17" y="59"/>
                    </a:cubicBezTo>
                    <a:cubicBezTo>
                      <a:pt x="17" y="59"/>
                      <a:pt x="20" y="58"/>
                      <a:pt x="22" y="58"/>
                    </a:cubicBezTo>
                    <a:cubicBezTo>
                      <a:pt x="23" y="58"/>
                      <a:pt x="22" y="56"/>
                      <a:pt x="20" y="56"/>
                    </a:cubicBezTo>
                    <a:cubicBezTo>
                      <a:pt x="19" y="55"/>
                      <a:pt x="19" y="53"/>
                      <a:pt x="17" y="55"/>
                    </a:cubicBezTo>
                    <a:cubicBezTo>
                      <a:pt x="17" y="56"/>
                      <a:pt x="17" y="56"/>
                      <a:pt x="19" y="56"/>
                    </a:cubicBezTo>
                    <a:cubicBezTo>
                      <a:pt x="20" y="56"/>
                      <a:pt x="19" y="56"/>
                      <a:pt x="19" y="58"/>
                    </a:cubicBezTo>
                    <a:close/>
                    <a:moveTo>
                      <a:pt x="17" y="66"/>
                    </a:moveTo>
                    <a:cubicBezTo>
                      <a:pt x="19" y="67"/>
                      <a:pt x="17" y="67"/>
                      <a:pt x="17" y="67"/>
                    </a:cubicBezTo>
                    <a:cubicBezTo>
                      <a:pt x="17" y="69"/>
                      <a:pt x="19" y="67"/>
                      <a:pt x="19" y="67"/>
                    </a:cubicBezTo>
                    <a:cubicBezTo>
                      <a:pt x="20" y="66"/>
                      <a:pt x="19" y="66"/>
                      <a:pt x="19" y="64"/>
                    </a:cubicBezTo>
                    <a:cubicBezTo>
                      <a:pt x="19" y="62"/>
                      <a:pt x="17" y="64"/>
                      <a:pt x="17" y="64"/>
                    </a:cubicBezTo>
                    <a:cubicBezTo>
                      <a:pt x="17" y="62"/>
                      <a:pt x="14" y="66"/>
                      <a:pt x="16" y="66"/>
                    </a:cubicBezTo>
                    <a:cubicBezTo>
                      <a:pt x="17" y="67"/>
                      <a:pt x="17" y="64"/>
                      <a:pt x="17" y="66"/>
                    </a:cubicBezTo>
                    <a:close/>
                    <a:moveTo>
                      <a:pt x="20" y="64"/>
                    </a:moveTo>
                    <a:cubicBezTo>
                      <a:pt x="19" y="62"/>
                      <a:pt x="20" y="61"/>
                      <a:pt x="22" y="61"/>
                    </a:cubicBezTo>
                    <a:cubicBezTo>
                      <a:pt x="23" y="59"/>
                      <a:pt x="20" y="66"/>
                      <a:pt x="20" y="64"/>
                    </a:cubicBezTo>
                    <a:close/>
                    <a:moveTo>
                      <a:pt x="41" y="27"/>
                    </a:moveTo>
                    <a:cubicBezTo>
                      <a:pt x="41" y="27"/>
                      <a:pt x="40" y="25"/>
                      <a:pt x="41" y="25"/>
                    </a:cubicBezTo>
                    <a:cubicBezTo>
                      <a:pt x="41" y="25"/>
                      <a:pt x="43" y="27"/>
                      <a:pt x="41" y="27"/>
                    </a:cubicBezTo>
                    <a:close/>
                    <a:moveTo>
                      <a:pt x="44" y="25"/>
                    </a:moveTo>
                    <a:cubicBezTo>
                      <a:pt x="44" y="27"/>
                      <a:pt x="46" y="25"/>
                      <a:pt x="46" y="24"/>
                    </a:cubicBezTo>
                    <a:cubicBezTo>
                      <a:pt x="46" y="24"/>
                      <a:pt x="44" y="25"/>
                      <a:pt x="44" y="24"/>
                    </a:cubicBezTo>
                    <a:cubicBezTo>
                      <a:pt x="44" y="24"/>
                      <a:pt x="43" y="25"/>
                      <a:pt x="43" y="24"/>
                    </a:cubicBezTo>
                    <a:cubicBezTo>
                      <a:pt x="44" y="22"/>
                      <a:pt x="43" y="22"/>
                      <a:pt x="43" y="22"/>
                    </a:cubicBezTo>
                    <a:cubicBezTo>
                      <a:pt x="41" y="22"/>
                      <a:pt x="40" y="24"/>
                      <a:pt x="41" y="24"/>
                    </a:cubicBezTo>
                    <a:cubicBezTo>
                      <a:pt x="43" y="25"/>
                      <a:pt x="43" y="24"/>
                      <a:pt x="44" y="25"/>
                    </a:cubicBezTo>
                    <a:close/>
                    <a:moveTo>
                      <a:pt x="44" y="27"/>
                    </a:moveTo>
                    <a:cubicBezTo>
                      <a:pt x="44" y="25"/>
                      <a:pt x="44" y="27"/>
                      <a:pt x="44" y="27"/>
                    </a:cubicBezTo>
                    <a:cubicBezTo>
                      <a:pt x="43" y="27"/>
                      <a:pt x="43" y="27"/>
                      <a:pt x="44" y="27"/>
                    </a:cubicBezTo>
                    <a:close/>
                    <a:moveTo>
                      <a:pt x="46" y="21"/>
                    </a:moveTo>
                    <a:cubicBezTo>
                      <a:pt x="47" y="21"/>
                      <a:pt x="47" y="19"/>
                      <a:pt x="47" y="21"/>
                    </a:cubicBezTo>
                    <a:cubicBezTo>
                      <a:pt x="46" y="21"/>
                      <a:pt x="46" y="19"/>
                      <a:pt x="46" y="21"/>
                    </a:cubicBezTo>
                    <a:cubicBezTo>
                      <a:pt x="46" y="22"/>
                      <a:pt x="46" y="21"/>
                      <a:pt x="46" y="21"/>
                    </a:cubicBezTo>
                    <a:close/>
                    <a:moveTo>
                      <a:pt x="46" y="22"/>
                    </a:moveTo>
                    <a:cubicBezTo>
                      <a:pt x="46" y="21"/>
                      <a:pt x="47" y="22"/>
                      <a:pt x="47" y="22"/>
                    </a:cubicBezTo>
                    <a:cubicBezTo>
                      <a:pt x="46" y="24"/>
                      <a:pt x="46" y="24"/>
                      <a:pt x="46" y="22"/>
                    </a:cubicBezTo>
                    <a:close/>
                    <a:moveTo>
                      <a:pt x="43" y="19"/>
                    </a:moveTo>
                    <a:cubicBezTo>
                      <a:pt x="44" y="19"/>
                      <a:pt x="44" y="21"/>
                      <a:pt x="44" y="21"/>
                    </a:cubicBezTo>
                    <a:cubicBezTo>
                      <a:pt x="44" y="21"/>
                      <a:pt x="43" y="21"/>
                      <a:pt x="43" y="19"/>
                    </a:cubicBezTo>
                    <a:close/>
                    <a:moveTo>
                      <a:pt x="58" y="11"/>
                    </a:moveTo>
                    <a:cubicBezTo>
                      <a:pt x="58" y="10"/>
                      <a:pt x="58" y="10"/>
                      <a:pt x="58" y="8"/>
                    </a:cubicBezTo>
                    <a:cubicBezTo>
                      <a:pt x="58" y="8"/>
                      <a:pt x="58" y="8"/>
                      <a:pt x="60" y="5"/>
                    </a:cubicBezTo>
                    <a:cubicBezTo>
                      <a:pt x="60" y="3"/>
                      <a:pt x="58" y="7"/>
                      <a:pt x="58" y="5"/>
                    </a:cubicBezTo>
                    <a:cubicBezTo>
                      <a:pt x="58" y="5"/>
                      <a:pt x="58" y="3"/>
                      <a:pt x="58" y="5"/>
                    </a:cubicBezTo>
                    <a:cubicBezTo>
                      <a:pt x="57" y="7"/>
                      <a:pt x="57" y="5"/>
                      <a:pt x="57" y="3"/>
                    </a:cubicBezTo>
                    <a:cubicBezTo>
                      <a:pt x="58" y="2"/>
                      <a:pt x="53" y="5"/>
                      <a:pt x="55" y="5"/>
                    </a:cubicBezTo>
                    <a:cubicBezTo>
                      <a:pt x="55" y="5"/>
                      <a:pt x="57" y="5"/>
                      <a:pt x="57" y="7"/>
                    </a:cubicBezTo>
                    <a:cubicBezTo>
                      <a:pt x="57" y="7"/>
                      <a:pt x="53" y="7"/>
                      <a:pt x="53" y="8"/>
                    </a:cubicBezTo>
                    <a:cubicBezTo>
                      <a:pt x="53" y="10"/>
                      <a:pt x="55" y="8"/>
                      <a:pt x="55" y="8"/>
                    </a:cubicBezTo>
                    <a:cubicBezTo>
                      <a:pt x="57" y="10"/>
                      <a:pt x="57" y="8"/>
                      <a:pt x="57" y="8"/>
                    </a:cubicBezTo>
                    <a:cubicBezTo>
                      <a:pt x="58" y="10"/>
                      <a:pt x="55" y="11"/>
                      <a:pt x="57" y="13"/>
                    </a:cubicBezTo>
                    <a:cubicBezTo>
                      <a:pt x="58" y="14"/>
                      <a:pt x="58" y="11"/>
                      <a:pt x="58" y="11"/>
                    </a:cubicBezTo>
                    <a:close/>
                    <a:moveTo>
                      <a:pt x="60" y="3"/>
                    </a:moveTo>
                    <a:cubicBezTo>
                      <a:pt x="60" y="2"/>
                      <a:pt x="60" y="2"/>
                      <a:pt x="60" y="2"/>
                    </a:cubicBezTo>
                    <a:cubicBezTo>
                      <a:pt x="58" y="2"/>
                      <a:pt x="58" y="2"/>
                      <a:pt x="58" y="2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60" y="5"/>
                      <a:pt x="58" y="3"/>
                      <a:pt x="60" y="3"/>
                    </a:cubicBezTo>
                    <a:close/>
                    <a:moveTo>
                      <a:pt x="60" y="2"/>
                    </a:moveTo>
                    <a:cubicBezTo>
                      <a:pt x="60" y="0"/>
                      <a:pt x="60" y="0"/>
                      <a:pt x="61" y="0"/>
                    </a:cubicBezTo>
                    <a:cubicBezTo>
                      <a:pt x="61" y="0"/>
                      <a:pt x="61" y="2"/>
                      <a:pt x="60" y="2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20" name="Freeform 719"/>
              <p:cNvSpPr>
                <a:spLocks/>
              </p:cNvSpPr>
              <p:nvPr/>
            </p:nvSpPr>
            <p:spPr bwMode="auto">
              <a:xfrm>
                <a:off x="2586" y="1762"/>
                <a:ext cx="8" cy="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0"/>
                  </a:cxn>
                  <a:cxn ang="0">
                    <a:pos x="3" y="1"/>
                  </a:cxn>
                  <a:cxn ang="0">
                    <a:pos x="1" y="3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cubicBezTo>
                      <a:pt x="1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3" y="1"/>
                    </a:cubicBezTo>
                    <a:cubicBezTo>
                      <a:pt x="4" y="1"/>
                      <a:pt x="3" y="3"/>
                      <a:pt x="1" y="3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21" name="Freeform 720"/>
              <p:cNvSpPr>
                <a:spLocks/>
              </p:cNvSpPr>
              <p:nvPr/>
            </p:nvSpPr>
            <p:spPr bwMode="auto">
              <a:xfrm>
                <a:off x="2596" y="1768"/>
                <a:ext cx="4" cy="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1"/>
                  </a:cxn>
                </a:cxnLst>
                <a:rect l="0" t="0" r="r" b="b"/>
                <a:pathLst>
                  <a:path w="2" h="3">
                    <a:moveTo>
                      <a:pt x="0" y="1"/>
                    </a:moveTo>
                    <a:cubicBezTo>
                      <a:pt x="0" y="0"/>
                      <a:pt x="2" y="1"/>
                      <a:pt x="2" y="3"/>
                    </a:cubicBezTo>
                    <a:cubicBezTo>
                      <a:pt x="2" y="3"/>
                      <a:pt x="2" y="3"/>
                      <a:pt x="0" y="3"/>
                    </a:cubicBezTo>
                    <a:cubicBezTo>
                      <a:pt x="0" y="1"/>
                      <a:pt x="0" y="1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  <p:sp>
            <p:nvSpPr>
              <p:cNvPr id="722" name="Freeform 721"/>
              <p:cNvSpPr>
                <a:spLocks/>
              </p:cNvSpPr>
              <p:nvPr/>
            </p:nvSpPr>
            <p:spPr bwMode="auto">
              <a:xfrm>
                <a:off x="2594" y="1778"/>
                <a:ext cx="6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3" y="3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4">
                    <a:moveTo>
                      <a:pt x="0" y="0"/>
                    </a:moveTo>
                    <a:cubicBezTo>
                      <a:pt x="1" y="0"/>
                      <a:pt x="0" y="0"/>
                      <a:pt x="1" y="0"/>
                    </a:cubicBezTo>
                    <a:cubicBezTo>
                      <a:pt x="3" y="1"/>
                      <a:pt x="1" y="3"/>
                      <a:pt x="3" y="3"/>
                    </a:cubicBezTo>
                    <a:cubicBezTo>
                      <a:pt x="3" y="3"/>
                      <a:pt x="3" y="4"/>
                      <a:pt x="1" y="3"/>
                    </a:cubicBezTo>
                    <a:cubicBezTo>
                      <a:pt x="1" y="1"/>
                      <a:pt x="0" y="0"/>
                      <a:pt x="0" y="0"/>
                    </a:cubicBezTo>
                  </a:path>
                </a:pathLst>
              </a:custGeom>
              <a:grpFill/>
              <a:ln w="6350" cmpd="sng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rgbClr val="000000"/>
                    </a:solidFill>
                    <a:latin typeface="Arial"/>
                  </a:defRPr>
                </a:lvl9pPr>
              </a:lstStyle>
              <a:p>
                <a:endParaRPr lang="en-GB" dirty="0"/>
              </a:p>
            </p:txBody>
          </p:sp>
        </p:grp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2592" y="1758"/>
              <a:ext cx="8" cy="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3" y="5"/>
                </a:cxn>
                <a:cxn ang="0">
                  <a:pos x="0" y="2"/>
                </a:cxn>
              </a:cxnLst>
              <a:rect l="0" t="0" r="r" b="b"/>
              <a:pathLst>
                <a:path w="4" h="6">
                  <a:moveTo>
                    <a:pt x="0" y="2"/>
                  </a:moveTo>
                  <a:cubicBezTo>
                    <a:pt x="0" y="2"/>
                    <a:pt x="0" y="2"/>
                    <a:pt x="0" y="0"/>
                  </a:cubicBezTo>
                  <a:cubicBezTo>
                    <a:pt x="0" y="0"/>
                    <a:pt x="0" y="0"/>
                    <a:pt x="1" y="2"/>
                  </a:cubicBezTo>
                  <a:cubicBezTo>
                    <a:pt x="1" y="3"/>
                    <a:pt x="1" y="2"/>
                    <a:pt x="3" y="3"/>
                  </a:cubicBezTo>
                  <a:cubicBezTo>
                    <a:pt x="4" y="5"/>
                    <a:pt x="4" y="6"/>
                    <a:pt x="3" y="5"/>
                  </a:cubicBezTo>
                  <a:cubicBezTo>
                    <a:pt x="1" y="2"/>
                    <a:pt x="1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2594" y="1758"/>
              <a:ext cx="8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1" y="3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2"/>
                    <a:pt x="0" y="2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0" y="0"/>
                    <a:pt x="1" y="0"/>
                  </a:cubicBezTo>
                  <a:cubicBezTo>
                    <a:pt x="3" y="0"/>
                    <a:pt x="1" y="2"/>
                    <a:pt x="3" y="2"/>
                  </a:cubicBezTo>
                  <a:cubicBezTo>
                    <a:pt x="4" y="2"/>
                    <a:pt x="3" y="2"/>
                    <a:pt x="3" y="2"/>
                  </a:cubicBezTo>
                  <a:cubicBezTo>
                    <a:pt x="4" y="3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2600" y="1756"/>
              <a:ext cx="5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1" y="1"/>
                    <a:pt x="1" y="1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3"/>
                    <a:pt x="3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2600" y="1756"/>
              <a:ext cx="2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cubicBezTo>
                    <a:pt x="0" y="3"/>
                    <a:pt x="0" y="1"/>
                    <a:pt x="0" y="0"/>
                  </a:cubicBezTo>
                  <a:cubicBezTo>
                    <a:pt x="0" y="0"/>
                    <a:pt x="1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28" name="Freeform 427"/>
            <p:cNvSpPr>
              <a:spLocks noEditPoints="1"/>
            </p:cNvSpPr>
            <p:nvPr/>
          </p:nvSpPr>
          <p:spPr bwMode="auto">
            <a:xfrm>
              <a:off x="2555" y="2199"/>
              <a:ext cx="213" cy="170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2" y="11"/>
                </a:cxn>
                <a:cxn ang="0">
                  <a:pos x="8" y="6"/>
                </a:cxn>
                <a:cxn ang="0">
                  <a:pos x="11" y="2"/>
                </a:cxn>
                <a:cxn ang="0">
                  <a:pos x="22" y="3"/>
                </a:cxn>
                <a:cxn ang="0">
                  <a:pos x="32" y="3"/>
                </a:cxn>
                <a:cxn ang="0">
                  <a:pos x="49" y="5"/>
                </a:cxn>
                <a:cxn ang="0">
                  <a:pos x="57" y="5"/>
                </a:cxn>
                <a:cxn ang="0">
                  <a:pos x="61" y="5"/>
                </a:cxn>
                <a:cxn ang="0">
                  <a:pos x="64" y="8"/>
                </a:cxn>
                <a:cxn ang="0">
                  <a:pos x="71" y="11"/>
                </a:cxn>
                <a:cxn ang="0">
                  <a:pos x="75" y="12"/>
                </a:cxn>
                <a:cxn ang="0">
                  <a:pos x="80" y="12"/>
                </a:cxn>
                <a:cxn ang="0">
                  <a:pos x="87" y="14"/>
                </a:cxn>
                <a:cxn ang="0">
                  <a:pos x="89" y="16"/>
                </a:cxn>
                <a:cxn ang="0">
                  <a:pos x="95" y="16"/>
                </a:cxn>
                <a:cxn ang="0">
                  <a:pos x="100" y="16"/>
                </a:cxn>
                <a:cxn ang="0">
                  <a:pos x="101" y="20"/>
                </a:cxn>
                <a:cxn ang="0">
                  <a:pos x="93" y="28"/>
                </a:cxn>
                <a:cxn ang="0">
                  <a:pos x="81" y="33"/>
                </a:cxn>
                <a:cxn ang="0">
                  <a:pos x="81" y="37"/>
                </a:cxn>
                <a:cxn ang="0">
                  <a:pos x="74" y="52"/>
                </a:cxn>
                <a:cxn ang="0">
                  <a:pos x="77" y="58"/>
                </a:cxn>
                <a:cxn ang="0">
                  <a:pos x="69" y="69"/>
                </a:cxn>
                <a:cxn ang="0">
                  <a:pos x="66" y="70"/>
                </a:cxn>
                <a:cxn ang="0">
                  <a:pos x="57" y="78"/>
                </a:cxn>
                <a:cxn ang="0">
                  <a:pos x="46" y="80"/>
                </a:cxn>
                <a:cxn ang="0">
                  <a:pos x="40" y="81"/>
                </a:cxn>
                <a:cxn ang="0">
                  <a:pos x="34" y="83"/>
                </a:cxn>
                <a:cxn ang="0">
                  <a:pos x="31" y="86"/>
                </a:cxn>
                <a:cxn ang="0">
                  <a:pos x="28" y="86"/>
                </a:cxn>
                <a:cxn ang="0">
                  <a:pos x="23" y="78"/>
                </a:cxn>
                <a:cxn ang="0">
                  <a:pos x="16" y="73"/>
                </a:cxn>
                <a:cxn ang="0">
                  <a:pos x="19" y="66"/>
                </a:cxn>
                <a:cxn ang="0">
                  <a:pos x="19" y="62"/>
                </a:cxn>
                <a:cxn ang="0">
                  <a:pos x="19" y="56"/>
                </a:cxn>
                <a:cxn ang="0">
                  <a:pos x="17" y="52"/>
                </a:cxn>
                <a:cxn ang="0">
                  <a:pos x="17" y="47"/>
                </a:cxn>
                <a:cxn ang="0">
                  <a:pos x="20" y="42"/>
                </a:cxn>
                <a:cxn ang="0">
                  <a:pos x="20" y="33"/>
                </a:cxn>
                <a:cxn ang="0">
                  <a:pos x="25" y="25"/>
                </a:cxn>
                <a:cxn ang="0">
                  <a:pos x="20" y="20"/>
                </a:cxn>
                <a:cxn ang="0">
                  <a:pos x="14" y="22"/>
                </a:cxn>
                <a:cxn ang="0">
                  <a:pos x="10" y="22"/>
                </a:cxn>
                <a:cxn ang="0">
                  <a:pos x="11" y="19"/>
                </a:cxn>
                <a:cxn ang="0">
                  <a:pos x="5" y="22"/>
                </a:cxn>
                <a:cxn ang="0">
                  <a:pos x="3" y="16"/>
                </a:cxn>
                <a:cxn ang="0">
                  <a:pos x="97" y="48"/>
                </a:cxn>
                <a:cxn ang="0">
                  <a:pos x="98" y="52"/>
                </a:cxn>
                <a:cxn ang="0">
                  <a:pos x="103" y="47"/>
                </a:cxn>
                <a:cxn ang="0">
                  <a:pos x="101" y="45"/>
                </a:cxn>
                <a:cxn ang="0">
                  <a:pos x="95" y="48"/>
                </a:cxn>
                <a:cxn ang="0">
                  <a:pos x="97" y="48"/>
                </a:cxn>
                <a:cxn ang="0">
                  <a:pos x="109" y="44"/>
                </a:cxn>
                <a:cxn ang="0">
                  <a:pos x="109" y="44"/>
                </a:cxn>
                <a:cxn ang="0">
                  <a:pos x="106" y="44"/>
                </a:cxn>
                <a:cxn ang="0">
                  <a:pos x="109" y="44"/>
                </a:cxn>
                <a:cxn ang="0">
                  <a:pos x="87" y="53"/>
                </a:cxn>
                <a:cxn ang="0">
                  <a:pos x="84" y="56"/>
                </a:cxn>
                <a:cxn ang="0">
                  <a:pos x="87" y="53"/>
                </a:cxn>
              </a:cxnLst>
              <a:rect l="0" t="0" r="r" b="b"/>
              <a:pathLst>
                <a:path w="110" h="88">
                  <a:moveTo>
                    <a:pt x="3" y="16"/>
                  </a:moveTo>
                  <a:cubicBezTo>
                    <a:pt x="2" y="12"/>
                    <a:pt x="3" y="11"/>
                    <a:pt x="2" y="11"/>
                  </a:cubicBezTo>
                  <a:cubicBezTo>
                    <a:pt x="0" y="9"/>
                    <a:pt x="3" y="6"/>
                    <a:pt x="8" y="6"/>
                  </a:cubicBezTo>
                  <a:cubicBezTo>
                    <a:pt x="11" y="6"/>
                    <a:pt x="8" y="3"/>
                    <a:pt x="11" y="2"/>
                  </a:cubicBezTo>
                  <a:cubicBezTo>
                    <a:pt x="16" y="0"/>
                    <a:pt x="16" y="3"/>
                    <a:pt x="22" y="3"/>
                  </a:cubicBezTo>
                  <a:cubicBezTo>
                    <a:pt x="28" y="3"/>
                    <a:pt x="28" y="2"/>
                    <a:pt x="32" y="3"/>
                  </a:cubicBezTo>
                  <a:cubicBezTo>
                    <a:pt x="40" y="6"/>
                    <a:pt x="43" y="3"/>
                    <a:pt x="49" y="5"/>
                  </a:cubicBezTo>
                  <a:cubicBezTo>
                    <a:pt x="54" y="6"/>
                    <a:pt x="52" y="3"/>
                    <a:pt x="57" y="5"/>
                  </a:cubicBezTo>
                  <a:cubicBezTo>
                    <a:pt x="58" y="6"/>
                    <a:pt x="60" y="5"/>
                    <a:pt x="61" y="5"/>
                  </a:cubicBezTo>
                  <a:cubicBezTo>
                    <a:pt x="63" y="6"/>
                    <a:pt x="64" y="5"/>
                    <a:pt x="64" y="8"/>
                  </a:cubicBezTo>
                  <a:cubicBezTo>
                    <a:pt x="64" y="9"/>
                    <a:pt x="69" y="8"/>
                    <a:pt x="71" y="11"/>
                  </a:cubicBezTo>
                  <a:cubicBezTo>
                    <a:pt x="71" y="12"/>
                    <a:pt x="74" y="11"/>
                    <a:pt x="75" y="12"/>
                  </a:cubicBezTo>
                  <a:cubicBezTo>
                    <a:pt x="77" y="14"/>
                    <a:pt x="77" y="11"/>
                    <a:pt x="80" y="12"/>
                  </a:cubicBezTo>
                  <a:cubicBezTo>
                    <a:pt x="83" y="12"/>
                    <a:pt x="78" y="8"/>
                    <a:pt x="87" y="14"/>
                  </a:cubicBezTo>
                  <a:cubicBezTo>
                    <a:pt x="87" y="16"/>
                    <a:pt x="89" y="16"/>
                    <a:pt x="89" y="16"/>
                  </a:cubicBezTo>
                  <a:cubicBezTo>
                    <a:pt x="93" y="17"/>
                    <a:pt x="93" y="16"/>
                    <a:pt x="95" y="16"/>
                  </a:cubicBezTo>
                  <a:cubicBezTo>
                    <a:pt x="98" y="17"/>
                    <a:pt x="97" y="16"/>
                    <a:pt x="100" y="16"/>
                  </a:cubicBezTo>
                  <a:cubicBezTo>
                    <a:pt x="104" y="19"/>
                    <a:pt x="100" y="17"/>
                    <a:pt x="101" y="20"/>
                  </a:cubicBezTo>
                  <a:cubicBezTo>
                    <a:pt x="103" y="23"/>
                    <a:pt x="93" y="25"/>
                    <a:pt x="93" y="28"/>
                  </a:cubicBezTo>
                  <a:cubicBezTo>
                    <a:pt x="92" y="30"/>
                    <a:pt x="83" y="30"/>
                    <a:pt x="81" y="33"/>
                  </a:cubicBezTo>
                  <a:cubicBezTo>
                    <a:pt x="81" y="36"/>
                    <a:pt x="86" y="34"/>
                    <a:pt x="81" y="37"/>
                  </a:cubicBezTo>
                  <a:cubicBezTo>
                    <a:pt x="78" y="37"/>
                    <a:pt x="72" y="47"/>
                    <a:pt x="74" y="52"/>
                  </a:cubicBezTo>
                  <a:cubicBezTo>
                    <a:pt x="74" y="56"/>
                    <a:pt x="77" y="56"/>
                    <a:pt x="77" y="58"/>
                  </a:cubicBezTo>
                  <a:cubicBezTo>
                    <a:pt x="77" y="58"/>
                    <a:pt x="68" y="62"/>
                    <a:pt x="69" y="69"/>
                  </a:cubicBezTo>
                  <a:cubicBezTo>
                    <a:pt x="69" y="70"/>
                    <a:pt x="69" y="70"/>
                    <a:pt x="66" y="70"/>
                  </a:cubicBezTo>
                  <a:cubicBezTo>
                    <a:pt x="60" y="70"/>
                    <a:pt x="60" y="81"/>
                    <a:pt x="57" y="78"/>
                  </a:cubicBezTo>
                  <a:cubicBezTo>
                    <a:pt x="55" y="77"/>
                    <a:pt x="51" y="81"/>
                    <a:pt x="46" y="80"/>
                  </a:cubicBezTo>
                  <a:cubicBezTo>
                    <a:pt x="43" y="78"/>
                    <a:pt x="40" y="80"/>
                    <a:pt x="40" y="81"/>
                  </a:cubicBezTo>
                  <a:cubicBezTo>
                    <a:pt x="38" y="83"/>
                    <a:pt x="35" y="81"/>
                    <a:pt x="34" y="83"/>
                  </a:cubicBezTo>
                  <a:cubicBezTo>
                    <a:pt x="32" y="86"/>
                    <a:pt x="32" y="86"/>
                    <a:pt x="31" y="86"/>
                  </a:cubicBezTo>
                  <a:cubicBezTo>
                    <a:pt x="31" y="88"/>
                    <a:pt x="31" y="88"/>
                    <a:pt x="28" y="86"/>
                  </a:cubicBezTo>
                  <a:cubicBezTo>
                    <a:pt x="25" y="83"/>
                    <a:pt x="23" y="81"/>
                    <a:pt x="23" y="78"/>
                  </a:cubicBezTo>
                  <a:cubicBezTo>
                    <a:pt x="23" y="77"/>
                    <a:pt x="20" y="72"/>
                    <a:pt x="16" y="73"/>
                  </a:cubicBezTo>
                  <a:cubicBezTo>
                    <a:pt x="16" y="72"/>
                    <a:pt x="16" y="67"/>
                    <a:pt x="19" y="66"/>
                  </a:cubicBezTo>
                  <a:cubicBezTo>
                    <a:pt x="22" y="62"/>
                    <a:pt x="20" y="62"/>
                    <a:pt x="19" y="62"/>
                  </a:cubicBezTo>
                  <a:cubicBezTo>
                    <a:pt x="17" y="62"/>
                    <a:pt x="16" y="61"/>
                    <a:pt x="19" y="56"/>
                  </a:cubicBezTo>
                  <a:cubicBezTo>
                    <a:pt x="22" y="52"/>
                    <a:pt x="19" y="55"/>
                    <a:pt x="17" y="52"/>
                  </a:cubicBezTo>
                  <a:cubicBezTo>
                    <a:pt x="17" y="47"/>
                    <a:pt x="14" y="47"/>
                    <a:pt x="17" y="47"/>
                  </a:cubicBezTo>
                  <a:cubicBezTo>
                    <a:pt x="20" y="47"/>
                    <a:pt x="20" y="45"/>
                    <a:pt x="20" y="42"/>
                  </a:cubicBezTo>
                  <a:cubicBezTo>
                    <a:pt x="19" y="41"/>
                    <a:pt x="22" y="41"/>
                    <a:pt x="20" y="33"/>
                  </a:cubicBezTo>
                  <a:cubicBezTo>
                    <a:pt x="20" y="31"/>
                    <a:pt x="29" y="25"/>
                    <a:pt x="25" y="25"/>
                  </a:cubicBezTo>
                  <a:cubicBezTo>
                    <a:pt x="22" y="23"/>
                    <a:pt x="25" y="22"/>
                    <a:pt x="20" y="20"/>
                  </a:cubicBezTo>
                  <a:cubicBezTo>
                    <a:pt x="16" y="20"/>
                    <a:pt x="19" y="23"/>
                    <a:pt x="14" y="22"/>
                  </a:cubicBezTo>
                  <a:cubicBezTo>
                    <a:pt x="11" y="20"/>
                    <a:pt x="11" y="23"/>
                    <a:pt x="10" y="22"/>
                  </a:cubicBezTo>
                  <a:cubicBezTo>
                    <a:pt x="8" y="22"/>
                    <a:pt x="13" y="20"/>
                    <a:pt x="11" y="19"/>
                  </a:cubicBezTo>
                  <a:cubicBezTo>
                    <a:pt x="10" y="19"/>
                    <a:pt x="10" y="19"/>
                    <a:pt x="5" y="22"/>
                  </a:cubicBezTo>
                  <a:cubicBezTo>
                    <a:pt x="3" y="20"/>
                    <a:pt x="5" y="17"/>
                    <a:pt x="3" y="16"/>
                  </a:cubicBezTo>
                  <a:close/>
                  <a:moveTo>
                    <a:pt x="97" y="48"/>
                  </a:moveTo>
                  <a:cubicBezTo>
                    <a:pt x="98" y="48"/>
                    <a:pt x="97" y="50"/>
                    <a:pt x="98" y="52"/>
                  </a:cubicBezTo>
                  <a:cubicBezTo>
                    <a:pt x="101" y="52"/>
                    <a:pt x="101" y="48"/>
                    <a:pt x="103" y="47"/>
                  </a:cubicBezTo>
                  <a:cubicBezTo>
                    <a:pt x="104" y="44"/>
                    <a:pt x="101" y="47"/>
                    <a:pt x="101" y="45"/>
                  </a:cubicBezTo>
                  <a:cubicBezTo>
                    <a:pt x="100" y="42"/>
                    <a:pt x="93" y="47"/>
                    <a:pt x="95" y="48"/>
                  </a:cubicBezTo>
                  <a:cubicBezTo>
                    <a:pt x="95" y="48"/>
                    <a:pt x="93" y="48"/>
                    <a:pt x="97" y="48"/>
                  </a:cubicBezTo>
                  <a:close/>
                  <a:moveTo>
                    <a:pt x="109" y="44"/>
                  </a:moveTo>
                  <a:cubicBezTo>
                    <a:pt x="109" y="45"/>
                    <a:pt x="110" y="45"/>
                    <a:pt x="109" y="44"/>
                  </a:cubicBezTo>
                  <a:cubicBezTo>
                    <a:pt x="109" y="42"/>
                    <a:pt x="106" y="42"/>
                    <a:pt x="106" y="44"/>
                  </a:cubicBezTo>
                  <a:cubicBezTo>
                    <a:pt x="106" y="44"/>
                    <a:pt x="107" y="44"/>
                    <a:pt x="109" y="44"/>
                  </a:cubicBezTo>
                  <a:close/>
                  <a:moveTo>
                    <a:pt x="87" y="53"/>
                  </a:moveTo>
                  <a:cubicBezTo>
                    <a:pt x="89" y="55"/>
                    <a:pt x="86" y="56"/>
                    <a:pt x="84" y="56"/>
                  </a:cubicBezTo>
                  <a:cubicBezTo>
                    <a:pt x="84" y="55"/>
                    <a:pt x="86" y="52"/>
                    <a:pt x="87" y="53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1" name="Freeform 430"/>
            <p:cNvSpPr>
              <a:spLocks noEditPoints="1"/>
            </p:cNvSpPr>
            <p:nvPr/>
          </p:nvSpPr>
          <p:spPr bwMode="auto">
            <a:xfrm>
              <a:off x="4502" y="2715"/>
              <a:ext cx="150" cy="285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56" y="52"/>
                </a:cxn>
                <a:cxn ang="0">
                  <a:pos x="59" y="78"/>
                </a:cxn>
                <a:cxn ang="0">
                  <a:pos x="62" y="84"/>
                </a:cxn>
                <a:cxn ang="0">
                  <a:pos x="64" y="81"/>
                </a:cxn>
                <a:cxn ang="0">
                  <a:pos x="58" y="72"/>
                </a:cxn>
                <a:cxn ang="0">
                  <a:pos x="48" y="95"/>
                </a:cxn>
                <a:cxn ang="0">
                  <a:pos x="47" y="78"/>
                </a:cxn>
                <a:cxn ang="0">
                  <a:pos x="42" y="91"/>
                </a:cxn>
                <a:cxn ang="0">
                  <a:pos x="45" y="80"/>
                </a:cxn>
                <a:cxn ang="0">
                  <a:pos x="53" y="66"/>
                </a:cxn>
                <a:cxn ang="0">
                  <a:pos x="50" y="66"/>
                </a:cxn>
                <a:cxn ang="0">
                  <a:pos x="68" y="80"/>
                </a:cxn>
                <a:cxn ang="0">
                  <a:pos x="53" y="77"/>
                </a:cxn>
                <a:cxn ang="0">
                  <a:pos x="55" y="81"/>
                </a:cxn>
                <a:cxn ang="0">
                  <a:pos x="50" y="87"/>
                </a:cxn>
                <a:cxn ang="0">
                  <a:pos x="59" y="89"/>
                </a:cxn>
                <a:cxn ang="0">
                  <a:pos x="55" y="87"/>
                </a:cxn>
                <a:cxn ang="0">
                  <a:pos x="41" y="114"/>
                </a:cxn>
                <a:cxn ang="0">
                  <a:pos x="47" y="111"/>
                </a:cxn>
                <a:cxn ang="0">
                  <a:pos x="53" y="109"/>
                </a:cxn>
                <a:cxn ang="0">
                  <a:pos x="56" y="123"/>
                </a:cxn>
                <a:cxn ang="0">
                  <a:pos x="67" y="130"/>
                </a:cxn>
                <a:cxn ang="0">
                  <a:pos x="68" y="114"/>
                </a:cxn>
                <a:cxn ang="0">
                  <a:pos x="71" y="119"/>
                </a:cxn>
                <a:cxn ang="0">
                  <a:pos x="74" y="109"/>
                </a:cxn>
                <a:cxn ang="0">
                  <a:pos x="73" y="97"/>
                </a:cxn>
                <a:cxn ang="0">
                  <a:pos x="67" y="94"/>
                </a:cxn>
                <a:cxn ang="0">
                  <a:pos x="58" y="103"/>
                </a:cxn>
                <a:cxn ang="0">
                  <a:pos x="50" y="100"/>
                </a:cxn>
                <a:cxn ang="0">
                  <a:pos x="42" y="106"/>
                </a:cxn>
                <a:cxn ang="0">
                  <a:pos x="41" y="122"/>
                </a:cxn>
                <a:cxn ang="0">
                  <a:pos x="33" y="126"/>
                </a:cxn>
                <a:cxn ang="0">
                  <a:pos x="52" y="97"/>
                </a:cxn>
                <a:cxn ang="0">
                  <a:pos x="61" y="97"/>
                </a:cxn>
                <a:cxn ang="0">
                  <a:pos x="39" y="61"/>
                </a:cxn>
                <a:cxn ang="0">
                  <a:pos x="38" y="53"/>
                </a:cxn>
                <a:cxn ang="0">
                  <a:pos x="42" y="63"/>
                </a:cxn>
                <a:cxn ang="0">
                  <a:pos x="50" y="61"/>
                </a:cxn>
                <a:cxn ang="0">
                  <a:pos x="52" y="61"/>
                </a:cxn>
                <a:cxn ang="0">
                  <a:pos x="23" y="81"/>
                </a:cxn>
                <a:cxn ang="0">
                  <a:pos x="67" y="73"/>
                </a:cxn>
                <a:cxn ang="0">
                  <a:pos x="59" y="67"/>
                </a:cxn>
                <a:cxn ang="0">
                  <a:pos x="68" y="77"/>
                </a:cxn>
                <a:cxn ang="0">
                  <a:pos x="70" y="87"/>
                </a:cxn>
                <a:cxn ang="0">
                  <a:pos x="47" y="77"/>
                </a:cxn>
                <a:cxn ang="0">
                  <a:pos x="39" y="70"/>
                </a:cxn>
                <a:cxn ang="0">
                  <a:pos x="35" y="63"/>
                </a:cxn>
                <a:cxn ang="0">
                  <a:pos x="27" y="56"/>
                </a:cxn>
                <a:cxn ang="0">
                  <a:pos x="11" y="94"/>
                </a:cxn>
                <a:cxn ang="0">
                  <a:pos x="20" y="73"/>
                </a:cxn>
                <a:cxn ang="0">
                  <a:pos x="7" y="94"/>
                </a:cxn>
                <a:cxn ang="0">
                  <a:pos x="53" y="56"/>
                </a:cxn>
                <a:cxn ang="0">
                  <a:pos x="47" y="50"/>
                </a:cxn>
                <a:cxn ang="0">
                  <a:pos x="36" y="41"/>
                </a:cxn>
                <a:cxn ang="0">
                  <a:pos x="42" y="19"/>
                </a:cxn>
                <a:cxn ang="0">
                  <a:pos x="26" y="8"/>
                </a:cxn>
                <a:cxn ang="0">
                  <a:pos x="21" y="28"/>
                </a:cxn>
                <a:cxn ang="0">
                  <a:pos x="29" y="41"/>
                </a:cxn>
                <a:cxn ang="0">
                  <a:pos x="35" y="49"/>
                </a:cxn>
                <a:cxn ang="0">
                  <a:pos x="45" y="52"/>
                </a:cxn>
                <a:cxn ang="0">
                  <a:pos x="56" y="59"/>
                </a:cxn>
                <a:cxn ang="0">
                  <a:pos x="77" y="142"/>
                </a:cxn>
              </a:cxnLst>
              <a:rect l="0" t="0" r="r" b="b"/>
              <a:pathLst>
                <a:path w="77" h="147">
                  <a:moveTo>
                    <a:pt x="38" y="38"/>
                  </a:moveTo>
                  <a:cubicBezTo>
                    <a:pt x="38" y="36"/>
                    <a:pt x="38" y="38"/>
                    <a:pt x="39" y="39"/>
                  </a:cubicBezTo>
                  <a:cubicBezTo>
                    <a:pt x="39" y="41"/>
                    <a:pt x="38" y="42"/>
                    <a:pt x="38" y="41"/>
                  </a:cubicBezTo>
                  <a:cubicBezTo>
                    <a:pt x="38" y="38"/>
                    <a:pt x="36" y="38"/>
                    <a:pt x="38" y="38"/>
                  </a:cubicBezTo>
                  <a:close/>
                  <a:moveTo>
                    <a:pt x="58" y="50"/>
                  </a:moveTo>
                  <a:cubicBezTo>
                    <a:pt x="58" y="49"/>
                    <a:pt x="58" y="49"/>
                    <a:pt x="58" y="49"/>
                  </a:cubicBezTo>
                  <a:cubicBezTo>
                    <a:pt x="56" y="47"/>
                    <a:pt x="55" y="45"/>
                    <a:pt x="56" y="49"/>
                  </a:cubicBezTo>
                  <a:cubicBezTo>
                    <a:pt x="56" y="52"/>
                    <a:pt x="55" y="50"/>
                    <a:pt x="56" y="52"/>
                  </a:cubicBezTo>
                  <a:cubicBezTo>
                    <a:pt x="56" y="53"/>
                    <a:pt x="58" y="52"/>
                    <a:pt x="58" y="50"/>
                  </a:cubicBezTo>
                  <a:close/>
                  <a:moveTo>
                    <a:pt x="58" y="75"/>
                  </a:moveTo>
                  <a:cubicBezTo>
                    <a:pt x="58" y="77"/>
                    <a:pt x="59" y="77"/>
                    <a:pt x="58" y="78"/>
                  </a:cubicBezTo>
                  <a:cubicBezTo>
                    <a:pt x="56" y="78"/>
                    <a:pt x="59" y="80"/>
                    <a:pt x="59" y="78"/>
                  </a:cubicBezTo>
                  <a:cubicBezTo>
                    <a:pt x="59" y="77"/>
                    <a:pt x="62" y="80"/>
                    <a:pt x="61" y="81"/>
                  </a:cubicBezTo>
                  <a:cubicBezTo>
                    <a:pt x="59" y="83"/>
                    <a:pt x="61" y="83"/>
                    <a:pt x="61" y="84"/>
                  </a:cubicBezTo>
                  <a:cubicBezTo>
                    <a:pt x="61" y="86"/>
                    <a:pt x="61" y="86"/>
                    <a:pt x="62" y="86"/>
                  </a:cubicBezTo>
                  <a:cubicBezTo>
                    <a:pt x="64" y="87"/>
                    <a:pt x="62" y="84"/>
                    <a:pt x="62" y="84"/>
                  </a:cubicBezTo>
                  <a:cubicBezTo>
                    <a:pt x="64" y="84"/>
                    <a:pt x="64" y="86"/>
                    <a:pt x="64" y="87"/>
                  </a:cubicBezTo>
                  <a:cubicBezTo>
                    <a:pt x="65" y="89"/>
                    <a:pt x="65" y="87"/>
                    <a:pt x="64" y="86"/>
                  </a:cubicBezTo>
                  <a:cubicBezTo>
                    <a:pt x="64" y="84"/>
                    <a:pt x="67" y="84"/>
                    <a:pt x="65" y="83"/>
                  </a:cubicBezTo>
                  <a:cubicBezTo>
                    <a:pt x="64" y="83"/>
                    <a:pt x="65" y="81"/>
                    <a:pt x="64" y="81"/>
                  </a:cubicBezTo>
                  <a:cubicBezTo>
                    <a:pt x="62" y="80"/>
                    <a:pt x="64" y="75"/>
                    <a:pt x="62" y="75"/>
                  </a:cubicBezTo>
                  <a:cubicBezTo>
                    <a:pt x="62" y="75"/>
                    <a:pt x="64" y="73"/>
                    <a:pt x="62" y="73"/>
                  </a:cubicBezTo>
                  <a:cubicBezTo>
                    <a:pt x="61" y="73"/>
                    <a:pt x="61" y="75"/>
                    <a:pt x="59" y="73"/>
                  </a:cubicBezTo>
                  <a:cubicBezTo>
                    <a:pt x="58" y="72"/>
                    <a:pt x="58" y="72"/>
                    <a:pt x="58" y="72"/>
                  </a:cubicBezTo>
                  <a:cubicBezTo>
                    <a:pt x="56" y="73"/>
                    <a:pt x="58" y="75"/>
                    <a:pt x="58" y="75"/>
                  </a:cubicBezTo>
                  <a:close/>
                  <a:moveTo>
                    <a:pt x="42" y="91"/>
                  </a:moveTo>
                  <a:cubicBezTo>
                    <a:pt x="44" y="94"/>
                    <a:pt x="45" y="92"/>
                    <a:pt x="45" y="95"/>
                  </a:cubicBezTo>
                  <a:cubicBezTo>
                    <a:pt x="47" y="98"/>
                    <a:pt x="48" y="97"/>
                    <a:pt x="48" y="95"/>
                  </a:cubicBezTo>
                  <a:cubicBezTo>
                    <a:pt x="50" y="94"/>
                    <a:pt x="47" y="91"/>
                    <a:pt x="48" y="87"/>
                  </a:cubicBezTo>
                  <a:cubicBezTo>
                    <a:pt x="50" y="86"/>
                    <a:pt x="48" y="86"/>
                    <a:pt x="50" y="83"/>
                  </a:cubicBezTo>
                  <a:cubicBezTo>
                    <a:pt x="52" y="81"/>
                    <a:pt x="52" y="78"/>
                    <a:pt x="50" y="78"/>
                  </a:cubicBezTo>
                  <a:cubicBezTo>
                    <a:pt x="48" y="78"/>
                    <a:pt x="48" y="77"/>
                    <a:pt x="47" y="78"/>
                  </a:cubicBezTo>
                  <a:cubicBezTo>
                    <a:pt x="45" y="80"/>
                    <a:pt x="47" y="81"/>
                    <a:pt x="45" y="81"/>
                  </a:cubicBezTo>
                  <a:cubicBezTo>
                    <a:pt x="44" y="83"/>
                    <a:pt x="47" y="86"/>
                    <a:pt x="45" y="87"/>
                  </a:cubicBezTo>
                  <a:cubicBezTo>
                    <a:pt x="42" y="89"/>
                    <a:pt x="42" y="86"/>
                    <a:pt x="42" y="89"/>
                  </a:cubicBezTo>
                  <a:cubicBezTo>
                    <a:pt x="42" y="91"/>
                    <a:pt x="42" y="91"/>
                    <a:pt x="42" y="91"/>
                  </a:cubicBezTo>
                  <a:close/>
                  <a:moveTo>
                    <a:pt x="45" y="80"/>
                  </a:moveTo>
                  <a:cubicBezTo>
                    <a:pt x="44" y="80"/>
                    <a:pt x="42" y="81"/>
                    <a:pt x="44" y="81"/>
                  </a:cubicBezTo>
                  <a:cubicBezTo>
                    <a:pt x="44" y="83"/>
                    <a:pt x="42" y="83"/>
                    <a:pt x="44" y="83"/>
                  </a:cubicBezTo>
                  <a:cubicBezTo>
                    <a:pt x="44" y="84"/>
                    <a:pt x="45" y="81"/>
                    <a:pt x="45" y="80"/>
                  </a:cubicBezTo>
                  <a:close/>
                  <a:moveTo>
                    <a:pt x="50" y="66"/>
                  </a:moveTo>
                  <a:cubicBezTo>
                    <a:pt x="52" y="64"/>
                    <a:pt x="52" y="69"/>
                    <a:pt x="53" y="69"/>
                  </a:cubicBezTo>
                  <a:cubicBezTo>
                    <a:pt x="55" y="69"/>
                    <a:pt x="56" y="72"/>
                    <a:pt x="56" y="70"/>
                  </a:cubicBezTo>
                  <a:cubicBezTo>
                    <a:pt x="55" y="67"/>
                    <a:pt x="55" y="66"/>
                    <a:pt x="53" y="66"/>
                  </a:cubicBezTo>
                  <a:cubicBezTo>
                    <a:pt x="52" y="64"/>
                    <a:pt x="52" y="63"/>
                    <a:pt x="50" y="63"/>
                  </a:cubicBezTo>
                  <a:cubicBezTo>
                    <a:pt x="50" y="63"/>
                    <a:pt x="48" y="61"/>
                    <a:pt x="48" y="63"/>
                  </a:cubicBezTo>
                  <a:cubicBezTo>
                    <a:pt x="48" y="64"/>
                    <a:pt x="48" y="66"/>
                    <a:pt x="48" y="69"/>
                  </a:cubicBezTo>
                  <a:cubicBezTo>
                    <a:pt x="47" y="69"/>
                    <a:pt x="50" y="67"/>
                    <a:pt x="50" y="66"/>
                  </a:cubicBezTo>
                  <a:close/>
                  <a:moveTo>
                    <a:pt x="59" y="70"/>
                  </a:moveTo>
                  <a:cubicBezTo>
                    <a:pt x="59" y="70"/>
                    <a:pt x="61" y="73"/>
                    <a:pt x="59" y="72"/>
                  </a:cubicBezTo>
                  <a:cubicBezTo>
                    <a:pt x="58" y="72"/>
                    <a:pt x="58" y="70"/>
                    <a:pt x="59" y="70"/>
                  </a:cubicBezTo>
                  <a:close/>
                  <a:moveTo>
                    <a:pt x="68" y="80"/>
                  </a:moveTo>
                  <a:cubicBezTo>
                    <a:pt x="68" y="80"/>
                    <a:pt x="70" y="80"/>
                    <a:pt x="68" y="80"/>
                  </a:cubicBezTo>
                  <a:cubicBezTo>
                    <a:pt x="68" y="81"/>
                    <a:pt x="68" y="80"/>
                    <a:pt x="68" y="80"/>
                  </a:cubicBezTo>
                  <a:close/>
                  <a:moveTo>
                    <a:pt x="53" y="75"/>
                  </a:moveTo>
                  <a:cubicBezTo>
                    <a:pt x="53" y="73"/>
                    <a:pt x="53" y="77"/>
                    <a:pt x="53" y="77"/>
                  </a:cubicBezTo>
                  <a:cubicBezTo>
                    <a:pt x="53" y="77"/>
                    <a:pt x="52" y="75"/>
                    <a:pt x="53" y="75"/>
                  </a:cubicBezTo>
                  <a:close/>
                  <a:moveTo>
                    <a:pt x="52" y="91"/>
                  </a:moveTo>
                  <a:cubicBezTo>
                    <a:pt x="52" y="87"/>
                    <a:pt x="52" y="89"/>
                    <a:pt x="52" y="87"/>
                  </a:cubicBezTo>
                  <a:cubicBezTo>
                    <a:pt x="52" y="84"/>
                    <a:pt x="56" y="84"/>
                    <a:pt x="55" y="81"/>
                  </a:cubicBezTo>
                  <a:cubicBezTo>
                    <a:pt x="55" y="80"/>
                    <a:pt x="56" y="80"/>
                    <a:pt x="56" y="78"/>
                  </a:cubicBezTo>
                  <a:cubicBezTo>
                    <a:pt x="55" y="77"/>
                    <a:pt x="56" y="72"/>
                    <a:pt x="55" y="77"/>
                  </a:cubicBezTo>
                  <a:cubicBezTo>
                    <a:pt x="53" y="80"/>
                    <a:pt x="53" y="78"/>
                    <a:pt x="53" y="81"/>
                  </a:cubicBezTo>
                  <a:cubicBezTo>
                    <a:pt x="52" y="84"/>
                    <a:pt x="50" y="86"/>
                    <a:pt x="50" y="87"/>
                  </a:cubicBezTo>
                  <a:cubicBezTo>
                    <a:pt x="50" y="89"/>
                    <a:pt x="50" y="89"/>
                    <a:pt x="50" y="92"/>
                  </a:cubicBezTo>
                  <a:cubicBezTo>
                    <a:pt x="50" y="94"/>
                    <a:pt x="50" y="92"/>
                    <a:pt x="52" y="91"/>
                  </a:cubicBezTo>
                  <a:close/>
                  <a:moveTo>
                    <a:pt x="58" y="91"/>
                  </a:moveTo>
                  <a:cubicBezTo>
                    <a:pt x="59" y="89"/>
                    <a:pt x="59" y="91"/>
                    <a:pt x="59" y="89"/>
                  </a:cubicBezTo>
                  <a:cubicBezTo>
                    <a:pt x="59" y="87"/>
                    <a:pt x="61" y="86"/>
                    <a:pt x="59" y="86"/>
                  </a:cubicBezTo>
                  <a:cubicBezTo>
                    <a:pt x="59" y="86"/>
                    <a:pt x="59" y="87"/>
                    <a:pt x="58" y="86"/>
                  </a:cubicBezTo>
                  <a:cubicBezTo>
                    <a:pt x="58" y="86"/>
                    <a:pt x="56" y="84"/>
                    <a:pt x="56" y="86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3" y="87"/>
                    <a:pt x="53" y="89"/>
                    <a:pt x="53" y="91"/>
                  </a:cubicBezTo>
                  <a:cubicBezTo>
                    <a:pt x="55" y="92"/>
                    <a:pt x="58" y="91"/>
                    <a:pt x="58" y="91"/>
                  </a:cubicBezTo>
                  <a:close/>
                  <a:moveTo>
                    <a:pt x="39" y="117"/>
                  </a:moveTo>
                  <a:cubicBezTo>
                    <a:pt x="41" y="119"/>
                    <a:pt x="41" y="116"/>
                    <a:pt x="41" y="114"/>
                  </a:cubicBezTo>
                  <a:cubicBezTo>
                    <a:pt x="42" y="112"/>
                    <a:pt x="41" y="112"/>
                    <a:pt x="42" y="112"/>
                  </a:cubicBezTo>
                  <a:cubicBezTo>
                    <a:pt x="44" y="111"/>
                    <a:pt x="42" y="111"/>
                    <a:pt x="44" y="109"/>
                  </a:cubicBezTo>
                  <a:cubicBezTo>
                    <a:pt x="45" y="108"/>
                    <a:pt x="45" y="109"/>
                    <a:pt x="45" y="111"/>
                  </a:cubicBezTo>
                  <a:cubicBezTo>
                    <a:pt x="44" y="112"/>
                    <a:pt x="47" y="112"/>
                    <a:pt x="47" y="111"/>
                  </a:cubicBezTo>
                  <a:cubicBezTo>
                    <a:pt x="48" y="108"/>
                    <a:pt x="47" y="112"/>
                    <a:pt x="48" y="112"/>
                  </a:cubicBezTo>
                  <a:cubicBezTo>
                    <a:pt x="50" y="112"/>
                    <a:pt x="52" y="114"/>
                    <a:pt x="50" y="112"/>
                  </a:cubicBezTo>
                  <a:cubicBezTo>
                    <a:pt x="50" y="111"/>
                    <a:pt x="52" y="109"/>
                    <a:pt x="50" y="109"/>
                  </a:cubicBezTo>
                  <a:cubicBezTo>
                    <a:pt x="50" y="109"/>
                    <a:pt x="52" y="108"/>
                    <a:pt x="53" y="109"/>
                  </a:cubicBezTo>
                  <a:cubicBezTo>
                    <a:pt x="53" y="111"/>
                    <a:pt x="55" y="109"/>
                    <a:pt x="56" y="111"/>
                  </a:cubicBezTo>
                  <a:cubicBezTo>
                    <a:pt x="56" y="114"/>
                    <a:pt x="56" y="112"/>
                    <a:pt x="56" y="114"/>
                  </a:cubicBezTo>
                  <a:cubicBezTo>
                    <a:pt x="56" y="114"/>
                    <a:pt x="53" y="116"/>
                    <a:pt x="55" y="119"/>
                  </a:cubicBezTo>
                  <a:cubicBezTo>
                    <a:pt x="55" y="120"/>
                    <a:pt x="55" y="123"/>
                    <a:pt x="56" y="123"/>
                  </a:cubicBezTo>
                  <a:cubicBezTo>
                    <a:pt x="58" y="125"/>
                    <a:pt x="55" y="125"/>
                    <a:pt x="58" y="126"/>
                  </a:cubicBezTo>
                  <a:cubicBezTo>
                    <a:pt x="61" y="128"/>
                    <a:pt x="62" y="130"/>
                    <a:pt x="64" y="126"/>
                  </a:cubicBezTo>
                  <a:cubicBezTo>
                    <a:pt x="64" y="125"/>
                    <a:pt x="65" y="125"/>
                    <a:pt x="65" y="126"/>
                  </a:cubicBezTo>
                  <a:cubicBezTo>
                    <a:pt x="64" y="128"/>
                    <a:pt x="65" y="133"/>
                    <a:pt x="67" y="130"/>
                  </a:cubicBezTo>
                  <a:cubicBezTo>
                    <a:pt x="68" y="128"/>
                    <a:pt x="68" y="125"/>
                    <a:pt x="68" y="123"/>
                  </a:cubicBezTo>
                  <a:cubicBezTo>
                    <a:pt x="67" y="122"/>
                    <a:pt x="67" y="120"/>
                    <a:pt x="67" y="120"/>
                  </a:cubicBezTo>
                  <a:cubicBezTo>
                    <a:pt x="65" y="120"/>
                    <a:pt x="65" y="117"/>
                    <a:pt x="67" y="117"/>
                  </a:cubicBezTo>
                  <a:cubicBezTo>
                    <a:pt x="68" y="116"/>
                    <a:pt x="67" y="114"/>
                    <a:pt x="68" y="114"/>
                  </a:cubicBezTo>
                  <a:cubicBezTo>
                    <a:pt x="70" y="112"/>
                    <a:pt x="68" y="114"/>
                    <a:pt x="70" y="116"/>
                  </a:cubicBezTo>
                  <a:cubicBezTo>
                    <a:pt x="70" y="117"/>
                    <a:pt x="70" y="117"/>
                    <a:pt x="71" y="119"/>
                  </a:cubicBezTo>
                  <a:cubicBezTo>
                    <a:pt x="71" y="120"/>
                    <a:pt x="70" y="119"/>
                    <a:pt x="71" y="123"/>
                  </a:cubicBezTo>
                  <a:cubicBezTo>
                    <a:pt x="73" y="125"/>
                    <a:pt x="73" y="122"/>
                    <a:pt x="71" y="119"/>
                  </a:cubicBezTo>
                  <a:cubicBezTo>
                    <a:pt x="71" y="116"/>
                    <a:pt x="74" y="120"/>
                    <a:pt x="73" y="117"/>
                  </a:cubicBezTo>
                  <a:cubicBezTo>
                    <a:pt x="73" y="116"/>
                    <a:pt x="74" y="119"/>
                    <a:pt x="74" y="116"/>
                  </a:cubicBezTo>
                  <a:cubicBezTo>
                    <a:pt x="76" y="114"/>
                    <a:pt x="76" y="112"/>
                    <a:pt x="74" y="111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73" y="108"/>
                    <a:pt x="74" y="105"/>
                    <a:pt x="74" y="105"/>
                  </a:cubicBezTo>
                  <a:cubicBezTo>
                    <a:pt x="73" y="103"/>
                    <a:pt x="74" y="101"/>
                    <a:pt x="73" y="101"/>
                  </a:cubicBezTo>
                  <a:cubicBezTo>
                    <a:pt x="71" y="101"/>
                    <a:pt x="71" y="101"/>
                    <a:pt x="71" y="100"/>
                  </a:cubicBezTo>
                  <a:cubicBezTo>
                    <a:pt x="73" y="100"/>
                    <a:pt x="74" y="98"/>
                    <a:pt x="73" y="97"/>
                  </a:cubicBezTo>
                  <a:cubicBezTo>
                    <a:pt x="71" y="95"/>
                    <a:pt x="73" y="94"/>
                    <a:pt x="71" y="94"/>
                  </a:cubicBezTo>
                  <a:cubicBezTo>
                    <a:pt x="70" y="95"/>
                    <a:pt x="71" y="92"/>
                    <a:pt x="68" y="92"/>
                  </a:cubicBezTo>
                  <a:cubicBezTo>
                    <a:pt x="67" y="91"/>
                    <a:pt x="68" y="91"/>
                    <a:pt x="67" y="89"/>
                  </a:cubicBezTo>
                  <a:cubicBezTo>
                    <a:pt x="65" y="89"/>
                    <a:pt x="65" y="89"/>
                    <a:pt x="67" y="94"/>
                  </a:cubicBezTo>
                  <a:cubicBezTo>
                    <a:pt x="68" y="98"/>
                    <a:pt x="65" y="97"/>
                    <a:pt x="65" y="97"/>
                  </a:cubicBezTo>
                  <a:cubicBezTo>
                    <a:pt x="64" y="95"/>
                    <a:pt x="65" y="100"/>
                    <a:pt x="62" y="98"/>
                  </a:cubicBezTo>
                  <a:cubicBezTo>
                    <a:pt x="61" y="95"/>
                    <a:pt x="61" y="98"/>
                    <a:pt x="61" y="101"/>
                  </a:cubicBezTo>
                  <a:cubicBezTo>
                    <a:pt x="61" y="105"/>
                    <a:pt x="58" y="98"/>
                    <a:pt x="58" y="103"/>
                  </a:cubicBezTo>
                  <a:cubicBezTo>
                    <a:pt x="56" y="106"/>
                    <a:pt x="56" y="105"/>
                    <a:pt x="55" y="106"/>
                  </a:cubicBezTo>
                  <a:cubicBezTo>
                    <a:pt x="52" y="108"/>
                    <a:pt x="55" y="106"/>
                    <a:pt x="53" y="103"/>
                  </a:cubicBezTo>
                  <a:cubicBezTo>
                    <a:pt x="53" y="101"/>
                    <a:pt x="53" y="100"/>
                    <a:pt x="52" y="101"/>
                  </a:cubicBezTo>
                  <a:cubicBezTo>
                    <a:pt x="50" y="101"/>
                    <a:pt x="52" y="100"/>
                    <a:pt x="50" y="100"/>
                  </a:cubicBezTo>
                  <a:cubicBezTo>
                    <a:pt x="50" y="100"/>
                    <a:pt x="50" y="101"/>
                    <a:pt x="48" y="101"/>
                  </a:cubicBezTo>
                  <a:cubicBezTo>
                    <a:pt x="47" y="101"/>
                    <a:pt x="45" y="103"/>
                    <a:pt x="47" y="105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44" y="105"/>
                    <a:pt x="44" y="106"/>
                    <a:pt x="42" y="106"/>
                  </a:cubicBezTo>
                  <a:cubicBezTo>
                    <a:pt x="41" y="106"/>
                    <a:pt x="39" y="108"/>
                    <a:pt x="39" y="109"/>
                  </a:cubicBezTo>
                  <a:cubicBezTo>
                    <a:pt x="39" y="111"/>
                    <a:pt x="39" y="112"/>
                    <a:pt x="38" y="114"/>
                  </a:cubicBezTo>
                  <a:cubicBezTo>
                    <a:pt x="38" y="116"/>
                    <a:pt x="38" y="116"/>
                    <a:pt x="39" y="117"/>
                  </a:cubicBezTo>
                  <a:close/>
                  <a:moveTo>
                    <a:pt x="41" y="122"/>
                  </a:moveTo>
                  <a:cubicBezTo>
                    <a:pt x="41" y="122"/>
                    <a:pt x="38" y="123"/>
                    <a:pt x="38" y="122"/>
                  </a:cubicBezTo>
                  <a:cubicBezTo>
                    <a:pt x="38" y="119"/>
                    <a:pt x="41" y="120"/>
                    <a:pt x="41" y="122"/>
                  </a:cubicBezTo>
                  <a:close/>
                  <a:moveTo>
                    <a:pt x="32" y="128"/>
                  </a:moveTo>
                  <a:cubicBezTo>
                    <a:pt x="33" y="128"/>
                    <a:pt x="35" y="126"/>
                    <a:pt x="33" y="126"/>
                  </a:cubicBezTo>
                  <a:cubicBezTo>
                    <a:pt x="33" y="126"/>
                    <a:pt x="32" y="123"/>
                    <a:pt x="30" y="126"/>
                  </a:cubicBezTo>
                  <a:cubicBezTo>
                    <a:pt x="29" y="128"/>
                    <a:pt x="32" y="126"/>
                    <a:pt x="32" y="128"/>
                  </a:cubicBezTo>
                  <a:close/>
                  <a:moveTo>
                    <a:pt x="50" y="95"/>
                  </a:moveTo>
                  <a:cubicBezTo>
                    <a:pt x="52" y="97"/>
                    <a:pt x="52" y="97"/>
                    <a:pt x="52" y="97"/>
                  </a:cubicBezTo>
                  <a:cubicBezTo>
                    <a:pt x="53" y="95"/>
                    <a:pt x="52" y="94"/>
                    <a:pt x="52" y="95"/>
                  </a:cubicBezTo>
                  <a:cubicBezTo>
                    <a:pt x="52" y="95"/>
                    <a:pt x="52" y="95"/>
                    <a:pt x="50" y="95"/>
                  </a:cubicBezTo>
                  <a:close/>
                  <a:moveTo>
                    <a:pt x="59" y="95"/>
                  </a:moveTo>
                  <a:cubicBezTo>
                    <a:pt x="61" y="95"/>
                    <a:pt x="62" y="95"/>
                    <a:pt x="61" y="97"/>
                  </a:cubicBezTo>
                  <a:cubicBezTo>
                    <a:pt x="59" y="95"/>
                    <a:pt x="59" y="95"/>
                    <a:pt x="59" y="95"/>
                  </a:cubicBezTo>
                  <a:close/>
                  <a:moveTo>
                    <a:pt x="38" y="64"/>
                  </a:moveTo>
                  <a:cubicBezTo>
                    <a:pt x="38" y="66"/>
                    <a:pt x="39" y="66"/>
                    <a:pt x="39" y="64"/>
                  </a:cubicBezTo>
                  <a:cubicBezTo>
                    <a:pt x="39" y="61"/>
                    <a:pt x="41" y="61"/>
                    <a:pt x="39" y="61"/>
                  </a:cubicBezTo>
                  <a:cubicBezTo>
                    <a:pt x="38" y="63"/>
                    <a:pt x="39" y="61"/>
                    <a:pt x="38" y="64"/>
                  </a:cubicBezTo>
                  <a:close/>
                  <a:moveTo>
                    <a:pt x="39" y="55"/>
                  </a:moveTo>
                  <a:cubicBezTo>
                    <a:pt x="39" y="55"/>
                    <a:pt x="41" y="53"/>
                    <a:pt x="38" y="52"/>
                  </a:cubicBezTo>
                  <a:cubicBezTo>
                    <a:pt x="38" y="53"/>
                    <a:pt x="38" y="53"/>
                    <a:pt x="38" y="53"/>
                  </a:cubicBezTo>
                  <a:cubicBezTo>
                    <a:pt x="38" y="55"/>
                    <a:pt x="38" y="56"/>
                    <a:pt x="39" y="55"/>
                  </a:cubicBezTo>
                  <a:close/>
                  <a:moveTo>
                    <a:pt x="42" y="64"/>
                  </a:moveTo>
                  <a:cubicBezTo>
                    <a:pt x="44" y="64"/>
                    <a:pt x="44" y="66"/>
                    <a:pt x="44" y="64"/>
                  </a:cubicBezTo>
                  <a:cubicBezTo>
                    <a:pt x="45" y="63"/>
                    <a:pt x="42" y="63"/>
                    <a:pt x="42" y="63"/>
                  </a:cubicBezTo>
                  <a:cubicBezTo>
                    <a:pt x="42" y="64"/>
                    <a:pt x="42" y="64"/>
                    <a:pt x="42" y="64"/>
                  </a:cubicBezTo>
                  <a:close/>
                  <a:moveTo>
                    <a:pt x="47" y="58"/>
                  </a:moveTo>
                  <a:cubicBezTo>
                    <a:pt x="47" y="59"/>
                    <a:pt x="47" y="59"/>
                    <a:pt x="48" y="59"/>
                  </a:cubicBezTo>
                  <a:cubicBezTo>
                    <a:pt x="48" y="59"/>
                    <a:pt x="48" y="59"/>
                    <a:pt x="50" y="61"/>
                  </a:cubicBezTo>
                  <a:cubicBezTo>
                    <a:pt x="48" y="59"/>
                    <a:pt x="48" y="59"/>
                    <a:pt x="48" y="59"/>
                  </a:cubicBezTo>
                  <a:cubicBezTo>
                    <a:pt x="48" y="58"/>
                    <a:pt x="47" y="56"/>
                    <a:pt x="47" y="56"/>
                  </a:cubicBezTo>
                  <a:cubicBezTo>
                    <a:pt x="45" y="56"/>
                    <a:pt x="45" y="58"/>
                    <a:pt x="47" y="58"/>
                  </a:cubicBezTo>
                  <a:close/>
                  <a:moveTo>
                    <a:pt x="52" y="61"/>
                  </a:moveTo>
                  <a:cubicBezTo>
                    <a:pt x="53" y="64"/>
                    <a:pt x="53" y="64"/>
                    <a:pt x="53" y="64"/>
                  </a:cubicBezTo>
                  <a:cubicBezTo>
                    <a:pt x="52" y="61"/>
                    <a:pt x="52" y="61"/>
                    <a:pt x="52" y="61"/>
                  </a:cubicBezTo>
                  <a:close/>
                  <a:moveTo>
                    <a:pt x="21" y="83"/>
                  </a:moveTo>
                  <a:cubicBezTo>
                    <a:pt x="23" y="80"/>
                    <a:pt x="24" y="81"/>
                    <a:pt x="23" y="81"/>
                  </a:cubicBezTo>
                  <a:cubicBezTo>
                    <a:pt x="23" y="83"/>
                    <a:pt x="21" y="84"/>
                    <a:pt x="21" y="83"/>
                  </a:cubicBezTo>
                  <a:close/>
                  <a:moveTo>
                    <a:pt x="68" y="77"/>
                  </a:moveTo>
                  <a:cubicBezTo>
                    <a:pt x="70" y="78"/>
                    <a:pt x="68" y="77"/>
                    <a:pt x="68" y="75"/>
                  </a:cubicBezTo>
                  <a:cubicBezTo>
                    <a:pt x="67" y="75"/>
                    <a:pt x="68" y="73"/>
                    <a:pt x="67" y="73"/>
                  </a:cubicBezTo>
                  <a:cubicBezTo>
                    <a:pt x="65" y="72"/>
                    <a:pt x="67" y="66"/>
                    <a:pt x="65" y="64"/>
                  </a:cubicBezTo>
                  <a:cubicBezTo>
                    <a:pt x="65" y="64"/>
                    <a:pt x="65" y="63"/>
                    <a:pt x="64" y="63"/>
                  </a:cubicBezTo>
                  <a:cubicBezTo>
                    <a:pt x="62" y="61"/>
                    <a:pt x="61" y="63"/>
                    <a:pt x="58" y="63"/>
                  </a:cubicBezTo>
                  <a:cubicBezTo>
                    <a:pt x="56" y="61"/>
                    <a:pt x="58" y="66"/>
                    <a:pt x="59" y="67"/>
                  </a:cubicBezTo>
                  <a:cubicBezTo>
                    <a:pt x="62" y="69"/>
                    <a:pt x="61" y="69"/>
                    <a:pt x="62" y="70"/>
                  </a:cubicBezTo>
                  <a:cubicBezTo>
                    <a:pt x="64" y="70"/>
                    <a:pt x="62" y="70"/>
                    <a:pt x="62" y="72"/>
                  </a:cubicBezTo>
                  <a:cubicBezTo>
                    <a:pt x="61" y="72"/>
                    <a:pt x="64" y="73"/>
                    <a:pt x="64" y="77"/>
                  </a:cubicBezTo>
                  <a:cubicBezTo>
                    <a:pt x="64" y="78"/>
                    <a:pt x="67" y="75"/>
                    <a:pt x="68" y="77"/>
                  </a:cubicBezTo>
                  <a:close/>
                  <a:moveTo>
                    <a:pt x="67" y="87"/>
                  </a:moveTo>
                  <a:cubicBezTo>
                    <a:pt x="65" y="86"/>
                    <a:pt x="68" y="81"/>
                    <a:pt x="68" y="83"/>
                  </a:cubicBezTo>
                  <a:cubicBezTo>
                    <a:pt x="68" y="86"/>
                    <a:pt x="70" y="91"/>
                    <a:pt x="67" y="87"/>
                  </a:cubicBezTo>
                  <a:close/>
                  <a:moveTo>
                    <a:pt x="70" y="87"/>
                  </a:moveTo>
                  <a:cubicBezTo>
                    <a:pt x="71" y="86"/>
                    <a:pt x="71" y="86"/>
                    <a:pt x="71" y="87"/>
                  </a:cubicBezTo>
                  <a:cubicBezTo>
                    <a:pt x="73" y="91"/>
                    <a:pt x="70" y="91"/>
                    <a:pt x="70" y="87"/>
                  </a:cubicBezTo>
                  <a:close/>
                  <a:moveTo>
                    <a:pt x="42" y="81"/>
                  </a:moveTo>
                  <a:cubicBezTo>
                    <a:pt x="44" y="81"/>
                    <a:pt x="45" y="78"/>
                    <a:pt x="47" y="77"/>
                  </a:cubicBezTo>
                  <a:cubicBezTo>
                    <a:pt x="48" y="75"/>
                    <a:pt x="48" y="72"/>
                    <a:pt x="47" y="72"/>
                  </a:cubicBezTo>
                  <a:cubicBezTo>
                    <a:pt x="45" y="73"/>
                    <a:pt x="45" y="70"/>
                    <a:pt x="44" y="72"/>
                  </a:cubicBezTo>
                  <a:cubicBezTo>
                    <a:pt x="44" y="73"/>
                    <a:pt x="41" y="69"/>
                    <a:pt x="39" y="69"/>
                  </a:cubicBezTo>
                  <a:cubicBezTo>
                    <a:pt x="38" y="67"/>
                    <a:pt x="36" y="69"/>
                    <a:pt x="39" y="70"/>
                  </a:cubicBezTo>
                  <a:cubicBezTo>
                    <a:pt x="41" y="72"/>
                    <a:pt x="39" y="73"/>
                    <a:pt x="39" y="77"/>
                  </a:cubicBezTo>
                  <a:cubicBezTo>
                    <a:pt x="39" y="78"/>
                    <a:pt x="38" y="77"/>
                    <a:pt x="38" y="81"/>
                  </a:cubicBezTo>
                  <a:cubicBezTo>
                    <a:pt x="38" y="86"/>
                    <a:pt x="39" y="81"/>
                    <a:pt x="42" y="81"/>
                  </a:cubicBezTo>
                  <a:close/>
                  <a:moveTo>
                    <a:pt x="35" y="63"/>
                  </a:moveTo>
                  <a:cubicBezTo>
                    <a:pt x="36" y="59"/>
                    <a:pt x="35" y="61"/>
                    <a:pt x="35" y="58"/>
                  </a:cubicBezTo>
                  <a:cubicBezTo>
                    <a:pt x="36" y="55"/>
                    <a:pt x="33" y="53"/>
                    <a:pt x="29" y="53"/>
                  </a:cubicBezTo>
                  <a:cubicBezTo>
                    <a:pt x="26" y="52"/>
                    <a:pt x="24" y="53"/>
                    <a:pt x="26" y="53"/>
                  </a:cubicBezTo>
                  <a:cubicBezTo>
                    <a:pt x="27" y="55"/>
                    <a:pt x="27" y="55"/>
                    <a:pt x="27" y="56"/>
                  </a:cubicBezTo>
                  <a:cubicBezTo>
                    <a:pt x="29" y="56"/>
                    <a:pt x="30" y="61"/>
                    <a:pt x="32" y="64"/>
                  </a:cubicBezTo>
                  <a:cubicBezTo>
                    <a:pt x="32" y="67"/>
                    <a:pt x="33" y="66"/>
                    <a:pt x="35" y="63"/>
                  </a:cubicBezTo>
                  <a:close/>
                  <a:moveTo>
                    <a:pt x="4" y="101"/>
                  </a:moveTo>
                  <a:cubicBezTo>
                    <a:pt x="4" y="100"/>
                    <a:pt x="6" y="98"/>
                    <a:pt x="11" y="94"/>
                  </a:cubicBezTo>
                  <a:cubicBezTo>
                    <a:pt x="17" y="89"/>
                    <a:pt x="12" y="89"/>
                    <a:pt x="15" y="87"/>
                  </a:cubicBezTo>
                  <a:cubicBezTo>
                    <a:pt x="18" y="87"/>
                    <a:pt x="17" y="84"/>
                    <a:pt x="18" y="84"/>
                  </a:cubicBezTo>
                  <a:cubicBezTo>
                    <a:pt x="20" y="84"/>
                    <a:pt x="21" y="83"/>
                    <a:pt x="20" y="80"/>
                  </a:cubicBezTo>
                  <a:cubicBezTo>
                    <a:pt x="20" y="78"/>
                    <a:pt x="21" y="73"/>
                    <a:pt x="20" y="73"/>
                  </a:cubicBezTo>
                  <a:cubicBezTo>
                    <a:pt x="18" y="73"/>
                    <a:pt x="18" y="78"/>
                    <a:pt x="17" y="78"/>
                  </a:cubicBezTo>
                  <a:cubicBezTo>
                    <a:pt x="15" y="78"/>
                    <a:pt x="18" y="80"/>
                    <a:pt x="17" y="83"/>
                  </a:cubicBezTo>
                  <a:cubicBezTo>
                    <a:pt x="17" y="84"/>
                    <a:pt x="17" y="81"/>
                    <a:pt x="15" y="84"/>
                  </a:cubicBezTo>
                  <a:cubicBezTo>
                    <a:pt x="14" y="87"/>
                    <a:pt x="9" y="92"/>
                    <a:pt x="7" y="94"/>
                  </a:cubicBezTo>
                  <a:cubicBezTo>
                    <a:pt x="6" y="95"/>
                    <a:pt x="3" y="98"/>
                    <a:pt x="1" y="103"/>
                  </a:cubicBezTo>
                  <a:cubicBezTo>
                    <a:pt x="0" y="105"/>
                    <a:pt x="3" y="103"/>
                    <a:pt x="4" y="101"/>
                  </a:cubicBezTo>
                  <a:close/>
                  <a:moveTo>
                    <a:pt x="56" y="59"/>
                  </a:moveTo>
                  <a:cubicBezTo>
                    <a:pt x="56" y="58"/>
                    <a:pt x="56" y="56"/>
                    <a:pt x="53" y="56"/>
                  </a:cubicBezTo>
                  <a:cubicBezTo>
                    <a:pt x="50" y="56"/>
                    <a:pt x="55" y="56"/>
                    <a:pt x="52" y="53"/>
                  </a:cubicBezTo>
                  <a:cubicBezTo>
                    <a:pt x="48" y="50"/>
                    <a:pt x="53" y="52"/>
                    <a:pt x="55" y="52"/>
                  </a:cubicBezTo>
                  <a:cubicBezTo>
                    <a:pt x="55" y="50"/>
                    <a:pt x="53" y="50"/>
                    <a:pt x="50" y="49"/>
                  </a:cubicBezTo>
                  <a:cubicBezTo>
                    <a:pt x="47" y="45"/>
                    <a:pt x="48" y="52"/>
                    <a:pt x="47" y="50"/>
                  </a:cubicBezTo>
                  <a:cubicBezTo>
                    <a:pt x="45" y="50"/>
                    <a:pt x="48" y="47"/>
                    <a:pt x="44" y="45"/>
                  </a:cubicBezTo>
                  <a:cubicBezTo>
                    <a:pt x="41" y="44"/>
                    <a:pt x="42" y="47"/>
                    <a:pt x="41" y="45"/>
                  </a:cubicBezTo>
                  <a:cubicBezTo>
                    <a:pt x="38" y="45"/>
                    <a:pt x="41" y="49"/>
                    <a:pt x="39" y="49"/>
                  </a:cubicBezTo>
                  <a:cubicBezTo>
                    <a:pt x="36" y="47"/>
                    <a:pt x="35" y="42"/>
                    <a:pt x="36" y="41"/>
                  </a:cubicBezTo>
                  <a:cubicBezTo>
                    <a:pt x="36" y="39"/>
                    <a:pt x="33" y="36"/>
                    <a:pt x="35" y="33"/>
                  </a:cubicBezTo>
                  <a:cubicBezTo>
                    <a:pt x="36" y="30"/>
                    <a:pt x="35" y="30"/>
                    <a:pt x="36" y="27"/>
                  </a:cubicBezTo>
                  <a:cubicBezTo>
                    <a:pt x="39" y="25"/>
                    <a:pt x="38" y="28"/>
                    <a:pt x="39" y="28"/>
                  </a:cubicBezTo>
                  <a:cubicBezTo>
                    <a:pt x="41" y="27"/>
                    <a:pt x="42" y="20"/>
                    <a:pt x="42" y="19"/>
                  </a:cubicBezTo>
                  <a:cubicBezTo>
                    <a:pt x="42" y="16"/>
                    <a:pt x="38" y="14"/>
                    <a:pt x="41" y="8"/>
                  </a:cubicBezTo>
                  <a:cubicBezTo>
                    <a:pt x="42" y="3"/>
                    <a:pt x="41" y="2"/>
                    <a:pt x="39" y="5"/>
                  </a:cubicBezTo>
                  <a:cubicBezTo>
                    <a:pt x="36" y="8"/>
                    <a:pt x="33" y="0"/>
                    <a:pt x="29" y="2"/>
                  </a:cubicBezTo>
                  <a:cubicBezTo>
                    <a:pt x="26" y="3"/>
                    <a:pt x="27" y="3"/>
                    <a:pt x="26" y="8"/>
                  </a:cubicBezTo>
                  <a:cubicBezTo>
                    <a:pt x="24" y="13"/>
                    <a:pt x="27" y="14"/>
                    <a:pt x="26" y="20"/>
                  </a:cubicBezTo>
                  <a:cubicBezTo>
                    <a:pt x="23" y="25"/>
                    <a:pt x="27" y="24"/>
                    <a:pt x="26" y="27"/>
                  </a:cubicBezTo>
                  <a:cubicBezTo>
                    <a:pt x="24" y="31"/>
                    <a:pt x="23" y="24"/>
                    <a:pt x="21" y="25"/>
                  </a:cubicBezTo>
                  <a:cubicBezTo>
                    <a:pt x="20" y="25"/>
                    <a:pt x="20" y="28"/>
                    <a:pt x="21" y="28"/>
                  </a:cubicBezTo>
                  <a:cubicBezTo>
                    <a:pt x="23" y="30"/>
                    <a:pt x="21" y="28"/>
                    <a:pt x="23" y="36"/>
                  </a:cubicBezTo>
                  <a:cubicBezTo>
                    <a:pt x="23" y="44"/>
                    <a:pt x="24" y="39"/>
                    <a:pt x="26" y="42"/>
                  </a:cubicBezTo>
                  <a:cubicBezTo>
                    <a:pt x="26" y="45"/>
                    <a:pt x="27" y="44"/>
                    <a:pt x="27" y="42"/>
                  </a:cubicBezTo>
                  <a:cubicBezTo>
                    <a:pt x="27" y="39"/>
                    <a:pt x="27" y="39"/>
                    <a:pt x="29" y="41"/>
                  </a:cubicBezTo>
                  <a:cubicBezTo>
                    <a:pt x="30" y="42"/>
                    <a:pt x="30" y="44"/>
                    <a:pt x="29" y="44"/>
                  </a:cubicBezTo>
                  <a:cubicBezTo>
                    <a:pt x="27" y="45"/>
                    <a:pt x="26" y="50"/>
                    <a:pt x="29" y="50"/>
                  </a:cubicBezTo>
                  <a:cubicBezTo>
                    <a:pt x="30" y="49"/>
                    <a:pt x="30" y="52"/>
                    <a:pt x="33" y="52"/>
                  </a:cubicBezTo>
                  <a:cubicBezTo>
                    <a:pt x="35" y="52"/>
                    <a:pt x="33" y="50"/>
                    <a:pt x="35" y="49"/>
                  </a:cubicBezTo>
                  <a:cubicBezTo>
                    <a:pt x="36" y="49"/>
                    <a:pt x="36" y="49"/>
                    <a:pt x="39" y="52"/>
                  </a:cubicBezTo>
                  <a:cubicBezTo>
                    <a:pt x="42" y="53"/>
                    <a:pt x="41" y="56"/>
                    <a:pt x="44" y="56"/>
                  </a:cubicBezTo>
                  <a:cubicBezTo>
                    <a:pt x="45" y="56"/>
                    <a:pt x="42" y="53"/>
                    <a:pt x="42" y="50"/>
                  </a:cubicBezTo>
                  <a:cubicBezTo>
                    <a:pt x="42" y="49"/>
                    <a:pt x="45" y="50"/>
                    <a:pt x="45" y="52"/>
                  </a:cubicBezTo>
                  <a:cubicBezTo>
                    <a:pt x="45" y="53"/>
                    <a:pt x="47" y="53"/>
                    <a:pt x="48" y="55"/>
                  </a:cubicBezTo>
                  <a:cubicBezTo>
                    <a:pt x="48" y="56"/>
                    <a:pt x="47" y="58"/>
                    <a:pt x="50" y="59"/>
                  </a:cubicBezTo>
                  <a:cubicBezTo>
                    <a:pt x="55" y="61"/>
                    <a:pt x="53" y="61"/>
                    <a:pt x="55" y="63"/>
                  </a:cubicBezTo>
                  <a:cubicBezTo>
                    <a:pt x="55" y="64"/>
                    <a:pt x="56" y="63"/>
                    <a:pt x="56" y="59"/>
                  </a:cubicBezTo>
                  <a:close/>
                  <a:moveTo>
                    <a:pt x="76" y="144"/>
                  </a:moveTo>
                  <a:cubicBezTo>
                    <a:pt x="76" y="144"/>
                    <a:pt x="77" y="144"/>
                    <a:pt x="76" y="145"/>
                  </a:cubicBezTo>
                  <a:cubicBezTo>
                    <a:pt x="74" y="147"/>
                    <a:pt x="77" y="147"/>
                    <a:pt x="77" y="145"/>
                  </a:cubicBezTo>
                  <a:cubicBezTo>
                    <a:pt x="77" y="144"/>
                    <a:pt x="77" y="144"/>
                    <a:pt x="77" y="142"/>
                  </a:cubicBezTo>
                  <a:cubicBezTo>
                    <a:pt x="77" y="142"/>
                    <a:pt x="77" y="140"/>
                    <a:pt x="76" y="140"/>
                  </a:cubicBezTo>
                  <a:cubicBezTo>
                    <a:pt x="76" y="140"/>
                    <a:pt x="76" y="142"/>
                    <a:pt x="76" y="144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5418" y="3405"/>
              <a:ext cx="35" cy="17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10" y="0"/>
                </a:cxn>
                <a:cxn ang="0">
                  <a:pos x="16" y="3"/>
                </a:cxn>
                <a:cxn ang="0">
                  <a:pos x="16" y="8"/>
                </a:cxn>
                <a:cxn ang="0">
                  <a:pos x="13" y="8"/>
                </a:cxn>
                <a:cxn ang="0">
                  <a:pos x="9" y="8"/>
                </a:cxn>
              </a:cxnLst>
              <a:rect l="0" t="0" r="r" b="b"/>
              <a:pathLst>
                <a:path w="18" h="9">
                  <a:moveTo>
                    <a:pt x="9" y="8"/>
                  </a:moveTo>
                  <a:cubicBezTo>
                    <a:pt x="0" y="6"/>
                    <a:pt x="9" y="0"/>
                    <a:pt x="10" y="0"/>
                  </a:cubicBezTo>
                  <a:cubicBezTo>
                    <a:pt x="12" y="0"/>
                    <a:pt x="16" y="0"/>
                    <a:pt x="16" y="3"/>
                  </a:cubicBezTo>
                  <a:cubicBezTo>
                    <a:pt x="15" y="6"/>
                    <a:pt x="18" y="6"/>
                    <a:pt x="16" y="8"/>
                  </a:cubicBezTo>
                  <a:cubicBezTo>
                    <a:pt x="15" y="9"/>
                    <a:pt x="13" y="6"/>
                    <a:pt x="13" y="8"/>
                  </a:cubicBezTo>
                  <a:cubicBezTo>
                    <a:pt x="12" y="9"/>
                    <a:pt x="10" y="8"/>
                    <a:pt x="9" y="8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5443" y="3378"/>
              <a:ext cx="31" cy="21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5" y="7"/>
                </a:cxn>
                <a:cxn ang="0">
                  <a:pos x="8" y="3"/>
                </a:cxn>
                <a:cxn ang="0">
                  <a:pos x="13" y="3"/>
                </a:cxn>
                <a:cxn ang="0">
                  <a:pos x="13" y="5"/>
                </a:cxn>
                <a:cxn ang="0">
                  <a:pos x="13" y="8"/>
                </a:cxn>
                <a:cxn ang="0">
                  <a:pos x="10" y="8"/>
                </a:cxn>
                <a:cxn ang="0">
                  <a:pos x="7" y="8"/>
                </a:cxn>
                <a:cxn ang="0">
                  <a:pos x="4" y="10"/>
                </a:cxn>
              </a:cxnLst>
              <a:rect l="0" t="0" r="r" b="b"/>
              <a:pathLst>
                <a:path w="16" h="11">
                  <a:moveTo>
                    <a:pt x="4" y="10"/>
                  </a:moveTo>
                  <a:cubicBezTo>
                    <a:pt x="0" y="5"/>
                    <a:pt x="4" y="8"/>
                    <a:pt x="5" y="7"/>
                  </a:cubicBezTo>
                  <a:cubicBezTo>
                    <a:pt x="5" y="3"/>
                    <a:pt x="7" y="7"/>
                    <a:pt x="8" y="3"/>
                  </a:cubicBezTo>
                  <a:cubicBezTo>
                    <a:pt x="11" y="2"/>
                    <a:pt x="16" y="0"/>
                    <a:pt x="13" y="3"/>
                  </a:cubicBezTo>
                  <a:cubicBezTo>
                    <a:pt x="11" y="5"/>
                    <a:pt x="11" y="8"/>
                    <a:pt x="13" y="5"/>
                  </a:cubicBezTo>
                  <a:cubicBezTo>
                    <a:pt x="14" y="3"/>
                    <a:pt x="13" y="8"/>
                    <a:pt x="13" y="8"/>
                  </a:cubicBezTo>
                  <a:cubicBezTo>
                    <a:pt x="14" y="8"/>
                    <a:pt x="11" y="7"/>
                    <a:pt x="10" y="8"/>
                  </a:cubicBezTo>
                  <a:cubicBezTo>
                    <a:pt x="8" y="10"/>
                    <a:pt x="10" y="7"/>
                    <a:pt x="7" y="8"/>
                  </a:cubicBezTo>
                  <a:cubicBezTo>
                    <a:pt x="4" y="11"/>
                    <a:pt x="4" y="11"/>
                    <a:pt x="4" y="1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4384" y="2941"/>
              <a:ext cx="153" cy="121"/>
            </a:xfrm>
            <a:custGeom>
              <a:avLst/>
              <a:gdLst/>
              <a:ahLst/>
              <a:cxnLst>
                <a:cxn ang="0">
                  <a:pos x="44" y="20"/>
                </a:cxn>
                <a:cxn ang="0">
                  <a:pos x="42" y="22"/>
                </a:cxn>
                <a:cxn ang="0">
                  <a:pos x="42" y="25"/>
                </a:cxn>
                <a:cxn ang="0">
                  <a:pos x="41" y="29"/>
                </a:cxn>
                <a:cxn ang="0">
                  <a:pos x="39" y="26"/>
                </a:cxn>
                <a:cxn ang="0">
                  <a:pos x="36" y="23"/>
                </a:cxn>
                <a:cxn ang="0">
                  <a:pos x="36" y="26"/>
                </a:cxn>
                <a:cxn ang="0">
                  <a:pos x="29" y="37"/>
                </a:cxn>
                <a:cxn ang="0">
                  <a:pos x="17" y="42"/>
                </a:cxn>
                <a:cxn ang="0">
                  <a:pos x="15" y="45"/>
                </a:cxn>
                <a:cxn ang="0">
                  <a:pos x="14" y="48"/>
                </a:cxn>
                <a:cxn ang="0">
                  <a:pos x="14" y="50"/>
                </a:cxn>
                <a:cxn ang="0">
                  <a:pos x="14" y="54"/>
                </a:cxn>
                <a:cxn ang="0">
                  <a:pos x="12" y="54"/>
                </a:cxn>
                <a:cxn ang="0">
                  <a:pos x="9" y="53"/>
                </a:cxn>
                <a:cxn ang="0">
                  <a:pos x="8" y="51"/>
                </a:cxn>
                <a:cxn ang="0">
                  <a:pos x="6" y="51"/>
                </a:cxn>
                <a:cxn ang="0">
                  <a:pos x="1" y="48"/>
                </a:cxn>
                <a:cxn ang="0">
                  <a:pos x="1" y="51"/>
                </a:cxn>
                <a:cxn ang="0">
                  <a:pos x="3" y="54"/>
                </a:cxn>
                <a:cxn ang="0">
                  <a:pos x="8" y="59"/>
                </a:cxn>
                <a:cxn ang="0">
                  <a:pos x="15" y="59"/>
                </a:cxn>
                <a:cxn ang="0">
                  <a:pos x="21" y="58"/>
                </a:cxn>
                <a:cxn ang="0">
                  <a:pos x="26" y="53"/>
                </a:cxn>
                <a:cxn ang="0">
                  <a:pos x="29" y="54"/>
                </a:cxn>
                <a:cxn ang="0">
                  <a:pos x="35" y="56"/>
                </a:cxn>
                <a:cxn ang="0">
                  <a:pos x="41" y="53"/>
                </a:cxn>
                <a:cxn ang="0">
                  <a:pos x="42" y="48"/>
                </a:cxn>
                <a:cxn ang="0">
                  <a:pos x="45" y="44"/>
                </a:cxn>
                <a:cxn ang="0">
                  <a:pos x="45" y="40"/>
                </a:cxn>
                <a:cxn ang="0">
                  <a:pos x="49" y="37"/>
                </a:cxn>
                <a:cxn ang="0">
                  <a:pos x="50" y="28"/>
                </a:cxn>
                <a:cxn ang="0">
                  <a:pos x="59" y="26"/>
                </a:cxn>
                <a:cxn ang="0">
                  <a:pos x="64" y="28"/>
                </a:cxn>
                <a:cxn ang="0">
                  <a:pos x="67" y="26"/>
                </a:cxn>
                <a:cxn ang="0">
                  <a:pos x="70" y="26"/>
                </a:cxn>
                <a:cxn ang="0">
                  <a:pos x="71" y="23"/>
                </a:cxn>
                <a:cxn ang="0">
                  <a:pos x="70" y="20"/>
                </a:cxn>
                <a:cxn ang="0">
                  <a:pos x="73" y="20"/>
                </a:cxn>
                <a:cxn ang="0">
                  <a:pos x="77" y="15"/>
                </a:cxn>
                <a:cxn ang="0">
                  <a:pos x="74" y="15"/>
                </a:cxn>
                <a:cxn ang="0">
                  <a:pos x="73" y="14"/>
                </a:cxn>
                <a:cxn ang="0">
                  <a:pos x="70" y="12"/>
                </a:cxn>
                <a:cxn ang="0">
                  <a:pos x="67" y="12"/>
                </a:cxn>
                <a:cxn ang="0">
                  <a:pos x="68" y="11"/>
                </a:cxn>
                <a:cxn ang="0">
                  <a:pos x="65" y="9"/>
                </a:cxn>
                <a:cxn ang="0">
                  <a:pos x="65" y="4"/>
                </a:cxn>
                <a:cxn ang="0">
                  <a:pos x="64" y="4"/>
                </a:cxn>
                <a:cxn ang="0">
                  <a:pos x="61" y="0"/>
                </a:cxn>
                <a:cxn ang="0">
                  <a:pos x="59" y="4"/>
                </a:cxn>
                <a:cxn ang="0">
                  <a:pos x="58" y="0"/>
                </a:cxn>
                <a:cxn ang="0">
                  <a:pos x="55" y="6"/>
                </a:cxn>
                <a:cxn ang="0">
                  <a:pos x="53" y="9"/>
                </a:cxn>
                <a:cxn ang="0">
                  <a:pos x="52" y="12"/>
                </a:cxn>
                <a:cxn ang="0">
                  <a:pos x="50" y="14"/>
                </a:cxn>
                <a:cxn ang="0">
                  <a:pos x="47" y="15"/>
                </a:cxn>
                <a:cxn ang="0">
                  <a:pos x="49" y="20"/>
                </a:cxn>
                <a:cxn ang="0">
                  <a:pos x="45" y="20"/>
                </a:cxn>
                <a:cxn ang="0">
                  <a:pos x="47" y="25"/>
                </a:cxn>
                <a:cxn ang="0">
                  <a:pos x="45" y="26"/>
                </a:cxn>
                <a:cxn ang="0">
                  <a:pos x="44" y="22"/>
                </a:cxn>
                <a:cxn ang="0">
                  <a:pos x="44" y="20"/>
                </a:cxn>
              </a:cxnLst>
              <a:rect l="0" t="0" r="r" b="b"/>
              <a:pathLst>
                <a:path w="79" h="62">
                  <a:moveTo>
                    <a:pt x="44" y="20"/>
                  </a:moveTo>
                  <a:cubicBezTo>
                    <a:pt x="44" y="22"/>
                    <a:pt x="42" y="22"/>
                    <a:pt x="42" y="22"/>
                  </a:cubicBezTo>
                  <a:cubicBezTo>
                    <a:pt x="42" y="23"/>
                    <a:pt x="42" y="25"/>
                    <a:pt x="42" y="25"/>
                  </a:cubicBezTo>
                  <a:cubicBezTo>
                    <a:pt x="44" y="25"/>
                    <a:pt x="42" y="29"/>
                    <a:pt x="41" y="29"/>
                  </a:cubicBezTo>
                  <a:cubicBezTo>
                    <a:pt x="39" y="29"/>
                    <a:pt x="41" y="26"/>
                    <a:pt x="39" y="26"/>
                  </a:cubicBezTo>
                  <a:cubicBezTo>
                    <a:pt x="38" y="28"/>
                    <a:pt x="39" y="25"/>
                    <a:pt x="36" y="23"/>
                  </a:cubicBezTo>
                  <a:cubicBezTo>
                    <a:pt x="36" y="23"/>
                    <a:pt x="36" y="23"/>
                    <a:pt x="36" y="26"/>
                  </a:cubicBezTo>
                  <a:cubicBezTo>
                    <a:pt x="36" y="29"/>
                    <a:pt x="30" y="31"/>
                    <a:pt x="29" y="37"/>
                  </a:cubicBezTo>
                  <a:cubicBezTo>
                    <a:pt x="29" y="40"/>
                    <a:pt x="18" y="39"/>
                    <a:pt x="17" y="42"/>
                  </a:cubicBezTo>
                  <a:cubicBezTo>
                    <a:pt x="15" y="44"/>
                    <a:pt x="17" y="47"/>
                    <a:pt x="15" y="45"/>
                  </a:cubicBezTo>
                  <a:cubicBezTo>
                    <a:pt x="14" y="44"/>
                    <a:pt x="14" y="47"/>
                    <a:pt x="14" y="48"/>
                  </a:cubicBezTo>
                  <a:cubicBezTo>
                    <a:pt x="15" y="48"/>
                    <a:pt x="14" y="48"/>
                    <a:pt x="14" y="50"/>
                  </a:cubicBezTo>
                  <a:cubicBezTo>
                    <a:pt x="14" y="53"/>
                    <a:pt x="12" y="53"/>
                    <a:pt x="14" y="54"/>
                  </a:cubicBezTo>
                  <a:cubicBezTo>
                    <a:pt x="15" y="56"/>
                    <a:pt x="14" y="54"/>
                    <a:pt x="12" y="54"/>
                  </a:cubicBezTo>
                  <a:cubicBezTo>
                    <a:pt x="11" y="53"/>
                    <a:pt x="8" y="54"/>
                    <a:pt x="9" y="53"/>
                  </a:cubicBezTo>
                  <a:cubicBezTo>
                    <a:pt x="9" y="51"/>
                    <a:pt x="8" y="53"/>
                    <a:pt x="8" y="51"/>
                  </a:cubicBezTo>
                  <a:cubicBezTo>
                    <a:pt x="6" y="50"/>
                    <a:pt x="8" y="51"/>
                    <a:pt x="6" y="51"/>
                  </a:cubicBezTo>
                  <a:cubicBezTo>
                    <a:pt x="5" y="53"/>
                    <a:pt x="1" y="51"/>
                    <a:pt x="1" y="48"/>
                  </a:cubicBezTo>
                  <a:cubicBezTo>
                    <a:pt x="1" y="48"/>
                    <a:pt x="0" y="51"/>
                    <a:pt x="1" y="51"/>
                  </a:cubicBezTo>
                  <a:cubicBezTo>
                    <a:pt x="3" y="53"/>
                    <a:pt x="1" y="54"/>
                    <a:pt x="3" y="54"/>
                  </a:cubicBezTo>
                  <a:cubicBezTo>
                    <a:pt x="5" y="54"/>
                    <a:pt x="6" y="58"/>
                    <a:pt x="8" y="59"/>
                  </a:cubicBezTo>
                  <a:cubicBezTo>
                    <a:pt x="11" y="62"/>
                    <a:pt x="11" y="58"/>
                    <a:pt x="15" y="59"/>
                  </a:cubicBezTo>
                  <a:cubicBezTo>
                    <a:pt x="20" y="61"/>
                    <a:pt x="18" y="58"/>
                    <a:pt x="21" y="58"/>
                  </a:cubicBezTo>
                  <a:cubicBezTo>
                    <a:pt x="23" y="58"/>
                    <a:pt x="20" y="53"/>
                    <a:pt x="26" y="53"/>
                  </a:cubicBezTo>
                  <a:cubicBezTo>
                    <a:pt x="30" y="53"/>
                    <a:pt x="27" y="54"/>
                    <a:pt x="29" y="54"/>
                  </a:cubicBezTo>
                  <a:cubicBezTo>
                    <a:pt x="30" y="56"/>
                    <a:pt x="33" y="58"/>
                    <a:pt x="35" y="56"/>
                  </a:cubicBezTo>
                  <a:cubicBezTo>
                    <a:pt x="36" y="53"/>
                    <a:pt x="41" y="56"/>
                    <a:pt x="41" y="53"/>
                  </a:cubicBezTo>
                  <a:cubicBezTo>
                    <a:pt x="42" y="51"/>
                    <a:pt x="42" y="50"/>
                    <a:pt x="42" y="48"/>
                  </a:cubicBezTo>
                  <a:cubicBezTo>
                    <a:pt x="42" y="45"/>
                    <a:pt x="47" y="45"/>
                    <a:pt x="45" y="44"/>
                  </a:cubicBezTo>
                  <a:cubicBezTo>
                    <a:pt x="44" y="44"/>
                    <a:pt x="44" y="44"/>
                    <a:pt x="45" y="40"/>
                  </a:cubicBezTo>
                  <a:cubicBezTo>
                    <a:pt x="45" y="37"/>
                    <a:pt x="49" y="40"/>
                    <a:pt x="49" y="37"/>
                  </a:cubicBezTo>
                  <a:cubicBezTo>
                    <a:pt x="49" y="34"/>
                    <a:pt x="49" y="31"/>
                    <a:pt x="50" y="28"/>
                  </a:cubicBezTo>
                  <a:cubicBezTo>
                    <a:pt x="52" y="25"/>
                    <a:pt x="55" y="26"/>
                    <a:pt x="59" y="26"/>
                  </a:cubicBezTo>
                  <a:cubicBezTo>
                    <a:pt x="62" y="26"/>
                    <a:pt x="61" y="25"/>
                    <a:pt x="64" y="28"/>
                  </a:cubicBezTo>
                  <a:cubicBezTo>
                    <a:pt x="67" y="28"/>
                    <a:pt x="64" y="23"/>
                    <a:pt x="67" y="26"/>
                  </a:cubicBezTo>
                  <a:cubicBezTo>
                    <a:pt x="68" y="28"/>
                    <a:pt x="68" y="26"/>
                    <a:pt x="70" y="26"/>
                  </a:cubicBezTo>
                  <a:cubicBezTo>
                    <a:pt x="71" y="26"/>
                    <a:pt x="74" y="26"/>
                    <a:pt x="71" y="23"/>
                  </a:cubicBezTo>
                  <a:cubicBezTo>
                    <a:pt x="68" y="22"/>
                    <a:pt x="68" y="20"/>
                    <a:pt x="70" y="20"/>
                  </a:cubicBezTo>
                  <a:cubicBezTo>
                    <a:pt x="71" y="18"/>
                    <a:pt x="70" y="20"/>
                    <a:pt x="73" y="20"/>
                  </a:cubicBezTo>
                  <a:cubicBezTo>
                    <a:pt x="76" y="18"/>
                    <a:pt x="79" y="18"/>
                    <a:pt x="77" y="15"/>
                  </a:cubicBezTo>
                  <a:cubicBezTo>
                    <a:pt x="77" y="14"/>
                    <a:pt x="76" y="17"/>
                    <a:pt x="74" y="15"/>
                  </a:cubicBezTo>
                  <a:cubicBezTo>
                    <a:pt x="74" y="14"/>
                    <a:pt x="73" y="14"/>
                    <a:pt x="73" y="14"/>
                  </a:cubicBezTo>
                  <a:cubicBezTo>
                    <a:pt x="71" y="12"/>
                    <a:pt x="70" y="11"/>
                    <a:pt x="70" y="12"/>
                  </a:cubicBezTo>
                  <a:cubicBezTo>
                    <a:pt x="68" y="12"/>
                    <a:pt x="68" y="14"/>
                    <a:pt x="67" y="12"/>
                  </a:cubicBezTo>
                  <a:cubicBezTo>
                    <a:pt x="67" y="11"/>
                    <a:pt x="68" y="12"/>
                    <a:pt x="68" y="11"/>
                  </a:cubicBezTo>
                  <a:cubicBezTo>
                    <a:pt x="67" y="8"/>
                    <a:pt x="65" y="11"/>
                    <a:pt x="65" y="9"/>
                  </a:cubicBezTo>
                  <a:cubicBezTo>
                    <a:pt x="64" y="8"/>
                    <a:pt x="67" y="6"/>
                    <a:pt x="65" y="4"/>
                  </a:cubicBezTo>
                  <a:cubicBezTo>
                    <a:pt x="64" y="3"/>
                    <a:pt x="64" y="4"/>
                    <a:pt x="64" y="4"/>
                  </a:cubicBezTo>
                  <a:cubicBezTo>
                    <a:pt x="62" y="4"/>
                    <a:pt x="62" y="0"/>
                    <a:pt x="61" y="0"/>
                  </a:cubicBezTo>
                  <a:cubicBezTo>
                    <a:pt x="59" y="0"/>
                    <a:pt x="61" y="3"/>
                    <a:pt x="59" y="4"/>
                  </a:cubicBezTo>
                  <a:cubicBezTo>
                    <a:pt x="58" y="6"/>
                    <a:pt x="59" y="0"/>
                    <a:pt x="58" y="0"/>
                  </a:cubicBezTo>
                  <a:cubicBezTo>
                    <a:pt x="56" y="0"/>
                    <a:pt x="58" y="1"/>
                    <a:pt x="55" y="6"/>
                  </a:cubicBezTo>
                  <a:cubicBezTo>
                    <a:pt x="53" y="9"/>
                    <a:pt x="53" y="8"/>
                    <a:pt x="53" y="9"/>
                  </a:cubicBezTo>
                  <a:cubicBezTo>
                    <a:pt x="52" y="12"/>
                    <a:pt x="52" y="11"/>
                    <a:pt x="52" y="12"/>
                  </a:cubicBezTo>
                  <a:cubicBezTo>
                    <a:pt x="52" y="15"/>
                    <a:pt x="50" y="15"/>
                    <a:pt x="50" y="14"/>
                  </a:cubicBezTo>
                  <a:cubicBezTo>
                    <a:pt x="49" y="14"/>
                    <a:pt x="47" y="15"/>
                    <a:pt x="47" y="15"/>
                  </a:cubicBezTo>
                  <a:cubicBezTo>
                    <a:pt x="47" y="17"/>
                    <a:pt x="50" y="17"/>
                    <a:pt x="49" y="20"/>
                  </a:cubicBezTo>
                  <a:cubicBezTo>
                    <a:pt x="45" y="22"/>
                    <a:pt x="47" y="18"/>
                    <a:pt x="45" y="20"/>
                  </a:cubicBezTo>
                  <a:cubicBezTo>
                    <a:pt x="47" y="23"/>
                    <a:pt x="45" y="22"/>
                    <a:pt x="47" y="25"/>
                  </a:cubicBezTo>
                  <a:cubicBezTo>
                    <a:pt x="47" y="28"/>
                    <a:pt x="47" y="26"/>
                    <a:pt x="45" y="26"/>
                  </a:cubicBezTo>
                  <a:cubicBezTo>
                    <a:pt x="44" y="26"/>
                    <a:pt x="44" y="25"/>
                    <a:pt x="44" y="22"/>
                  </a:cubicBezTo>
                  <a:cubicBezTo>
                    <a:pt x="44" y="20"/>
                    <a:pt x="44" y="20"/>
                    <a:pt x="44" y="20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4454" y="2976"/>
              <a:ext cx="19" cy="24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2"/>
                </a:cxn>
                <a:cxn ang="0">
                  <a:pos x="0" y="5"/>
                </a:cxn>
                <a:cxn ang="0">
                  <a:pos x="4" y="8"/>
                </a:cxn>
                <a:cxn ang="0">
                  <a:pos x="5" y="12"/>
                </a:cxn>
                <a:cxn ang="0">
                  <a:pos x="7" y="7"/>
                </a:cxn>
                <a:cxn ang="0">
                  <a:pos x="7" y="4"/>
                </a:cxn>
                <a:cxn ang="0">
                  <a:pos x="8" y="2"/>
                </a:cxn>
              </a:cxnLst>
              <a:rect l="0" t="0" r="r" b="b"/>
              <a:pathLst>
                <a:path w="10" h="12">
                  <a:moveTo>
                    <a:pt x="8" y="2"/>
                  </a:moveTo>
                  <a:cubicBezTo>
                    <a:pt x="10" y="0"/>
                    <a:pt x="8" y="0"/>
                    <a:pt x="8" y="2"/>
                  </a:cubicBezTo>
                  <a:cubicBezTo>
                    <a:pt x="7" y="2"/>
                    <a:pt x="4" y="5"/>
                    <a:pt x="0" y="5"/>
                  </a:cubicBezTo>
                  <a:cubicBezTo>
                    <a:pt x="4" y="7"/>
                    <a:pt x="2" y="10"/>
                    <a:pt x="4" y="8"/>
                  </a:cubicBezTo>
                  <a:cubicBezTo>
                    <a:pt x="5" y="8"/>
                    <a:pt x="4" y="12"/>
                    <a:pt x="5" y="12"/>
                  </a:cubicBezTo>
                  <a:cubicBezTo>
                    <a:pt x="7" y="12"/>
                    <a:pt x="8" y="7"/>
                    <a:pt x="7" y="7"/>
                  </a:cubicBezTo>
                  <a:cubicBezTo>
                    <a:pt x="7" y="7"/>
                    <a:pt x="7" y="5"/>
                    <a:pt x="7" y="4"/>
                  </a:cubicBezTo>
                  <a:cubicBezTo>
                    <a:pt x="7" y="4"/>
                    <a:pt x="8" y="4"/>
                    <a:pt x="8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4470" y="2980"/>
              <a:ext cx="5" cy="1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0" y="1"/>
                </a:cxn>
              </a:cxnLst>
              <a:rect l="0" t="0" r="r" b="b"/>
              <a:pathLst>
                <a:path w="3" h="8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3" y="3"/>
                    <a:pt x="2" y="1"/>
                    <a:pt x="3" y="5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0" y="6"/>
                    <a:pt x="0" y="5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7" name="Freeform 436"/>
            <p:cNvSpPr>
              <a:spLocks noEditPoints="1"/>
            </p:cNvSpPr>
            <p:nvPr/>
          </p:nvSpPr>
          <p:spPr bwMode="auto">
            <a:xfrm>
              <a:off x="4857" y="3099"/>
              <a:ext cx="245" cy="195"/>
            </a:xfrm>
            <a:custGeom>
              <a:avLst/>
              <a:gdLst/>
              <a:ahLst/>
              <a:cxnLst>
                <a:cxn ang="0">
                  <a:pos x="22" y="20"/>
                </a:cxn>
                <a:cxn ang="0">
                  <a:pos x="45" y="37"/>
                </a:cxn>
                <a:cxn ang="0">
                  <a:pos x="56" y="45"/>
                </a:cxn>
                <a:cxn ang="0">
                  <a:pos x="53" y="54"/>
                </a:cxn>
                <a:cxn ang="0">
                  <a:pos x="70" y="76"/>
                </a:cxn>
                <a:cxn ang="0">
                  <a:pos x="80" y="87"/>
                </a:cxn>
                <a:cxn ang="0">
                  <a:pos x="68" y="87"/>
                </a:cxn>
                <a:cxn ang="0">
                  <a:pos x="41" y="65"/>
                </a:cxn>
                <a:cxn ang="0">
                  <a:pos x="29" y="60"/>
                </a:cxn>
                <a:cxn ang="0">
                  <a:pos x="24" y="70"/>
                </a:cxn>
                <a:cxn ang="0">
                  <a:pos x="17" y="77"/>
                </a:cxn>
                <a:cxn ang="0">
                  <a:pos x="0" y="68"/>
                </a:cxn>
                <a:cxn ang="0">
                  <a:pos x="68" y="46"/>
                </a:cxn>
                <a:cxn ang="0">
                  <a:pos x="90" y="43"/>
                </a:cxn>
                <a:cxn ang="0">
                  <a:pos x="94" y="36"/>
                </a:cxn>
                <a:cxn ang="0">
                  <a:pos x="91" y="28"/>
                </a:cxn>
                <a:cxn ang="0">
                  <a:pos x="82" y="40"/>
                </a:cxn>
                <a:cxn ang="0">
                  <a:pos x="79" y="37"/>
                </a:cxn>
                <a:cxn ang="0">
                  <a:pos x="65" y="42"/>
                </a:cxn>
                <a:cxn ang="0">
                  <a:pos x="55" y="9"/>
                </a:cxn>
                <a:cxn ang="0">
                  <a:pos x="50" y="8"/>
                </a:cxn>
                <a:cxn ang="0">
                  <a:pos x="79" y="11"/>
                </a:cxn>
                <a:cxn ang="0">
                  <a:pos x="79" y="11"/>
                </a:cxn>
                <a:cxn ang="0">
                  <a:pos x="97" y="26"/>
                </a:cxn>
                <a:cxn ang="0">
                  <a:pos x="100" y="25"/>
                </a:cxn>
                <a:cxn ang="0">
                  <a:pos x="85" y="14"/>
                </a:cxn>
                <a:cxn ang="0">
                  <a:pos x="74" y="1"/>
                </a:cxn>
                <a:cxn ang="0">
                  <a:pos x="74" y="1"/>
                </a:cxn>
                <a:cxn ang="0">
                  <a:pos x="117" y="42"/>
                </a:cxn>
                <a:cxn ang="0">
                  <a:pos x="115" y="43"/>
                </a:cxn>
                <a:cxn ang="0">
                  <a:pos x="125" y="54"/>
                </a:cxn>
                <a:cxn ang="0">
                  <a:pos x="61" y="43"/>
                </a:cxn>
                <a:cxn ang="0">
                  <a:pos x="61" y="43"/>
                </a:cxn>
                <a:cxn ang="0">
                  <a:pos x="56" y="40"/>
                </a:cxn>
                <a:cxn ang="0">
                  <a:pos x="47" y="31"/>
                </a:cxn>
                <a:cxn ang="0">
                  <a:pos x="47" y="31"/>
                </a:cxn>
                <a:cxn ang="0">
                  <a:pos x="99" y="76"/>
                </a:cxn>
                <a:cxn ang="0">
                  <a:pos x="102" y="76"/>
                </a:cxn>
                <a:cxn ang="0">
                  <a:pos x="108" y="101"/>
                </a:cxn>
                <a:cxn ang="0">
                  <a:pos x="79" y="79"/>
                </a:cxn>
                <a:cxn ang="0">
                  <a:pos x="79" y="79"/>
                </a:cxn>
                <a:cxn ang="0">
                  <a:pos x="85" y="81"/>
                </a:cxn>
                <a:cxn ang="0">
                  <a:pos x="82" y="82"/>
                </a:cxn>
                <a:cxn ang="0">
                  <a:pos x="88" y="87"/>
                </a:cxn>
                <a:cxn ang="0">
                  <a:pos x="85" y="84"/>
                </a:cxn>
              </a:cxnLst>
              <a:rect l="0" t="0" r="r" b="b"/>
              <a:pathLst>
                <a:path w="126" h="101">
                  <a:moveTo>
                    <a:pt x="0" y="11"/>
                  </a:moveTo>
                  <a:cubicBezTo>
                    <a:pt x="6" y="9"/>
                    <a:pt x="17" y="18"/>
                    <a:pt x="22" y="20"/>
                  </a:cubicBezTo>
                  <a:cubicBezTo>
                    <a:pt x="29" y="21"/>
                    <a:pt x="29" y="25"/>
                    <a:pt x="32" y="25"/>
                  </a:cubicBezTo>
                  <a:cubicBezTo>
                    <a:pt x="35" y="25"/>
                    <a:pt x="45" y="34"/>
                    <a:pt x="45" y="37"/>
                  </a:cubicBezTo>
                  <a:cubicBezTo>
                    <a:pt x="44" y="40"/>
                    <a:pt x="42" y="40"/>
                    <a:pt x="48" y="42"/>
                  </a:cubicBezTo>
                  <a:cubicBezTo>
                    <a:pt x="53" y="43"/>
                    <a:pt x="52" y="46"/>
                    <a:pt x="56" y="45"/>
                  </a:cubicBezTo>
                  <a:cubicBezTo>
                    <a:pt x="59" y="45"/>
                    <a:pt x="62" y="51"/>
                    <a:pt x="61" y="53"/>
                  </a:cubicBezTo>
                  <a:cubicBezTo>
                    <a:pt x="59" y="54"/>
                    <a:pt x="56" y="53"/>
                    <a:pt x="53" y="54"/>
                  </a:cubicBezTo>
                  <a:cubicBezTo>
                    <a:pt x="52" y="54"/>
                    <a:pt x="59" y="64"/>
                    <a:pt x="62" y="65"/>
                  </a:cubicBezTo>
                  <a:cubicBezTo>
                    <a:pt x="65" y="67"/>
                    <a:pt x="64" y="77"/>
                    <a:pt x="70" y="76"/>
                  </a:cubicBezTo>
                  <a:cubicBezTo>
                    <a:pt x="77" y="73"/>
                    <a:pt x="67" y="81"/>
                    <a:pt x="74" y="81"/>
                  </a:cubicBezTo>
                  <a:cubicBezTo>
                    <a:pt x="82" y="81"/>
                    <a:pt x="70" y="84"/>
                    <a:pt x="80" y="87"/>
                  </a:cubicBezTo>
                  <a:cubicBezTo>
                    <a:pt x="87" y="88"/>
                    <a:pt x="84" y="91"/>
                    <a:pt x="80" y="91"/>
                  </a:cubicBezTo>
                  <a:cubicBezTo>
                    <a:pt x="76" y="91"/>
                    <a:pt x="79" y="90"/>
                    <a:pt x="68" y="87"/>
                  </a:cubicBezTo>
                  <a:cubicBezTo>
                    <a:pt x="58" y="85"/>
                    <a:pt x="59" y="85"/>
                    <a:pt x="53" y="77"/>
                  </a:cubicBezTo>
                  <a:cubicBezTo>
                    <a:pt x="47" y="70"/>
                    <a:pt x="48" y="65"/>
                    <a:pt x="41" y="65"/>
                  </a:cubicBezTo>
                  <a:cubicBezTo>
                    <a:pt x="35" y="64"/>
                    <a:pt x="39" y="60"/>
                    <a:pt x="33" y="64"/>
                  </a:cubicBezTo>
                  <a:cubicBezTo>
                    <a:pt x="30" y="64"/>
                    <a:pt x="30" y="64"/>
                    <a:pt x="29" y="60"/>
                  </a:cubicBezTo>
                  <a:cubicBezTo>
                    <a:pt x="30" y="68"/>
                    <a:pt x="27" y="64"/>
                    <a:pt x="27" y="67"/>
                  </a:cubicBezTo>
                  <a:cubicBezTo>
                    <a:pt x="27" y="70"/>
                    <a:pt x="20" y="68"/>
                    <a:pt x="24" y="70"/>
                  </a:cubicBezTo>
                  <a:cubicBezTo>
                    <a:pt x="26" y="71"/>
                    <a:pt x="27" y="76"/>
                    <a:pt x="24" y="76"/>
                  </a:cubicBezTo>
                  <a:cubicBezTo>
                    <a:pt x="22" y="76"/>
                    <a:pt x="21" y="81"/>
                    <a:pt x="17" y="77"/>
                  </a:cubicBezTo>
                  <a:cubicBezTo>
                    <a:pt x="13" y="76"/>
                    <a:pt x="7" y="79"/>
                    <a:pt x="6" y="77"/>
                  </a:cubicBezTo>
                  <a:cubicBezTo>
                    <a:pt x="4" y="74"/>
                    <a:pt x="4" y="71"/>
                    <a:pt x="0" y="68"/>
                  </a:cubicBezTo>
                  <a:cubicBezTo>
                    <a:pt x="0" y="11"/>
                    <a:pt x="0" y="11"/>
                    <a:pt x="0" y="11"/>
                  </a:cubicBezTo>
                  <a:close/>
                  <a:moveTo>
                    <a:pt x="68" y="46"/>
                  </a:moveTo>
                  <a:cubicBezTo>
                    <a:pt x="73" y="49"/>
                    <a:pt x="71" y="45"/>
                    <a:pt x="74" y="48"/>
                  </a:cubicBezTo>
                  <a:cubicBezTo>
                    <a:pt x="77" y="51"/>
                    <a:pt x="88" y="46"/>
                    <a:pt x="90" y="43"/>
                  </a:cubicBezTo>
                  <a:cubicBezTo>
                    <a:pt x="91" y="40"/>
                    <a:pt x="91" y="43"/>
                    <a:pt x="94" y="42"/>
                  </a:cubicBezTo>
                  <a:cubicBezTo>
                    <a:pt x="97" y="39"/>
                    <a:pt x="93" y="36"/>
                    <a:pt x="94" y="36"/>
                  </a:cubicBezTo>
                  <a:cubicBezTo>
                    <a:pt x="97" y="36"/>
                    <a:pt x="99" y="31"/>
                    <a:pt x="97" y="29"/>
                  </a:cubicBezTo>
                  <a:cubicBezTo>
                    <a:pt x="96" y="28"/>
                    <a:pt x="94" y="28"/>
                    <a:pt x="91" y="28"/>
                  </a:cubicBezTo>
                  <a:cubicBezTo>
                    <a:pt x="88" y="28"/>
                    <a:pt x="94" y="37"/>
                    <a:pt x="90" y="36"/>
                  </a:cubicBezTo>
                  <a:cubicBezTo>
                    <a:pt x="87" y="34"/>
                    <a:pt x="87" y="43"/>
                    <a:pt x="82" y="40"/>
                  </a:cubicBezTo>
                  <a:cubicBezTo>
                    <a:pt x="80" y="39"/>
                    <a:pt x="80" y="43"/>
                    <a:pt x="79" y="40"/>
                  </a:cubicBezTo>
                  <a:cubicBezTo>
                    <a:pt x="77" y="37"/>
                    <a:pt x="80" y="37"/>
                    <a:pt x="79" y="37"/>
                  </a:cubicBezTo>
                  <a:cubicBezTo>
                    <a:pt x="79" y="36"/>
                    <a:pt x="77" y="36"/>
                    <a:pt x="77" y="40"/>
                  </a:cubicBezTo>
                  <a:cubicBezTo>
                    <a:pt x="77" y="43"/>
                    <a:pt x="65" y="39"/>
                    <a:pt x="65" y="42"/>
                  </a:cubicBezTo>
                  <a:cubicBezTo>
                    <a:pt x="65" y="45"/>
                    <a:pt x="67" y="43"/>
                    <a:pt x="68" y="46"/>
                  </a:cubicBezTo>
                  <a:close/>
                  <a:moveTo>
                    <a:pt x="55" y="9"/>
                  </a:moveTo>
                  <a:cubicBezTo>
                    <a:pt x="58" y="9"/>
                    <a:pt x="58" y="8"/>
                    <a:pt x="56" y="6"/>
                  </a:cubicBezTo>
                  <a:cubicBezTo>
                    <a:pt x="55" y="6"/>
                    <a:pt x="50" y="6"/>
                    <a:pt x="50" y="8"/>
                  </a:cubicBezTo>
                  <a:cubicBezTo>
                    <a:pt x="50" y="11"/>
                    <a:pt x="52" y="9"/>
                    <a:pt x="55" y="9"/>
                  </a:cubicBezTo>
                  <a:close/>
                  <a:moveTo>
                    <a:pt x="79" y="11"/>
                  </a:moveTo>
                  <a:cubicBezTo>
                    <a:pt x="79" y="9"/>
                    <a:pt x="84" y="12"/>
                    <a:pt x="82" y="12"/>
                  </a:cubicBezTo>
                  <a:cubicBezTo>
                    <a:pt x="80" y="14"/>
                    <a:pt x="77" y="12"/>
                    <a:pt x="79" y="11"/>
                  </a:cubicBezTo>
                  <a:close/>
                  <a:moveTo>
                    <a:pt x="91" y="18"/>
                  </a:moveTo>
                  <a:cubicBezTo>
                    <a:pt x="91" y="20"/>
                    <a:pt x="96" y="21"/>
                    <a:pt x="97" y="26"/>
                  </a:cubicBezTo>
                  <a:cubicBezTo>
                    <a:pt x="100" y="29"/>
                    <a:pt x="99" y="29"/>
                    <a:pt x="100" y="34"/>
                  </a:cubicBezTo>
                  <a:cubicBezTo>
                    <a:pt x="102" y="37"/>
                    <a:pt x="105" y="28"/>
                    <a:pt x="100" y="25"/>
                  </a:cubicBezTo>
                  <a:cubicBezTo>
                    <a:pt x="96" y="23"/>
                    <a:pt x="96" y="20"/>
                    <a:pt x="93" y="18"/>
                  </a:cubicBezTo>
                  <a:cubicBezTo>
                    <a:pt x="87" y="15"/>
                    <a:pt x="85" y="11"/>
                    <a:pt x="85" y="14"/>
                  </a:cubicBezTo>
                  <a:cubicBezTo>
                    <a:pt x="80" y="15"/>
                    <a:pt x="87" y="14"/>
                    <a:pt x="91" y="18"/>
                  </a:cubicBezTo>
                  <a:close/>
                  <a:moveTo>
                    <a:pt x="74" y="1"/>
                  </a:moveTo>
                  <a:cubicBezTo>
                    <a:pt x="76" y="0"/>
                    <a:pt x="77" y="3"/>
                    <a:pt x="76" y="3"/>
                  </a:cubicBezTo>
                  <a:cubicBezTo>
                    <a:pt x="74" y="3"/>
                    <a:pt x="74" y="3"/>
                    <a:pt x="74" y="1"/>
                  </a:cubicBezTo>
                  <a:close/>
                  <a:moveTo>
                    <a:pt x="123" y="48"/>
                  </a:moveTo>
                  <a:cubicBezTo>
                    <a:pt x="120" y="46"/>
                    <a:pt x="120" y="42"/>
                    <a:pt x="117" y="42"/>
                  </a:cubicBezTo>
                  <a:cubicBezTo>
                    <a:pt x="115" y="40"/>
                    <a:pt x="115" y="34"/>
                    <a:pt x="114" y="37"/>
                  </a:cubicBezTo>
                  <a:cubicBezTo>
                    <a:pt x="112" y="39"/>
                    <a:pt x="115" y="39"/>
                    <a:pt x="115" y="43"/>
                  </a:cubicBezTo>
                  <a:cubicBezTo>
                    <a:pt x="114" y="46"/>
                    <a:pt x="119" y="48"/>
                    <a:pt x="120" y="51"/>
                  </a:cubicBezTo>
                  <a:cubicBezTo>
                    <a:pt x="120" y="54"/>
                    <a:pt x="122" y="54"/>
                    <a:pt x="125" y="54"/>
                  </a:cubicBezTo>
                  <a:cubicBezTo>
                    <a:pt x="126" y="53"/>
                    <a:pt x="125" y="48"/>
                    <a:pt x="123" y="48"/>
                  </a:cubicBezTo>
                  <a:close/>
                  <a:moveTo>
                    <a:pt x="61" y="43"/>
                  </a:moveTo>
                  <a:cubicBezTo>
                    <a:pt x="59" y="42"/>
                    <a:pt x="61" y="39"/>
                    <a:pt x="62" y="42"/>
                  </a:cubicBezTo>
                  <a:cubicBezTo>
                    <a:pt x="64" y="43"/>
                    <a:pt x="62" y="45"/>
                    <a:pt x="61" y="43"/>
                  </a:cubicBezTo>
                  <a:close/>
                  <a:moveTo>
                    <a:pt x="55" y="39"/>
                  </a:moveTo>
                  <a:cubicBezTo>
                    <a:pt x="55" y="37"/>
                    <a:pt x="58" y="40"/>
                    <a:pt x="56" y="40"/>
                  </a:cubicBezTo>
                  <a:cubicBezTo>
                    <a:pt x="56" y="42"/>
                    <a:pt x="53" y="40"/>
                    <a:pt x="55" y="39"/>
                  </a:cubicBezTo>
                  <a:close/>
                  <a:moveTo>
                    <a:pt x="47" y="31"/>
                  </a:moveTo>
                  <a:cubicBezTo>
                    <a:pt x="48" y="32"/>
                    <a:pt x="47" y="36"/>
                    <a:pt x="45" y="34"/>
                  </a:cubicBezTo>
                  <a:cubicBezTo>
                    <a:pt x="44" y="32"/>
                    <a:pt x="45" y="31"/>
                    <a:pt x="47" y="31"/>
                  </a:cubicBezTo>
                  <a:close/>
                  <a:moveTo>
                    <a:pt x="102" y="76"/>
                  </a:moveTo>
                  <a:cubicBezTo>
                    <a:pt x="100" y="74"/>
                    <a:pt x="97" y="74"/>
                    <a:pt x="99" y="76"/>
                  </a:cubicBezTo>
                  <a:cubicBezTo>
                    <a:pt x="100" y="76"/>
                    <a:pt x="99" y="77"/>
                    <a:pt x="100" y="77"/>
                  </a:cubicBezTo>
                  <a:cubicBezTo>
                    <a:pt x="102" y="77"/>
                    <a:pt x="103" y="77"/>
                    <a:pt x="102" y="76"/>
                  </a:cubicBezTo>
                  <a:close/>
                  <a:moveTo>
                    <a:pt x="103" y="99"/>
                  </a:moveTo>
                  <a:cubicBezTo>
                    <a:pt x="102" y="96"/>
                    <a:pt x="106" y="99"/>
                    <a:pt x="108" y="101"/>
                  </a:cubicBezTo>
                  <a:cubicBezTo>
                    <a:pt x="103" y="99"/>
                    <a:pt x="103" y="99"/>
                    <a:pt x="103" y="99"/>
                  </a:cubicBezTo>
                  <a:close/>
                  <a:moveTo>
                    <a:pt x="79" y="79"/>
                  </a:moveTo>
                  <a:cubicBezTo>
                    <a:pt x="77" y="77"/>
                    <a:pt x="79" y="76"/>
                    <a:pt x="80" y="77"/>
                  </a:cubicBezTo>
                  <a:cubicBezTo>
                    <a:pt x="82" y="79"/>
                    <a:pt x="80" y="82"/>
                    <a:pt x="79" y="79"/>
                  </a:cubicBezTo>
                  <a:close/>
                  <a:moveTo>
                    <a:pt x="82" y="82"/>
                  </a:moveTo>
                  <a:cubicBezTo>
                    <a:pt x="84" y="82"/>
                    <a:pt x="85" y="82"/>
                    <a:pt x="85" y="81"/>
                  </a:cubicBezTo>
                  <a:cubicBezTo>
                    <a:pt x="85" y="79"/>
                    <a:pt x="82" y="77"/>
                    <a:pt x="82" y="79"/>
                  </a:cubicBezTo>
                  <a:cubicBezTo>
                    <a:pt x="82" y="81"/>
                    <a:pt x="80" y="82"/>
                    <a:pt x="82" y="82"/>
                  </a:cubicBezTo>
                  <a:close/>
                  <a:moveTo>
                    <a:pt x="85" y="84"/>
                  </a:moveTo>
                  <a:cubicBezTo>
                    <a:pt x="85" y="85"/>
                    <a:pt x="87" y="88"/>
                    <a:pt x="88" y="87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7" y="85"/>
                    <a:pt x="85" y="82"/>
                    <a:pt x="85" y="84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8" name="Freeform 437"/>
            <p:cNvSpPr>
              <a:spLocks noEditPoints="1"/>
            </p:cNvSpPr>
            <p:nvPr/>
          </p:nvSpPr>
          <p:spPr bwMode="auto">
            <a:xfrm>
              <a:off x="5096" y="3197"/>
              <a:ext cx="103" cy="10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5"/>
                </a:cxn>
                <a:cxn ang="0">
                  <a:pos x="14" y="8"/>
                </a:cxn>
                <a:cxn ang="0">
                  <a:pos x="9" y="5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23" y="13"/>
                </a:cxn>
                <a:cxn ang="0">
                  <a:pos x="32" y="19"/>
                </a:cxn>
                <a:cxn ang="0">
                  <a:pos x="29" y="14"/>
                </a:cxn>
                <a:cxn ang="0">
                  <a:pos x="24" y="11"/>
                </a:cxn>
                <a:cxn ang="0">
                  <a:pos x="23" y="13"/>
                </a:cxn>
                <a:cxn ang="0">
                  <a:pos x="42" y="28"/>
                </a:cxn>
                <a:cxn ang="0">
                  <a:pos x="44" y="28"/>
                </a:cxn>
                <a:cxn ang="0">
                  <a:pos x="42" y="23"/>
                </a:cxn>
                <a:cxn ang="0">
                  <a:pos x="39" y="17"/>
                </a:cxn>
                <a:cxn ang="0">
                  <a:pos x="39" y="25"/>
                </a:cxn>
                <a:cxn ang="0">
                  <a:pos x="42" y="28"/>
                </a:cxn>
                <a:cxn ang="0">
                  <a:pos x="35" y="33"/>
                </a:cxn>
                <a:cxn ang="0">
                  <a:pos x="39" y="33"/>
                </a:cxn>
                <a:cxn ang="0">
                  <a:pos x="38" y="28"/>
                </a:cxn>
                <a:cxn ang="0">
                  <a:pos x="33" y="28"/>
                </a:cxn>
                <a:cxn ang="0">
                  <a:pos x="30" y="30"/>
                </a:cxn>
                <a:cxn ang="0">
                  <a:pos x="35" y="33"/>
                </a:cxn>
                <a:cxn ang="0">
                  <a:pos x="46" y="39"/>
                </a:cxn>
                <a:cxn ang="0">
                  <a:pos x="52" y="42"/>
                </a:cxn>
                <a:cxn ang="0">
                  <a:pos x="50" y="39"/>
                </a:cxn>
                <a:cxn ang="0">
                  <a:pos x="44" y="36"/>
                </a:cxn>
                <a:cxn ang="0">
                  <a:pos x="46" y="39"/>
                </a:cxn>
                <a:cxn ang="0">
                  <a:pos x="33" y="48"/>
                </a:cxn>
                <a:cxn ang="0">
                  <a:pos x="39" y="51"/>
                </a:cxn>
                <a:cxn ang="0">
                  <a:pos x="33" y="48"/>
                </a:cxn>
                <a:cxn ang="0">
                  <a:pos x="17" y="17"/>
                </a:cxn>
                <a:cxn ang="0">
                  <a:pos x="15" y="14"/>
                </a:cxn>
                <a:cxn ang="0">
                  <a:pos x="14" y="17"/>
                </a:cxn>
                <a:cxn ang="0">
                  <a:pos x="17" y="20"/>
                </a:cxn>
                <a:cxn ang="0">
                  <a:pos x="17" y="17"/>
                </a:cxn>
                <a:cxn ang="0">
                  <a:pos x="11" y="13"/>
                </a:cxn>
                <a:cxn ang="0">
                  <a:pos x="12" y="16"/>
                </a:cxn>
                <a:cxn ang="0">
                  <a:pos x="11" y="13"/>
                </a:cxn>
                <a:cxn ang="0">
                  <a:pos x="6" y="11"/>
                </a:cxn>
                <a:cxn ang="0">
                  <a:pos x="9" y="13"/>
                </a:cxn>
                <a:cxn ang="0">
                  <a:pos x="6" y="11"/>
                </a:cxn>
                <a:cxn ang="0">
                  <a:pos x="20" y="22"/>
                </a:cxn>
                <a:cxn ang="0">
                  <a:pos x="18" y="20"/>
                </a:cxn>
                <a:cxn ang="0">
                  <a:pos x="20" y="22"/>
                </a:cxn>
                <a:cxn ang="0">
                  <a:pos x="0" y="5"/>
                </a:cxn>
                <a:cxn ang="0">
                  <a:pos x="2" y="5"/>
                </a:cxn>
                <a:cxn ang="0">
                  <a:pos x="0" y="5"/>
                </a:cxn>
              </a:cxnLst>
              <a:rect l="0" t="0" r="r" b="b"/>
              <a:pathLst>
                <a:path w="53" h="53">
                  <a:moveTo>
                    <a:pt x="6" y="0"/>
                  </a:moveTo>
                  <a:cubicBezTo>
                    <a:pt x="11" y="3"/>
                    <a:pt x="11" y="3"/>
                    <a:pt x="12" y="5"/>
                  </a:cubicBezTo>
                  <a:cubicBezTo>
                    <a:pt x="12" y="8"/>
                    <a:pt x="17" y="8"/>
                    <a:pt x="14" y="8"/>
                  </a:cubicBezTo>
                  <a:cubicBezTo>
                    <a:pt x="12" y="10"/>
                    <a:pt x="9" y="7"/>
                    <a:pt x="9" y="5"/>
                  </a:cubicBezTo>
                  <a:cubicBezTo>
                    <a:pt x="8" y="3"/>
                    <a:pt x="6" y="3"/>
                    <a:pt x="6" y="2"/>
                  </a:cubicBezTo>
                  <a:cubicBezTo>
                    <a:pt x="6" y="0"/>
                    <a:pt x="6" y="0"/>
                    <a:pt x="6" y="0"/>
                  </a:cubicBezTo>
                  <a:close/>
                  <a:moveTo>
                    <a:pt x="23" y="13"/>
                  </a:moveTo>
                  <a:cubicBezTo>
                    <a:pt x="23" y="14"/>
                    <a:pt x="30" y="17"/>
                    <a:pt x="32" y="19"/>
                  </a:cubicBezTo>
                  <a:cubicBezTo>
                    <a:pt x="35" y="22"/>
                    <a:pt x="32" y="16"/>
                    <a:pt x="29" y="14"/>
                  </a:cubicBezTo>
                  <a:cubicBezTo>
                    <a:pt x="26" y="13"/>
                    <a:pt x="27" y="11"/>
                    <a:pt x="24" y="11"/>
                  </a:cubicBezTo>
                  <a:cubicBezTo>
                    <a:pt x="23" y="10"/>
                    <a:pt x="23" y="10"/>
                    <a:pt x="23" y="13"/>
                  </a:cubicBezTo>
                  <a:close/>
                  <a:moveTo>
                    <a:pt x="42" y="28"/>
                  </a:moveTo>
                  <a:cubicBezTo>
                    <a:pt x="44" y="31"/>
                    <a:pt x="47" y="31"/>
                    <a:pt x="44" y="28"/>
                  </a:cubicBezTo>
                  <a:cubicBezTo>
                    <a:pt x="44" y="27"/>
                    <a:pt x="46" y="27"/>
                    <a:pt x="42" y="23"/>
                  </a:cubicBezTo>
                  <a:cubicBezTo>
                    <a:pt x="41" y="22"/>
                    <a:pt x="42" y="19"/>
                    <a:pt x="39" y="17"/>
                  </a:cubicBezTo>
                  <a:cubicBezTo>
                    <a:pt x="36" y="17"/>
                    <a:pt x="39" y="19"/>
                    <a:pt x="39" y="25"/>
                  </a:cubicBezTo>
                  <a:cubicBezTo>
                    <a:pt x="41" y="27"/>
                    <a:pt x="41" y="27"/>
                    <a:pt x="42" y="28"/>
                  </a:cubicBezTo>
                  <a:close/>
                  <a:moveTo>
                    <a:pt x="35" y="33"/>
                  </a:moveTo>
                  <a:cubicBezTo>
                    <a:pt x="38" y="31"/>
                    <a:pt x="36" y="33"/>
                    <a:pt x="39" y="33"/>
                  </a:cubicBezTo>
                  <a:cubicBezTo>
                    <a:pt x="42" y="34"/>
                    <a:pt x="39" y="31"/>
                    <a:pt x="38" y="28"/>
                  </a:cubicBezTo>
                  <a:cubicBezTo>
                    <a:pt x="36" y="27"/>
                    <a:pt x="35" y="30"/>
                    <a:pt x="33" y="28"/>
                  </a:cubicBezTo>
                  <a:cubicBezTo>
                    <a:pt x="32" y="27"/>
                    <a:pt x="30" y="27"/>
                    <a:pt x="30" y="30"/>
                  </a:cubicBezTo>
                  <a:cubicBezTo>
                    <a:pt x="30" y="31"/>
                    <a:pt x="33" y="33"/>
                    <a:pt x="35" y="33"/>
                  </a:cubicBezTo>
                  <a:close/>
                  <a:moveTo>
                    <a:pt x="46" y="39"/>
                  </a:moveTo>
                  <a:cubicBezTo>
                    <a:pt x="46" y="40"/>
                    <a:pt x="50" y="42"/>
                    <a:pt x="52" y="42"/>
                  </a:cubicBezTo>
                  <a:cubicBezTo>
                    <a:pt x="53" y="42"/>
                    <a:pt x="52" y="39"/>
                    <a:pt x="50" y="39"/>
                  </a:cubicBezTo>
                  <a:cubicBezTo>
                    <a:pt x="49" y="39"/>
                    <a:pt x="46" y="36"/>
                    <a:pt x="44" y="36"/>
                  </a:cubicBezTo>
                  <a:cubicBezTo>
                    <a:pt x="42" y="37"/>
                    <a:pt x="46" y="37"/>
                    <a:pt x="46" y="39"/>
                  </a:cubicBezTo>
                  <a:close/>
                  <a:moveTo>
                    <a:pt x="33" y="48"/>
                  </a:moveTo>
                  <a:cubicBezTo>
                    <a:pt x="35" y="47"/>
                    <a:pt x="39" y="51"/>
                    <a:pt x="39" y="51"/>
                  </a:cubicBezTo>
                  <a:cubicBezTo>
                    <a:pt x="38" y="53"/>
                    <a:pt x="33" y="50"/>
                    <a:pt x="33" y="48"/>
                  </a:cubicBezTo>
                  <a:close/>
                  <a:moveTo>
                    <a:pt x="17" y="17"/>
                  </a:moveTo>
                  <a:cubicBezTo>
                    <a:pt x="15" y="16"/>
                    <a:pt x="17" y="14"/>
                    <a:pt x="15" y="14"/>
                  </a:cubicBezTo>
                  <a:cubicBezTo>
                    <a:pt x="14" y="13"/>
                    <a:pt x="12" y="19"/>
                    <a:pt x="14" y="17"/>
                  </a:cubicBezTo>
                  <a:cubicBezTo>
                    <a:pt x="15" y="17"/>
                    <a:pt x="15" y="17"/>
                    <a:pt x="17" y="20"/>
                  </a:cubicBezTo>
                  <a:cubicBezTo>
                    <a:pt x="17" y="20"/>
                    <a:pt x="18" y="19"/>
                    <a:pt x="17" y="17"/>
                  </a:cubicBezTo>
                  <a:close/>
                  <a:moveTo>
                    <a:pt x="11" y="13"/>
                  </a:moveTo>
                  <a:cubicBezTo>
                    <a:pt x="11" y="11"/>
                    <a:pt x="12" y="14"/>
                    <a:pt x="12" y="16"/>
                  </a:cubicBezTo>
                  <a:cubicBezTo>
                    <a:pt x="11" y="17"/>
                    <a:pt x="9" y="14"/>
                    <a:pt x="11" y="13"/>
                  </a:cubicBezTo>
                  <a:close/>
                  <a:moveTo>
                    <a:pt x="6" y="11"/>
                  </a:moveTo>
                  <a:cubicBezTo>
                    <a:pt x="6" y="10"/>
                    <a:pt x="11" y="11"/>
                    <a:pt x="9" y="13"/>
                  </a:cubicBezTo>
                  <a:cubicBezTo>
                    <a:pt x="8" y="14"/>
                    <a:pt x="6" y="11"/>
                    <a:pt x="6" y="11"/>
                  </a:cubicBezTo>
                  <a:close/>
                  <a:moveTo>
                    <a:pt x="20" y="22"/>
                  </a:moveTo>
                  <a:cubicBezTo>
                    <a:pt x="18" y="22"/>
                    <a:pt x="17" y="22"/>
                    <a:pt x="18" y="20"/>
                  </a:cubicBezTo>
                  <a:cubicBezTo>
                    <a:pt x="18" y="19"/>
                    <a:pt x="20" y="20"/>
                    <a:pt x="20" y="22"/>
                  </a:cubicBezTo>
                  <a:close/>
                  <a:moveTo>
                    <a:pt x="0" y="5"/>
                  </a:moveTo>
                  <a:cubicBezTo>
                    <a:pt x="0" y="3"/>
                    <a:pt x="2" y="5"/>
                    <a:pt x="2" y="5"/>
                  </a:cubicBezTo>
                  <a:cubicBezTo>
                    <a:pt x="2" y="7"/>
                    <a:pt x="0" y="7"/>
                    <a:pt x="0" y="5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39" name="Freeform 438"/>
            <p:cNvSpPr>
              <a:spLocks noEditPoints="1"/>
            </p:cNvSpPr>
            <p:nvPr/>
          </p:nvSpPr>
          <p:spPr bwMode="auto">
            <a:xfrm>
              <a:off x="5261" y="3351"/>
              <a:ext cx="48" cy="101"/>
            </a:xfrm>
            <a:custGeom>
              <a:avLst/>
              <a:gdLst/>
              <a:ahLst/>
              <a:cxnLst>
                <a:cxn ang="0">
                  <a:pos x="5" y="11"/>
                </a:cxn>
                <a:cxn ang="0">
                  <a:pos x="2" y="8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5" y="5"/>
                </a:cxn>
                <a:cxn ang="0">
                  <a:pos x="5" y="11"/>
                </a:cxn>
                <a:cxn ang="0">
                  <a:pos x="8" y="16"/>
                </a:cxn>
                <a:cxn ang="0">
                  <a:pos x="11" y="19"/>
                </a:cxn>
                <a:cxn ang="0">
                  <a:pos x="6" y="14"/>
                </a:cxn>
                <a:cxn ang="0">
                  <a:pos x="8" y="16"/>
                </a:cxn>
                <a:cxn ang="0">
                  <a:pos x="14" y="30"/>
                </a:cxn>
                <a:cxn ang="0">
                  <a:pos x="17" y="33"/>
                </a:cxn>
                <a:cxn ang="0">
                  <a:pos x="14" y="30"/>
                </a:cxn>
                <a:cxn ang="0">
                  <a:pos x="15" y="22"/>
                </a:cxn>
                <a:cxn ang="0">
                  <a:pos x="14" y="21"/>
                </a:cxn>
                <a:cxn ang="0">
                  <a:pos x="15" y="22"/>
                </a:cxn>
                <a:cxn ang="0">
                  <a:pos x="12" y="18"/>
                </a:cxn>
                <a:cxn ang="0">
                  <a:pos x="14" y="16"/>
                </a:cxn>
                <a:cxn ang="0">
                  <a:pos x="12" y="18"/>
                </a:cxn>
                <a:cxn ang="0">
                  <a:pos x="11" y="10"/>
                </a:cxn>
                <a:cxn ang="0">
                  <a:pos x="12" y="7"/>
                </a:cxn>
                <a:cxn ang="0">
                  <a:pos x="11" y="10"/>
                </a:cxn>
                <a:cxn ang="0">
                  <a:pos x="20" y="41"/>
                </a:cxn>
                <a:cxn ang="0">
                  <a:pos x="23" y="44"/>
                </a:cxn>
                <a:cxn ang="0">
                  <a:pos x="20" y="41"/>
                </a:cxn>
                <a:cxn ang="0">
                  <a:pos x="23" y="49"/>
                </a:cxn>
                <a:cxn ang="0">
                  <a:pos x="25" y="52"/>
                </a:cxn>
                <a:cxn ang="0">
                  <a:pos x="23" y="49"/>
                </a:cxn>
              </a:cxnLst>
              <a:rect l="0" t="0" r="r" b="b"/>
              <a:pathLst>
                <a:path w="25" h="52">
                  <a:moveTo>
                    <a:pt x="5" y="11"/>
                  </a:moveTo>
                  <a:cubicBezTo>
                    <a:pt x="2" y="11"/>
                    <a:pt x="3" y="11"/>
                    <a:pt x="2" y="8"/>
                  </a:cubicBezTo>
                  <a:cubicBezTo>
                    <a:pt x="0" y="7"/>
                    <a:pt x="2" y="7"/>
                    <a:pt x="2" y="3"/>
                  </a:cubicBezTo>
                  <a:cubicBezTo>
                    <a:pt x="0" y="0"/>
                    <a:pt x="2" y="0"/>
                    <a:pt x="3" y="3"/>
                  </a:cubicBezTo>
                  <a:cubicBezTo>
                    <a:pt x="3" y="8"/>
                    <a:pt x="5" y="2"/>
                    <a:pt x="5" y="5"/>
                  </a:cubicBezTo>
                  <a:cubicBezTo>
                    <a:pt x="6" y="8"/>
                    <a:pt x="8" y="10"/>
                    <a:pt x="5" y="11"/>
                  </a:cubicBezTo>
                  <a:close/>
                  <a:moveTo>
                    <a:pt x="8" y="16"/>
                  </a:moveTo>
                  <a:cubicBezTo>
                    <a:pt x="9" y="18"/>
                    <a:pt x="8" y="21"/>
                    <a:pt x="11" y="19"/>
                  </a:cubicBezTo>
                  <a:cubicBezTo>
                    <a:pt x="12" y="19"/>
                    <a:pt x="6" y="11"/>
                    <a:pt x="6" y="14"/>
                  </a:cubicBezTo>
                  <a:cubicBezTo>
                    <a:pt x="6" y="16"/>
                    <a:pt x="5" y="16"/>
                    <a:pt x="8" y="16"/>
                  </a:cubicBezTo>
                  <a:close/>
                  <a:moveTo>
                    <a:pt x="14" y="30"/>
                  </a:moveTo>
                  <a:cubicBezTo>
                    <a:pt x="15" y="28"/>
                    <a:pt x="18" y="33"/>
                    <a:pt x="17" y="33"/>
                  </a:cubicBezTo>
                  <a:cubicBezTo>
                    <a:pt x="15" y="33"/>
                    <a:pt x="14" y="32"/>
                    <a:pt x="14" y="30"/>
                  </a:cubicBezTo>
                  <a:close/>
                  <a:moveTo>
                    <a:pt x="15" y="22"/>
                  </a:moveTo>
                  <a:cubicBezTo>
                    <a:pt x="12" y="22"/>
                    <a:pt x="14" y="19"/>
                    <a:pt x="14" y="21"/>
                  </a:cubicBezTo>
                  <a:cubicBezTo>
                    <a:pt x="15" y="22"/>
                    <a:pt x="15" y="24"/>
                    <a:pt x="15" y="22"/>
                  </a:cubicBezTo>
                  <a:close/>
                  <a:moveTo>
                    <a:pt x="12" y="18"/>
                  </a:moveTo>
                  <a:cubicBezTo>
                    <a:pt x="11" y="16"/>
                    <a:pt x="14" y="14"/>
                    <a:pt x="14" y="16"/>
                  </a:cubicBezTo>
                  <a:cubicBezTo>
                    <a:pt x="15" y="19"/>
                    <a:pt x="12" y="19"/>
                    <a:pt x="12" y="18"/>
                  </a:cubicBezTo>
                  <a:close/>
                  <a:moveTo>
                    <a:pt x="11" y="10"/>
                  </a:moveTo>
                  <a:cubicBezTo>
                    <a:pt x="9" y="8"/>
                    <a:pt x="12" y="7"/>
                    <a:pt x="12" y="7"/>
                  </a:cubicBezTo>
                  <a:cubicBezTo>
                    <a:pt x="14" y="8"/>
                    <a:pt x="11" y="10"/>
                    <a:pt x="11" y="10"/>
                  </a:cubicBezTo>
                  <a:close/>
                  <a:moveTo>
                    <a:pt x="20" y="41"/>
                  </a:moveTo>
                  <a:cubicBezTo>
                    <a:pt x="21" y="39"/>
                    <a:pt x="25" y="44"/>
                    <a:pt x="23" y="44"/>
                  </a:cubicBezTo>
                  <a:cubicBezTo>
                    <a:pt x="21" y="46"/>
                    <a:pt x="20" y="43"/>
                    <a:pt x="20" y="41"/>
                  </a:cubicBezTo>
                  <a:close/>
                  <a:moveTo>
                    <a:pt x="23" y="49"/>
                  </a:moveTo>
                  <a:cubicBezTo>
                    <a:pt x="23" y="47"/>
                    <a:pt x="25" y="52"/>
                    <a:pt x="25" y="52"/>
                  </a:cubicBezTo>
                  <a:cubicBezTo>
                    <a:pt x="23" y="52"/>
                    <a:pt x="21" y="49"/>
                    <a:pt x="23" y="49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0" name="Freeform 439"/>
            <p:cNvSpPr>
              <a:spLocks noEditPoints="1"/>
            </p:cNvSpPr>
            <p:nvPr/>
          </p:nvSpPr>
          <p:spPr bwMode="auto">
            <a:xfrm>
              <a:off x="5218" y="3459"/>
              <a:ext cx="74" cy="45"/>
            </a:xfrm>
            <a:custGeom>
              <a:avLst/>
              <a:gdLst/>
              <a:ahLst/>
              <a:cxnLst>
                <a:cxn ang="0">
                  <a:pos x="34" y="14"/>
                </a:cxn>
                <a:cxn ang="0">
                  <a:pos x="36" y="13"/>
                </a:cxn>
                <a:cxn ang="0">
                  <a:pos x="34" y="14"/>
                </a:cxn>
                <a:cxn ang="0">
                  <a:pos x="30" y="6"/>
                </a:cxn>
                <a:cxn ang="0">
                  <a:pos x="27" y="6"/>
                </a:cxn>
                <a:cxn ang="0">
                  <a:pos x="28" y="10"/>
                </a:cxn>
                <a:cxn ang="0">
                  <a:pos x="30" y="6"/>
                </a:cxn>
                <a:cxn ang="0">
                  <a:pos x="16" y="14"/>
                </a:cxn>
                <a:cxn ang="0">
                  <a:pos x="13" y="11"/>
                </a:cxn>
                <a:cxn ang="0">
                  <a:pos x="4" y="2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7" y="10"/>
                </a:cxn>
                <a:cxn ang="0">
                  <a:pos x="7" y="11"/>
                </a:cxn>
                <a:cxn ang="0">
                  <a:pos x="8" y="13"/>
                </a:cxn>
                <a:cxn ang="0">
                  <a:pos x="8" y="13"/>
                </a:cxn>
                <a:cxn ang="0">
                  <a:pos x="10" y="14"/>
                </a:cxn>
                <a:cxn ang="0">
                  <a:pos x="11" y="14"/>
                </a:cxn>
                <a:cxn ang="0">
                  <a:pos x="16" y="19"/>
                </a:cxn>
                <a:cxn ang="0">
                  <a:pos x="21" y="22"/>
                </a:cxn>
                <a:cxn ang="0">
                  <a:pos x="21" y="23"/>
                </a:cxn>
                <a:cxn ang="0">
                  <a:pos x="18" y="16"/>
                </a:cxn>
                <a:cxn ang="0">
                  <a:pos x="16" y="14"/>
                </a:cxn>
              </a:cxnLst>
              <a:rect l="0" t="0" r="r" b="b"/>
              <a:pathLst>
                <a:path w="38" h="23">
                  <a:moveTo>
                    <a:pt x="34" y="14"/>
                  </a:moveTo>
                  <a:cubicBezTo>
                    <a:pt x="33" y="13"/>
                    <a:pt x="34" y="11"/>
                    <a:pt x="36" y="13"/>
                  </a:cubicBezTo>
                  <a:cubicBezTo>
                    <a:pt x="38" y="16"/>
                    <a:pt x="34" y="16"/>
                    <a:pt x="34" y="14"/>
                  </a:cubicBezTo>
                  <a:close/>
                  <a:moveTo>
                    <a:pt x="30" y="6"/>
                  </a:moveTo>
                  <a:cubicBezTo>
                    <a:pt x="28" y="5"/>
                    <a:pt x="27" y="5"/>
                    <a:pt x="27" y="6"/>
                  </a:cubicBezTo>
                  <a:cubicBezTo>
                    <a:pt x="28" y="6"/>
                    <a:pt x="25" y="8"/>
                    <a:pt x="28" y="10"/>
                  </a:cubicBezTo>
                  <a:cubicBezTo>
                    <a:pt x="31" y="11"/>
                    <a:pt x="31" y="8"/>
                    <a:pt x="30" y="6"/>
                  </a:cubicBezTo>
                  <a:close/>
                  <a:moveTo>
                    <a:pt x="16" y="14"/>
                  </a:moveTo>
                  <a:cubicBezTo>
                    <a:pt x="13" y="11"/>
                    <a:pt x="13" y="11"/>
                    <a:pt x="13" y="11"/>
                  </a:cubicBezTo>
                  <a:cubicBezTo>
                    <a:pt x="13" y="8"/>
                    <a:pt x="5" y="3"/>
                    <a:pt x="4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2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1" y="14"/>
                  </a:cubicBezTo>
                  <a:cubicBezTo>
                    <a:pt x="11" y="16"/>
                    <a:pt x="14" y="17"/>
                    <a:pt x="16" y="19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1" y="23"/>
                    <a:pt x="21" y="23"/>
                    <a:pt x="21" y="23"/>
                  </a:cubicBezTo>
                  <a:cubicBezTo>
                    <a:pt x="27" y="20"/>
                    <a:pt x="27" y="23"/>
                    <a:pt x="18" y="16"/>
                  </a:cubicBezTo>
                  <a:cubicBezTo>
                    <a:pt x="18" y="14"/>
                    <a:pt x="16" y="13"/>
                    <a:pt x="16" y="14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4243" y="2943"/>
              <a:ext cx="64" cy="111"/>
            </a:xfrm>
            <a:custGeom>
              <a:avLst/>
              <a:gdLst/>
              <a:ahLst/>
              <a:cxnLst>
                <a:cxn ang="0">
                  <a:pos x="15" y="7"/>
                </a:cxn>
                <a:cxn ang="0">
                  <a:pos x="18" y="8"/>
                </a:cxn>
                <a:cxn ang="0">
                  <a:pos x="26" y="19"/>
                </a:cxn>
                <a:cxn ang="0">
                  <a:pos x="26" y="27"/>
                </a:cxn>
                <a:cxn ang="0">
                  <a:pos x="26" y="32"/>
                </a:cxn>
                <a:cxn ang="0">
                  <a:pos x="27" y="41"/>
                </a:cxn>
                <a:cxn ang="0">
                  <a:pos x="32" y="49"/>
                </a:cxn>
                <a:cxn ang="0">
                  <a:pos x="32" y="54"/>
                </a:cxn>
                <a:cxn ang="0">
                  <a:pos x="30" y="52"/>
                </a:cxn>
                <a:cxn ang="0">
                  <a:pos x="29" y="54"/>
                </a:cxn>
                <a:cxn ang="0">
                  <a:pos x="26" y="54"/>
                </a:cxn>
                <a:cxn ang="0">
                  <a:pos x="17" y="47"/>
                </a:cxn>
                <a:cxn ang="0">
                  <a:pos x="9" y="38"/>
                </a:cxn>
                <a:cxn ang="0">
                  <a:pos x="5" y="28"/>
                </a:cxn>
                <a:cxn ang="0">
                  <a:pos x="3" y="24"/>
                </a:cxn>
                <a:cxn ang="0">
                  <a:pos x="2" y="16"/>
                </a:cxn>
                <a:cxn ang="0">
                  <a:pos x="0" y="3"/>
                </a:cxn>
                <a:cxn ang="0">
                  <a:pos x="2" y="2"/>
                </a:cxn>
                <a:cxn ang="0">
                  <a:pos x="5" y="5"/>
                </a:cxn>
                <a:cxn ang="0">
                  <a:pos x="8" y="7"/>
                </a:cxn>
                <a:cxn ang="0">
                  <a:pos x="8" y="11"/>
                </a:cxn>
                <a:cxn ang="0">
                  <a:pos x="12" y="10"/>
                </a:cxn>
                <a:cxn ang="0">
                  <a:pos x="15" y="7"/>
                </a:cxn>
              </a:cxnLst>
              <a:rect l="0" t="0" r="r" b="b"/>
              <a:pathLst>
                <a:path w="33" h="57">
                  <a:moveTo>
                    <a:pt x="15" y="7"/>
                  </a:moveTo>
                  <a:cubicBezTo>
                    <a:pt x="17" y="7"/>
                    <a:pt x="17" y="5"/>
                    <a:pt x="18" y="8"/>
                  </a:cubicBezTo>
                  <a:cubicBezTo>
                    <a:pt x="18" y="11"/>
                    <a:pt x="24" y="14"/>
                    <a:pt x="26" y="19"/>
                  </a:cubicBezTo>
                  <a:cubicBezTo>
                    <a:pt x="27" y="24"/>
                    <a:pt x="26" y="27"/>
                    <a:pt x="26" y="27"/>
                  </a:cubicBezTo>
                  <a:cubicBezTo>
                    <a:pt x="26" y="28"/>
                    <a:pt x="24" y="30"/>
                    <a:pt x="26" y="32"/>
                  </a:cubicBezTo>
                  <a:cubicBezTo>
                    <a:pt x="27" y="33"/>
                    <a:pt x="23" y="38"/>
                    <a:pt x="27" y="41"/>
                  </a:cubicBezTo>
                  <a:cubicBezTo>
                    <a:pt x="30" y="44"/>
                    <a:pt x="29" y="47"/>
                    <a:pt x="32" y="49"/>
                  </a:cubicBezTo>
                  <a:cubicBezTo>
                    <a:pt x="32" y="50"/>
                    <a:pt x="33" y="55"/>
                    <a:pt x="32" y="54"/>
                  </a:cubicBezTo>
                  <a:cubicBezTo>
                    <a:pt x="30" y="54"/>
                    <a:pt x="32" y="54"/>
                    <a:pt x="30" y="52"/>
                  </a:cubicBezTo>
                  <a:cubicBezTo>
                    <a:pt x="29" y="52"/>
                    <a:pt x="30" y="54"/>
                    <a:pt x="29" y="54"/>
                  </a:cubicBezTo>
                  <a:cubicBezTo>
                    <a:pt x="26" y="52"/>
                    <a:pt x="27" y="57"/>
                    <a:pt x="26" y="54"/>
                  </a:cubicBezTo>
                  <a:cubicBezTo>
                    <a:pt x="24" y="50"/>
                    <a:pt x="23" y="54"/>
                    <a:pt x="17" y="47"/>
                  </a:cubicBezTo>
                  <a:cubicBezTo>
                    <a:pt x="9" y="39"/>
                    <a:pt x="8" y="41"/>
                    <a:pt x="9" y="38"/>
                  </a:cubicBezTo>
                  <a:cubicBezTo>
                    <a:pt x="11" y="35"/>
                    <a:pt x="3" y="30"/>
                    <a:pt x="5" y="28"/>
                  </a:cubicBezTo>
                  <a:cubicBezTo>
                    <a:pt x="5" y="27"/>
                    <a:pt x="3" y="28"/>
                    <a:pt x="3" y="24"/>
                  </a:cubicBezTo>
                  <a:cubicBezTo>
                    <a:pt x="3" y="17"/>
                    <a:pt x="0" y="19"/>
                    <a:pt x="2" y="16"/>
                  </a:cubicBezTo>
                  <a:cubicBezTo>
                    <a:pt x="2" y="14"/>
                    <a:pt x="3" y="8"/>
                    <a:pt x="0" y="3"/>
                  </a:cubicBezTo>
                  <a:cubicBezTo>
                    <a:pt x="0" y="0"/>
                    <a:pt x="0" y="0"/>
                    <a:pt x="2" y="2"/>
                  </a:cubicBezTo>
                  <a:cubicBezTo>
                    <a:pt x="3" y="3"/>
                    <a:pt x="5" y="2"/>
                    <a:pt x="5" y="5"/>
                  </a:cubicBezTo>
                  <a:cubicBezTo>
                    <a:pt x="6" y="7"/>
                    <a:pt x="8" y="3"/>
                    <a:pt x="8" y="7"/>
                  </a:cubicBezTo>
                  <a:cubicBezTo>
                    <a:pt x="8" y="8"/>
                    <a:pt x="6" y="10"/>
                    <a:pt x="8" y="11"/>
                  </a:cubicBezTo>
                  <a:cubicBezTo>
                    <a:pt x="9" y="13"/>
                    <a:pt x="9" y="7"/>
                    <a:pt x="12" y="10"/>
                  </a:cubicBezTo>
                  <a:cubicBezTo>
                    <a:pt x="14" y="11"/>
                    <a:pt x="14" y="11"/>
                    <a:pt x="15" y="7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4295" y="3046"/>
              <a:ext cx="6" cy="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0" y="2"/>
                </a:cxn>
              </a:cxnLst>
              <a:rect l="0" t="0" r="r" b="b"/>
              <a:pathLst>
                <a:path w="3" h="4">
                  <a:moveTo>
                    <a:pt x="0" y="2"/>
                  </a:moveTo>
                  <a:cubicBezTo>
                    <a:pt x="0" y="0"/>
                    <a:pt x="3" y="0"/>
                    <a:pt x="3" y="0"/>
                  </a:cubicBezTo>
                  <a:cubicBezTo>
                    <a:pt x="3" y="2"/>
                    <a:pt x="2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3" name="Freeform 442"/>
            <p:cNvSpPr>
              <a:spLocks noEditPoints="1"/>
            </p:cNvSpPr>
            <p:nvPr/>
          </p:nvSpPr>
          <p:spPr bwMode="auto">
            <a:xfrm>
              <a:off x="4163" y="2963"/>
              <a:ext cx="694" cy="318"/>
            </a:xfrm>
            <a:custGeom>
              <a:avLst/>
              <a:gdLst/>
              <a:ahLst/>
              <a:cxnLst>
                <a:cxn ang="0">
                  <a:pos x="306" y="91"/>
                </a:cxn>
                <a:cxn ang="0">
                  <a:pos x="288" y="67"/>
                </a:cxn>
                <a:cxn ang="0">
                  <a:pos x="341" y="73"/>
                </a:cxn>
                <a:cxn ang="0">
                  <a:pos x="157" y="37"/>
                </a:cxn>
                <a:cxn ang="0">
                  <a:pos x="115" y="40"/>
                </a:cxn>
                <a:cxn ang="0">
                  <a:pos x="121" y="87"/>
                </a:cxn>
                <a:cxn ang="0">
                  <a:pos x="167" y="87"/>
                </a:cxn>
                <a:cxn ang="0">
                  <a:pos x="179" y="29"/>
                </a:cxn>
                <a:cxn ang="0">
                  <a:pos x="24" y="35"/>
                </a:cxn>
                <a:cxn ang="0">
                  <a:pos x="71" y="112"/>
                </a:cxn>
                <a:cxn ang="0">
                  <a:pos x="77" y="80"/>
                </a:cxn>
                <a:cxn ang="0">
                  <a:pos x="45" y="37"/>
                </a:cxn>
                <a:cxn ang="0">
                  <a:pos x="4" y="1"/>
                </a:cxn>
                <a:cxn ang="0">
                  <a:pos x="138" y="140"/>
                </a:cxn>
                <a:cxn ang="0">
                  <a:pos x="128" y="122"/>
                </a:cxn>
                <a:cxn ang="0">
                  <a:pos x="85" y="121"/>
                </a:cxn>
                <a:cxn ang="0">
                  <a:pos x="347" y="129"/>
                </a:cxn>
                <a:cxn ang="0">
                  <a:pos x="161" y="124"/>
                </a:cxn>
                <a:cxn ang="0">
                  <a:pos x="166" y="143"/>
                </a:cxn>
                <a:cxn ang="0">
                  <a:pos x="189" y="144"/>
                </a:cxn>
                <a:cxn ang="0">
                  <a:pos x="181" y="141"/>
                </a:cxn>
                <a:cxn ang="0">
                  <a:pos x="195" y="140"/>
                </a:cxn>
                <a:cxn ang="0">
                  <a:pos x="208" y="144"/>
                </a:cxn>
                <a:cxn ang="0">
                  <a:pos x="210" y="141"/>
                </a:cxn>
                <a:cxn ang="0">
                  <a:pos x="222" y="141"/>
                </a:cxn>
                <a:cxn ang="0">
                  <a:pos x="228" y="138"/>
                </a:cxn>
                <a:cxn ang="0">
                  <a:pos x="236" y="136"/>
                </a:cxn>
                <a:cxn ang="0">
                  <a:pos x="195" y="149"/>
                </a:cxn>
                <a:cxn ang="0">
                  <a:pos x="240" y="149"/>
                </a:cxn>
                <a:cxn ang="0">
                  <a:pos x="230" y="149"/>
                </a:cxn>
                <a:cxn ang="0">
                  <a:pos x="205" y="88"/>
                </a:cxn>
                <a:cxn ang="0">
                  <a:pos x="221" y="63"/>
                </a:cxn>
                <a:cxn ang="0">
                  <a:pos x="231" y="48"/>
                </a:cxn>
                <a:cxn ang="0">
                  <a:pos x="193" y="73"/>
                </a:cxn>
                <a:cxn ang="0">
                  <a:pos x="246" y="88"/>
                </a:cxn>
                <a:cxn ang="0">
                  <a:pos x="260" y="90"/>
                </a:cxn>
                <a:cxn ang="0">
                  <a:pos x="262" y="71"/>
                </a:cxn>
                <a:cxn ang="0">
                  <a:pos x="285" y="70"/>
                </a:cxn>
                <a:cxn ang="0">
                  <a:pos x="260" y="54"/>
                </a:cxn>
                <a:cxn ang="0">
                  <a:pos x="257" y="48"/>
                </a:cxn>
                <a:cxn ang="0">
                  <a:pos x="213" y="107"/>
                </a:cxn>
                <a:cxn ang="0">
                  <a:pos x="224" y="101"/>
                </a:cxn>
                <a:cxn ang="0">
                  <a:pos x="225" y="70"/>
                </a:cxn>
                <a:cxn ang="0">
                  <a:pos x="312" y="119"/>
                </a:cxn>
                <a:cxn ang="0">
                  <a:pos x="100" y="88"/>
                </a:cxn>
                <a:cxn ang="0">
                  <a:pos x="90" y="82"/>
                </a:cxn>
                <a:cxn ang="0">
                  <a:pos x="12" y="34"/>
                </a:cxn>
                <a:cxn ang="0">
                  <a:pos x="29" y="67"/>
                </a:cxn>
                <a:cxn ang="0">
                  <a:pos x="74" y="60"/>
                </a:cxn>
                <a:cxn ang="0">
                  <a:pos x="67" y="48"/>
                </a:cxn>
                <a:cxn ang="0">
                  <a:pos x="58" y="43"/>
                </a:cxn>
                <a:cxn ang="0">
                  <a:pos x="62" y="48"/>
                </a:cxn>
                <a:cxn ang="0">
                  <a:pos x="326" y="74"/>
                </a:cxn>
                <a:cxn ang="0">
                  <a:pos x="275" y="135"/>
                </a:cxn>
                <a:cxn ang="0">
                  <a:pos x="260" y="138"/>
                </a:cxn>
                <a:cxn ang="0">
                  <a:pos x="312" y="115"/>
                </a:cxn>
                <a:cxn ang="0">
                  <a:pos x="245" y="76"/>
                </a:cxn>
                <a:cxn ang="0">
                  <a:pos x="265" y="91"/>
                </a:cxn>
                <a:cxn ang="0">
                  <a:pos x="74" y="45"/>
                </a:cxn>
              </a:cxnLst>
              <a:rect l="0" t="0" r="r" b="b"/>
              <a:pathLst>
                <a:path w="358" h="164">
                  <a:moveTo>
                    <a:pt x="358" y="138"/>
                  </a:moveTo>
                  <a:cubicBezTo>
                    <a:pt x="353" y="136"/>
                    <a:pt x="352" y="138"/>
                    <a:pt x="350" y="136"/>
                  </a:cubicBezTo>
                  <a:cubicBezTo>
                    <a:pt x="350" y="135"/>
                    <a:pt x="345" y="140"/>
                    <a:pt x="349" y="133"/>
                  </a:cubicBezTo>
                  <a:cubicBezTo>
                    <a:pt x="352" y="129"/>
                    <a:pt x="345" y="130"/>
                    <a:pt x="345" y="125"/>
                  </a:cubicBezTo>
                  <a:cubicBezTo>
                    <a:pt x="344" y="122"/>
                    <a:pt x="349" y="125"/>
                    <a:pt x="345" y="121"/>
                  </a:cubicBezTo>
                  <a:cubicBezTo>
                    <a:pt x="342" y="118"/>
                    <a:pt x="341" y="110"/>
                    <a:pt x="338" y="107"/>
                  </a:cubicBezTo>
                  <a:cubicBezTo>
                    <a:pt x="333" y="104"/>
                    <a:pt x="330" y="105"/>
                    <a:pt x="327" y="102"/>
                  </a:cubicBezTo>
                  <a:cubicBezTo>
                    <a:pt x="321" y="99"/>
                    <a:pt x="320" y="102"/>
                    <a:pt x="313" y="97"/>
                  </a:cubicBezTo>
                  <a:cubicBezTo>
                    <a:pt x="309" y="93"/>
                    <a:pt x="306" y="94"/>
                    <a:pt x="306" y="91"/>
                  </a:cubicBezTo>
                  <a:cubicBezTo>
                    <a:pt x="307" y="85"/>
                    <a:pt x="306" y="85"/>
                    <a:pt x="304" y="93"/>
                  </a:cubicBezTo>
                  <a:cubicBezTo>
                    <a:pt x="304" y="97"/>
                    <a:pt x="300" y="97"/>
                    <a:pt x="298" y="94"/>
                  </a:cubicBezTo>
                  <a:cubicBezTo>
                    <a:pt x="297" y="91"/>
                    <a:pt x="303" y="93"/>
                    <a:pt x="298" y="88"/>
                  </a:cubicBezTo>
                  <a:cubicBezTo>
                    <a:pt x="294" y="85"/>
                    <a:pt x="294" y="87"/>
                    <a:pt x="292" y="85"/>
                  </a:cubicBezTo>
                  <a:cubicBezTo>
                    <a:pt x="292" y="80"/>
                    <a:pt x="300" y="87"/>
                    <a:pt x="301" y="82"/>
                  </a:cubicBezTo>
                  <a:cubicBezTo>
                    <a:pt x="301" y="79"/>
                    <a:pt x="307" y="84"/>
                    <a:pt x="307" y="80"/>
                  </a:cubicBezTo>
                  <a:cubicBezTo>
                    <a:pt x="307" y="76"/>
                    <a:pt x="295" y="82"/>
                    <a:pt x="294" y="77"/>
                  </a:cubicBezTo>
                  <a:cubicBezTo>
                    <a:pt x="291" y="73"/>
                    <a:pt x="291" y="71"/>
                    <a:pt x="288" y="71"/>
                  </a:cubicBezTo>
                  <a:cubicBezTo>
                    <a:pt x="281" y="71"/>
                    <a:pt x="288" y="68"/>
                    <a:pt x="288" y="67"/>
                  </a:cubicBezTo>
                  <a:cubicBezTo>
                    <a:pt x="286" y="63"/>
                    <a:pt x="289" y="65"/>
                    <a:pt x="292" y="63"/>
                  </a:cubicBezTo>
                  <a:cubicBezTo>
                    <a:pt x="294" y="63"/>
                    <a:pt x="294" y="57"/>
                    <a:pt x="301" y="62"/>
                  </a:cubicBezTo>
                  <a:cubicBezTo>
                    <a:pt x="309" y="67"/>
                    <a:pt x="309" y="62"/>
                    <a:pt x="310" y="67"/>
                  </a:cubicBezTo>
                  <a:cubicBezTo>
                    <a:pt x="312" y="73"/>
                    <a:pt x="309" y="73"/>
                    <a:pt x="310" y="80"/>
                  </a:cubicBezTo>
                  <a:cubicBezTo>
                    <a:pt x="313" y="87"/>
                    <a:pt x="312" y="79"/>
                    <a:pt x="313" y="80"/>
                  </a:cubicBezTo>
                  <a:cubicBezTo>
                    <a:pt x="315" y="84"/>
                    <a:pt x="313" y="88"/>
                    <a:pt x="318" y="90"/>
                  </a:cubicBezTo>
                  <a:cubicBezTo>
                    <a:pt x="321" y="91"/>
                    <a:pt x="327" y="77"/>
                    <a:pt x="329" y="79"/>
                  </a:cubicBezTo>
                  <a:cubicBezTo>
                    <a:pt x="330" y="80"/>
                    <a:pt x="335" y="77"/>
                    <a:pt x="335" y="76"/>
                  </a:cubicBezTo>
                  <a:cubicBezTo>
                    <a:pt x="333" y="74"/>
                    <a:pt x="338" y="71"/>
                    <a:pt x="341" y="73"/>
                  </a:cubicBezTo>
                  <a:cubicBezTo>
                    <a:pt x="344" y="74"/>
                    <a:pt x="353" y="80"/>
                    <a:pt x="358" y="80"/>
                  </a:cubicBezTo>
                  <a:cubicBezTo>
                    <a:pt x="358" y="138"/>
                    <a:pt x="358" y="138"/>
                    <a:pt x="358" y="138"/>
                  </a:cubicBezTo>
                  <a:close/>
                  <a:moveTo>
                    <a:pt x="178" y="17"/>
                  </a:moveTo>
                  <a:cubicBezTo>
                    <a:pt x="175" y="14"/>
                    <a:pt x="176" y="15"/>
                    <a:pt x="173" y="15"/>
                  </a:cubicBezTo>
                  <a:cubicBezTo>
                    <a:pt x="169" y="15"/>
                    <a:pt x="166" y="14"/>
                    <a:pt x="164" y="17"/>
                  </a:cubicBezTo>
                  <a:cubicBezTo>
                    <a:pt x="163" y="20"/>
                    <a:pt x="163" y="23"/>
                    <a:pt x="163" y="26"/>
                  </a:cubicBezTo>
                  <a:cubicBezTo>
                    <a:pt x="163" y="29"/>
                    <a:pt x="160" y="26"/>
                    <a:pt x="160" y="29"/>
                  </a:cubicBezTo>
                  <a:cubicBezTo>
                    <a:pt x="158" y="32"/>
                    <a:pt x="158" y="32"/>
                    <a:pt x="160" y="32"/>
                  </a:cubicBezTo>
                  <a:cubicBezTo>
                    <a:pt x="161" y="34"/>
                    <a:pt x="157" y="34"/>
                    <a:pt x="157" y="37"/>
                  </a:cubicBezTo>
                  <a:cubicBezTo>
                    <a:pt x="157" y="39"/>
                    <a:pt x="157" y="40"/>
                    <a:pt x="155" y="42"/>
                  </a:cubicBezTo>
                  <a:cubicBezTo>
                    <a:pt x="155" y="45"/>
                    <a:pt x="150" y="42"/>
                    <a:pt x="149" y="45"/>
                  </a:cubicBezTo>
                  <a:cubicBezTo>
                    <a:pt x="147" y="46"/>
                    <a:pt x="144" y="45"/>
                    <a:pt x="143" y="43"/>
                  </a:cubicBezTo>
                  <a:cubicBezTo>
                    <a:pt x="141" y="43"/>
                    <a:pt x="144" y="42"/>
                    <a:pt x="140" y="42"/>
                  </a:cubicBezTo>
                  <a:cubicBezTo>
                    <a:pt x="134" y="42"/>
                    <a:pt x="137" y="46"/>
                    <a:pt x="135" y="46"/>
                  </a:cubicBezTo>
                  <a:cubicBezTo>
                    <a:pt x="132" y="46"/>
                    <a:pt x="134" y="49"/>
                    <a:pt x="129" y="48"/>
                  </a:cubicBezTo>
                  <a:cubicBezTo>
                    <a:pt x="125" y="46"/>
                    <a:pt x="125" y="51"/>
                    <a:pt x="121" y="48"/>
                  </a:cubicBezTo>
                  <a:cubicBezTo>
                    <a:pt x="120" y="46"/>
                    <a:pt x="118" y="43"/>
                    <a:pt x="117" y="43"/>
                  </a:cubicBezTo>
                  <a:cubicBezTo>
                    <a:pt x="115" y="43"/>
                    <a:pt x="117" y="42"/>
                    <a:pt x="115" y="40"/>
                  </a:cubicBezTo>
                  <a:cubicBezTo>
                    <a:pt x="114" y="40"/>
                    <a:pt x="115" y="37"/>
                    <a:pt x="115" y="37"/>
                  </a:cubicBezTo>
                  <a:cubicBezTo>
                    <a:pt x="112" y="37"/>
                    <a:pt x="112" y="40"/>
                    <a:pt x="112" y="42"/>
                  </a:cubicBezTo>
                  <a:cubicBezTo>
                    <a:pt x="109" y="45"/>
                    <a:pt x="108" y="54"/>
                    <a:pt x="111" y="56"/>
                  </a:cubicBezTo>
                  <a:cubicBezTo>
                    <a:pt x="114" y="57"/>
                    <a:pt x="109" y="59"/>
                    <a:pt x="112" y="62"/>
                  </a:cubicBezTo>
                  <a:cubicBezTo>
                    <a:pt x="115" y="65"/>
                    <a:pt x="111" y="65"/>
                    <a:pt x="114" y="65"/>
                  </a:cubicBezTo>
                  <a:cubicBezTo>
                    <a:pt x="117" y="67"/>
                    <a:pt x="112" y="68"/>
                    <a:pt x="114" y="70"/>
                  </a:cubicBezTo>
                  <a:cubicBezTo>
                    <a:pt x="115" y="71"/>
                    <a:pt x="117" y="67"/>
                    <a:pt x="118" y="70"/>
                  </a:cubicBezTo>
                  <a:cubicBezTo>
                    <a:pt x="120" y="73"/>
                    <a:pt x="117" y="73"/>
                    <a:pt x="118" y="77"/>
                  </a:cubicBezTo>
                  <a:cubicBezTo>
                    <a:pt x="123" y="88"/>
                    <a:pt x="118" y="87"/>
                    <a:pt x="121" y="87"/>
                  </a:cubicBezTo>
                  <a:cubicBezTo>
                    <a:pt x="125" y="87"/>
                    <a:pt x="126" y="88"/>
                    <a:pt x="128" y="87"/>
                  </a:cubicBezTo>
                  <a:cubicBezTo>
                    <a:pt x="129" y="84"/>
                    <a:pt x="134" y="87"/>
                    <a:pt x="132" y="90"/>
                  </a:cubicBezTo>
                  <a:cubicBezTo>
                    <a:pt x="132" y="93"/>
                    <a:pt x="134" y="91"/>
                    <a:pt x="135" y="90"/>
                  </a:cubicBezTo>
                  <a:cubicBezTo>
                    <a:pt x="137" y="88"/>
                    <a:pt x="140" y="91"/>
                    <a:pt x="141" y="88"/>
                  </a:cubicBezTo>
                  <a:cubicBezTo>
                    <a:pt x="143" y="85"/>
                    <a:pt x="144" y="90"/>
                    <a:pt x="146" y="88"/>
                  </a:cubicBezTo>
                  <a:cubicBezTo>
                    <a:pt x="147" y="88"/>
                    <a:pt x="146" y="91"/>
                    <a:pt x="149" y="90"/>
                  </a:cubicBezTo>
                  <a:cubicBezTo>
                    <a:pt x="153" y="88"/>
                    <a:pt x="155" y="93"/>
                    <a:pt x="155" y="96"/>
                  </a:cubicBezTo>
                  <a:cubicBezTo>
                    <a:pt x="153" y="101"/>
                    <a:pt x="161" y="94"/>
                    <a:pt x="164" y="93"/>
                  </a:cubicBezTo>
                  <a:cubicBezTo>
                    <a:pt x="166" y="93"/>
                    <a:pt x="167" y="88"/>
                    <a:pt x="167" y="87"/>
                  </a:cubicBezTo>
                  <a:cubicBezTo>
                    <a:pt x="167" y="85"/>
                    <a:pt x="169" y="87"/>
                    <a:pt x="169" y="84"/>
                  </a:cubicBezTo>
                  <a:cubicBezTo>
                    <a:pt x="169" y="80"/>
                    <a:pt x="172" y="84"/>
                    <a:pt x="170" y="77"/>
                  </a:cubicBezTo>
                  <a:cubicBezTo>
                    <a:pt x="169" y="71"/>
                    <a:pt x="173" y="71"/>
                    <a:pt x="175" y="68"/>
                  </a:cubicBezTo>
                  <a:cubicBezTo>
                    <a:pt x="176" y="65"/>
                    <a:pt x="179" y="68"/>
                    <a:pt x="179" y="62"/>
                  </a:cubicBezTo>
                  <a:cubicBezTo>
                    <a:pt x="178" y="56"/>
                    <a:pt x="179" y="51"/>
                    <a:pt x="181" y="49"/>
                  </a:cubicBezTo>
                  <a:cubicBezTo>
                    <a:pt x="182" y="48"/>
                    <a:pt x="181" y="46"/>
                    <a:pt x="184" y="48"/>
                  </a:cubicBezTo>
                  <a:cubicBezTo>
                    <a:pt x="185" y="51"/>
                    <a:pt x="190" y="49"/>
                    <a:pt x="190" y="48"/>
                  </a:cubicBezTo>
                  <a:cubicBezTo>
                    <a:pt x="190" y="46"/>
                    <a:pt x="179" y="40"/>
                    <a:pt x="181" y="37"/>
                  </a:cubicBezTo>
                  <a:cubicBezTo>
                    <a:pt x="184" y="34"/>
                    <a:pt x="181" y="34"/>
                    <a:pt x="179" y="29"/>
                  </a:cubicBezTo>
                  <a:cubicBezTo>
                    <a:pt x="179" y="26"/>
                    <a:pt x="176" y="28"/>
                    <a:pt x="176" y="25"/>
                  </a:cubicBezTo>
                  <a:cubicBezTo>
                    <a:pt x="178" y="20"/>
                    <a:pt x="181" y="23"/>
                    <a:pt x="181" y="21"/>
                  </a:cubicBezTo>
                  <a:cubicBezTo>
                    <a:pt x="181" y="21"/>
                    <a:pt x="179" y="20"/>
                    <a:pt x="178" y="18"/>
                  </a:cubicBezTo>
                  <a:cubicBezTo>
                    <a:pt x="178" y="17"/>
                    <a:pt x="178" y="18"/>
                    <a:pt x="178" y="17"/>
                  </a:cubicBezTo>
                  <a:close/>
                  <a:moveTo>
                    <a:pt x="4" y="12"/>
                  </a:moveTo>
                  <a:cubicBezTo>
                    <a:pt x="7" y="17"/>
                    <a:pt x="7" y="15"/>
                    <a:pt x="10" y="18"/>
                  </a:cubicBezTo>
                  <a:cubicBezTo>
                    <a:pt x="12" y="23"/>
                    <a:pt x="12" y="18"/>
                    <a:pt x="16" y="23"/>
                  </a:cubicBezTo>
                  <a:cubicBezTo>
                    <a:pt x="19" y="29"/>
                    <a:pt x="15" y="26"/>
                    <a:pt x="19" y="29"/>
                  </a:cubicBezTo>
                  <a:cubicBezTo>
                    <a:pt x="22" y="31"/>
                    <a:pt x="18" y="32"/>
                    <a:pt x="24" y="35"/>
                  </a:cubicBezTo>
                  <a:cubicBezTo>
                    <a:pt x="27" y="37"/>
                    <a:pt x="30" y="40"/>
                    <a:pt x="30" y="42"/>
                  </a:cubicBezTo>
                  <a:cubicBezTo>
                    <a:pt x="29" y="43"/>
                    <a:pt x="29" y="42"/>
                    <a:pt x="32" y="48"/>
                  </a:cubicBezTo>
                  <a:cubicBezTo>
                    <a:pt x="33" y="54"/>
                    <a:pt x="32" y="54"/>
                    <a:pt x="35" y="56"/>
                  </a:cubicBezTo>
                  <a:cubicBezTo>
                    <a:pt x="38" y="57"/>
                    <a:pt x="35" y="57"/>
                    <a:pt x="41" y="63"/>
                  </a:cubicBezTo>
                  <a:cubicBezTo>
                    <a:pt x="44" y="67"/>
                    <a:pt x="41" y="68"/>
                    <a:pt x="42" y="70"/>
                  </a:cubicBezTo>
                  <a:cubicBezTo>
                    <a:pt x="45" y="71"/>
                    <a:pt x="45" y="74"/>
                    <a:pt x="47" y="79"/>
                  </a:cubicBezTo>
                  <a:cubicBezTo>
                    <a:pt x="47" y="82"/>
                    <a:pt x="50" y="87"/>
                    <a:pt x="54" y="91"/>
                  </a:cubicBezTo>
                  <a:cubicBezTo>
                    <a:pt x="58" y="94"/>
                    <a:pt x="56" y="94"/>
                    <a:pt x="62" y="101"/>
                  </a:cubicBezTo>
                  <a:cubicBezTo>
                    <a:pt x="67" y="105"/>
                    <a:pt x="70" y="107"/>
                    <a:pt x="71" y="112"/>
                  </a:cubicBezTo>
                  <a:cubicBezTo>
                    <a:pt x="74" y="115"/>
                    <a:pt x="77" y="119"/>
                    <a:pt x="76" y="113"/>
                  </a:cubicBezTo>
                  <a:cubicBezTo>
                    <a:pt x="74" y="107"/>
                    <a:pt x="80" y="116"/>
                    <a:pt x="80" y="112"/>
                  </a:cubicBezTo>
                  <a:cubicBezTo>
                    <a:pt x="82" y="108"/>
                    <a:pt x="83" y="116"/>
                    <a:pt x="85" y="115"/>
                  </a:cubicBezTo>
                  <a:cubicBezTo>
                    <a:pt x="86" y="113"/>
                    <a:pt x="86" y="110"/>
                    <a:pt x="86" y="104"/>
                  </a:cubicBezTo>
                  <a:cubicBezTo>
                    <a:pt x="86" y="99"/>
                    <a:pt x="85" y="101"/>
                    <a:pt x="86" y="97"/>
                  </a:cubicBezTo>
                  <a:cubicBezTo>
                    <a:pt x="88" y="93"/>
                    <a:pt x="85" y="94"/>
                    <a:pt x="86" y="90"/>
                  </a:cubicBezTo>
                  <a:cubicBezTo>
                    <a:pt x="90" y="87"/>
                    <a:pt x="86" y="87"/>
                    <a:pt x="85" y="84"/>
                  </a:cubicBezTo>
                  <a:cubicBezTo>
                    <a:pt x="83" y="80"/>
                    <a:pt x="83" y="79"/>
                    <a:pt x="80" y="80"/>
                  </a:cubicBezTo>
                  <a:cubicBezTo>
                    <a:pt x="79" y="82"/>
                    <a:pt x="80" y="79"/>
                    <a:pt x="77" y="80"/>
                  </a:cubicBezTo>
                  <a:cubicBezTo>
                    <a:pt x="74" y="84"/>
                    <a:pt x="80" y="77"/>
                    <a:pt x="77" y="77"/>
                  </a:cubicBezTo>
                  <a:cubicBezTo>
                    <a:pt x="74" y="77"/>
                    <a:pt x="76" y="67"/>
                    <a:pt x="73" y="67"/>
                  </a:cubicBezTo>
                  <a:cubicBezTo>
                    <a:pt x="68" y="68"/>
                    <a:pt x="65" y="65"/>
                    <a:pt x="67" y="62"/>
                  </a:cubicBezTo>
                  <a:cubicBezTo>
                    <a:pt x="68" y="60"/>
                    <a:pt x="65" y="59"/>
                    <a:pt x="68" y="59"/>
                  </a:cubicBezTo>
                  <a:cubicBezTo>
                    <a:pt x="71" y="57"/>
                    <a:pt x="68" y="51"/>
                    <a:pt x="65" y="52"/>
                  </a:cubicBezTo>
                  <a:cubicBezTo>
                    <a:pt x="62" y="54"/>
                    <a:pt x="65" y="51"/>
                    <a:pt x="61" y="49"/>
                  </a:cubicBezTo>
                  <a:cubicBezTo>
                    <a:pt x="54" y="49"/>
                    <a:pt x="59" y="42"/>
                    <a:pt x="51" y="40"/>
                  </a:cubicBezTo>
                  <a:cubicBezTo>
                    <a:pt x="48" y="40"/>
                    <a:pt x="50" y="37"/>
                    <a:pt x="48" y="35"/>
                  </a:cubicBezTo>
                  <a:cubicBezTo>
                    <a:pt x="44" y="32"/>
                    <a:pt x="47" y="39"/>
                    <a:pt x="45" y="37"/>
                  </a:cubicBezTo>
                  <a:cubicBezTo>
                    <a:pt x="44" y="35"/>
                    <a:pt x="42" y="37"/>
                    <a:pt x="42" y="32"/>
                  </a:cubicBezTo>
                  <a:cubicBezTo>
                    <a:pt x="41" y="29"/>
                    <a:pt x="41" y="32"/>
                    <a:pt x="39" y="29"/>
                  </a:cubicBezTo>
                  <a:cubicBezTo>
                    <a:pt x="38" y="28"/>
                    <a:pt x="35" y="23"/>
                    <a:pt x="32" y="21"/>
                  </a:cubicBezTo>
                  <a:cubicBezTo>
                    <a:pt x="29" y="21"/>
                    <a:pt x="29" y="18"/>
                    <a:pt x="27" y="17"/>
                  </a:cubicBezTo>
                  <a:cubicBezTo>
                    <a:pt x="24" y="17"/>
                    <a:pt x="27" y="14"/>
                    <a:pt x="24" y="14"/>
                  </a:cubicBezTo>
                  <a:cubicBezTo>
                    <a:pt x="22" y="12"/>
                    <a:pt x="24" y="11"/>
                    <a:pt x="21" y="7"/>
                  </a:cubicBezTo>
                  <a:cubicBezTo>
                    <a:pt x="18" y="3"/>
                    <a:pt x="19" y="7"/>
                    <a:pt x="16" y="6"/>
                  </a:cubicBezTo>
                  <a:cubicBezTo>
                    <a:pt x="15" y="4"/>
                    <a:pt x="15" y="6"/>
                    <a:pt x="10" y="6"/>
                  </a:cubicBezTo>
                  <a:cubicBezTo>
                    <a:pt x="4" y="4"/>
                    <a:pt x="9" y="4"/>
                    <a:pt x="4" y="1"/>
                  </a:cubicBezTo>
                  <a:cubicBezTo>
                    <a:pt x="0" y="0"/>
                    <a:pt x="1" y="6"/>
                    <a:pt x="4" y="12"/>
                  </a:cubicBezTo>
                  <a:close/>
                  <a:moveTo>
                    <a:pt x="82" y="124"/>
                  </a:moveTo>
                  <a:cubicBezTo>
                    <a:pt x="83" y="124"/>
                    <a:pt x="86" y="122"/>
                    <a:pt x="88" y="125"/>
                  </a:cubicBezTo>
                  <a:cubicBezTo>
                    <a:pt x="90" y="127"/>
                    <a:pt x="93" y="124"/>
                    <a:pt x="91" y="127"/>
                  </a:cubicBezTo>
                  <a:cubicBezTo>
                    <a:pt x="90" y="130"/>
                    <a:pt x="91" y="127"/>
                    <a:pt x="102" y="133"/>
                  </a:cubicBezTo>
                  <a:cubicBezTo>
                    <a:pt x="106" y="135"/>
                    <a:pt x="108" y="130"/>
                    <a:pt x="109" y="132"/>
                  </a:cubicBezTo>
                  <a:cubicBezTo>
                    <a:pt x="111" y="133"/>
                    <a:pt x="112" y="132"/>
                    <a:pt x="117" y="133"/>
                  </a:cubicBezTo>
                  <a:cubicBezTo>
                    <a:pt x="121" y="135"/>
                    <a:pt x="118" y="136"/>
                    <a:pt x="129" y="138"/>
                  </a:cubicBezTo>
                  <a:cubicBezTo>
                    <a:pt x="137" y="140"/>
                    <a:pt x="129" y="136"/>
                    <a:pt x="138" y="140"/>
                  </a:cubicBezTo>
                  <a:cubicBezTo>
                    <a:pt x="146" y="141"/>
                    <a:pt x="138" y="135"/>
                    <a:pt x="146" y="140"/>
                  </a:cubicBezTo>
                  <a:cubicBezTo>
                    <a:pt x="150" y="141"/>
                    <a:pt x="150" y="141"/>
                    <a:pt x="153" y="143"/>
                  </a:cubicBezTo>
                  <a:cubicBezTo>
                    <a:pt x="155" y="144"/>
                    <a:pt x="155" y="141"/>
                    <a:pt x="153" y="141"/>
                  </a:cubicBezTo>
                  <a:cubicBezTo>
                    <a:pt x="150" y="140"/>
                    <a:pt x="158" y="132"/>
                    <a:pt x="152" y="132"/>
                  </a:cubicBezTo>
                  <a:cubicBezTo>
                    <a:pt x="147" y="132"/>
                    <a:pt x="147" y="133"/>
                    <a:pt x="143" y="132"/>
                  </a:cubicBezTo>
                  <a:cubicBezTo>
                    <a:pt x="138" y="130"/>
                    <a:pt x="141" y="130"/>
                    <a:pt x="140" y="125"/>
                  </a:cubicBezTo>
                  <a:cubicBezTo>
                    <a:pt x="137" y="121"/>
                    <a:pt x="137" y="127"/>
                    <a:pt x="135" y="124"/>
                  </a:cubicBezTo>
                  <a:cubicBezTo>
                    <a:pt x="134" y="121"/>
                    <a:pt x="134" y="125"/>
                    <a:pt x="132" y="122"/>
                  </a:cubicBezTo>
                  <a:cubicBezTo>
                    <a:pt x="131" y="121"/>
                    <a:pt x="129" y="124"/>
                    <a:pt x="128" y="122"/>
                  </a:cubicBezTo>
                  <a:cubicBezTo>
                    <a:pt x="126" y="119"/>
                    <a:pt x="125" y="118"/>
                    <a:pt x="123" y="122"/>
                  </a:cubicBezTo>
                  <a:cubicBezTo>
                    <a:pt x="121" y="129"/>
                    <a:pt x="121" y="124"/>
                    <a:pt x="117" y="124"/>
                  </a:cubicBezTo>
                  <a:cubicBezTo>
                    <a:pt x="114" y="124"/>
                    <a:pt x="114" y="125"/>
                    <a:pt x="112" y="124"/>
                  </a:cubicBezTo>
                  <a:cubicBezTo>
                    <a:pt x="109" y="122"/>
                    <a:pt x="108" y="125"/>
                    <a:pt x="106" y="119"/>
                  </a:cubicBezTo>
                  <a:cubicBezTo>
                    <a:pt x="105" y="116"/>
                    <a:pt x="105" y="119"/>
                    <a:pt x="102" y="118"/>
                  </a:cubicBezTo>
                  <a:cubicBezTo>
                    <a:pt x="100" y="116"/>
                    <a:pt x="100" y="119"/>
                    <a:pt x="99" y="116"/>
                  </a:cubicBezTo>
                  <a:cubicBezTo>
                    <a:pt x="97" y="115"/>
                    <a:pt x="94" y="113"/>
                    <a:pt x="94" y="116"/>
                  </a:cubicBezTo>
                  <a:cubicBezTo>
                    <a:pt x="94" y="118"/>
                    <a:pt x="93" y="116"/>
                    <a:pt x="88" y="115"/>
                  </a:cubicBezTo>
                  <a:cubicBezTo>
                    <a:pt x="85" y="115"/>
                    <a:pt x="86" y="119"/>
                    <a:pt x="85" y="121"/>
                  </a:cubicBezTo>
                  <a:cubicBezTo>
                    <a:pt x="82" y="121"/>
                    <a:pt x="85" y="122"/>
                    <a:pt x="82" y="122"/>
                  </a:cubicBezTo>
                  <a:cubicBezTo>
                    <a:pt x="80" y="122"/>
                    <a:pt x="80" y="124"/>
                    <a:pt x="82" y="124"/>
                  </a:cubicBezTo>
                  <a:close/>
                  <a:moveTo>
                    <a:pt x="339" y="133"/>
                  </a:moveTo>
                  <a:cubicBezTo>
                    <a:pt x="339" y="135"/>
                    <a:pt x="338" y="138"/>
                    <a:pt x="338" y="140"/>
                  </a:cubicBezTo>
                  <a:cubicBezTo>
                    <a:pt x="338" y="141"/>
                    <a:pt x="339" y="138"/>
                    <a:pt x="342" y="140"/>
                  </a:cubicBezTo>
                  <a:cubicBezTo>
                    <a:pt x="345" y="141"/>
                    <a:pt x="345" y="136"/>
                    <a:pt x="347" y="136"/>
                  </a:cubicBezTo>
                  <a:cubicBezTo>
                    <a:pt x="349" y="136"/>
                    <a:pt x="347" y="135"/>
                    <a:pt x="349" y="133"/>
                  </a:cubicBezTo>
                  <a:cubicBezTo>
                    <a:pt x="349" y="132"/>
                    <a:pt x="350" y="132"/>
                    <a:pt x="349" y="132"/>
                  </a:cubicBezTo>
                  <a:cubicBezTo>
                    <a:pt x="347" y="130"/>
                    <a:pt x="347" y="130"/>
                    <a:pt x="347" y="129"/>
                  </a:cubicBezTo>
                  <a:cubicBezTo>
                    <a:pt x="344" y="129"/>
                    <a:pt x="339" y="132"/>
                    <a:pt x="339" y="133"/>
                  </a:cubicBezTo>
                  <a:close/>
                  <a:moveTo>
                    <a:pt x="147" y="127"/>
                  </a:moveTo>
                  <a:cubicBezTo>
                    <a:pt x="149" y="125"/>
                    <a:pt x="152" y="125"/>
                    <a:pt x="150" y="124"/>
                  </a:cubicBezTo>
                  <a:cubicBezTo>
                    <a:pt x="150" y="124"/>
                    <a:pt x="150" y="124"/>
                    <a:pt x="146" y="124"/>
                  </a:cubicBezTo>
                  <a:cubicBezTo>
                    <a:pt x="143" y="124"/>
                    <a:pt x="140" y="124"/>
                    <a:pt x="140" y="127"/>
                  </a:cubicBezTo>
                  <a:cubicBezTo>
                    <a:pt x="141" y="127"/>
                    <a:pt x="146" y="129"/>
                    <a:pt x="147" y="127"/>
                  </a:cubicBezTo>
                  <a:close/>
                  <a:moveTo>
                    <a:pt x="161" y="125"/>
                  </a:moveTo>
                  <a:cubicBezTo>
                    <a:pt x="161" y="124"/>
                    <a:pt x="163" y="125"/>
                    <a:pt x="163" y="125"/>
                  </a:cubicBezTo>
                  <a:cubicBezTo>
                    <a:pt x="163" y="124"/>
                    <a:pt x="163" y="124"/>
                    <a:pt x="161" y="124"/>
                  </a:cubicBezTo>
                  <a:cubicBezTo>
                    <a:pt x="160" y="124"/>
                    <a:pt x="161" y="125"/>
                    <a:pt x="161" y="125"/>
                  </a:cubicBezTo>
                  <a:close/>
                  <a:moveTo>
                    <a:pt x="158" y="141"/>
                  </a:moveTo>
                  <a:cubicBezTo>
                    <a:pt x="161" y="143"/>
                    <a:pt x="158" y="143"/>
                    <a:pt x="160" y="144"/>
                  </a:cubicBezTo>
                  <a:cubicBezTo>
                    <a:pt x="161" y="144"/>
                    <a:pt x="161" y="141"/>
                    <a:pt x="163" y="140"/>
                  </a:cubicBezTo>
                  <a:cubicBezTo>
                    <a:pt x="166" y="140"/>
                    <a:pt x="163" y="138"/>
                    <a:pt x="161" y="136"/>
                  </a:cubicBezTo>
                  <a:cubicBezTo>
                    <a:pt x="160" y="135"/>
                    <a:pt x="160" y="138"/>
                    <a:pt x="157" y="136"/>
                  </a:cubicBezTo>
                  <a:cubicBezTo>
                    <a:pt x="153" y="135"/>
                    <a:pt x="153" y="136"/>
                    <a:pt x="155" y="138"/>
                  </a:cubicBezTo>
                  <a:cubicBezTo>
                    <a:pt x="155" y="140"/>
                    <a:pt x="157" y="140"/>
                    <a:pt x="158" y="141"/>
                  </a:cubicBezTo>
                  <a:close/>
                  <a:moveTo>
                    <a:pt x="166" y="143"/>
                  </a:moveTo>
                  <a:cubicBezTo>
                    <a:pt x="164" y="143"/>
                    <a:pt x="164" y="144"/>
                    <a:pt x="169" y="144"/>
                  </a:cubicBezTo>
                  <a:cubicBezTo>
                    <a:pt x="172" y="144"/>
                    <a:pt x="170" y="144"/>
                    <a:pt x="172" y="141"/>
                  </a:cubicBezTo>
                  <a:cubicBezTo>
                    <a:pt x="173" y="138"/>
                    <a:pt x="173" y="138"/>
                    <a:pt x="170" y="138"/>
                  </a:cubicBezTo>
                  <a:cubicBezTo>
                    <a:pt x="169" y="136"/>
                    <a:pt x="167" y="140"/>
                    <a:pt x="167" y="140"/>
                  </a:cubicBezTo>
                  <a:cubicBezTo>
                    <a:pt x="167" y="141"/>
                    <a:pt x="167" y="143"/>
                    <a:pt x="166" y="143"/>
                  </a:cubicBezTo>
                  <a:close/>
                  <a:moveTo>
                    <a:pt x="175" y="146"/>
                  </a:moveTo>
                  <a:cubicBezTo>
                    <a:pt x="176" y="146"/>
                    <a:pt x="181" y="144"/>
                    <a:pt x="182" y="144"/>
                  </a:cubicBezTo>
                  <a:cubicBezTo>
                    <a:pt x="184" y="144"/>
                    <a:pt x="185" y="143"/>
                    <a:pt x="185" y="143"/>
                  </a:cubicBezTo>
                  <a:cubicBezTo>
                    <a:pt x="185" y="144"/>
                    <a:pt x="187" y="143"/>
                    <a:pt x="189" y="144"/>
                  </a:cubicBezTo>
                  <a:cubicBezTo>
                    <a:pt x="189" y="144"/>
                    <a:pt x="192" y="144"/>
                    <a:pt x="190" y="143"/>
                  </a:cubicBezTo>
                  <a:cubicBezTo>
                    <a:pt x="189" y="143"/>
                    <a:pt x="187" y="141"/>
                    <a:pt x="189" y="143"/>
                  </a:cubicBezTo>
                  <a:cubicBezTo>
                    <a:pt x="192" y="143"/>
                    <a:pt x="192" y="143"/>
                    <a:pt x="192" y="143"/>
                  </a:cubicBezTo>
                  <a:cubicBezTo>
                    <a:pt x="192" y="141"/>
                    <a:pt x="190" y="136"/>
                    <a:pt x="189" y="138"/>
                  </a:cubicBezTo>
                  <a:cubicBezTo>
                    <a:pt x="187" y="140"/>
                    <a:pt x="187" y="136"/>
                    <a:pt x="185" y="138"/>
                  </a:cubicBezTo>
                  <a:cubicBezTo>
                    <a:pt x="184" y="140"/>
                    <a:pt x="184" y="136"/>
                    <a:pt x="181" y="136"/>
                  </a:cubicBezTo>
                  <a:cubicBezTo>
                    <a:pt x="178" y="136"/>
                    <a:pt x="181" y="140"/>
                    <a:pt x="182" y="140"/>
                  </a:cubicBezTo>
                  <a:cubicBezTo>
                    <a:pt x="182" y="140"/>
                    <a:pt x="185" y="141"/>
                    <a:pt x="184" y="141"/>
                  </a:cubicBezTo>
                  <a:cubicBezTo>
                    <a:pt x="181" y="141"/>
                    <a:pt x="182" y="143"/>
                    <a:pt x="181" y="141"/>
                  </a:cubicBezTo>
                  <a:cubicBezTo>
                    <a:pt x="179" y="141"/>
                    <a:pt x="179" y="140"/>
                    <a:pt x="178" y="140"/>
                  </a:cubicBezTo>
                  <a:cubicBezTo>
                    <a:pt x="176" y="140"/>
                    <a:pt x="175" y="138"/>
                    <a:pt x="175" y="140"/>
                  </a:cubicBezTo>
                  <a:cubicBezTo>
                    <a:pt x="173" y="141"/>
                    <a:pt x="172" y="140"/>
                    <a:pt x="173" y="143"/>
                  </a:cubicBezTo>
                  <a:cubicBezTo>
                    <a:pt x="173" y="144"/>
                    <a:pt x="172" y="146"/>
                    <a:pt x="175" y="146"/>
                  </a:cubicBezTo>
                  <a:close/>
                  <a:moveTo>
                    <a:pt x="178" y="138"/>
                  </a:moveTo>
                  <a:cubicBezTo>
                    <a:pt x="178" y="136"/>
                    <a:pt x="179" y="136"/>
                    <a:pt x="179" y="138"/>
                  </a:cubicBezTo>
                  <a:cubicBezTo>
                    <a:pt x="179" y="138"/>
                    <a:pt x="178" y="140"/>
                    <a:pt x="178" y="138"/>
                  </a:cubicBezTo>
                  <a:close/>
                  <a:moveTo>
                    <a:pt x="195" y="141"/>
                  </a:moveTo>
                  <a:cubicBezTo>
                    <a:pt x="195" y="140"/>
                    <a:pt x="195" y="140"/>
                    <a:pt x="195" y="140"/>
                  </a:cubicBezTo>
                  <a:cubicBezTo>
                    <a:pt x="193" y="140"/>
                    <a:pt x="193" y="140"/>
                    <a:pt x="193" y="140"/>
                  </a:cubicBezTo>
                  <a:cubicBezTo>
                    <a:pt x="193" y="141"/>
                    <a:pt x="193" y="141"/>
                    <a:pt x="193" y="143"/>
                  </a:cubicBezTo>
                  <a:cubicBezTo>
                    <a:pt x="193" y="144"/>
                    <a:pt x="193" y="141"/>
                    <a:pt x="195" y="141"/>
                  </a:cubicBezTo>
                  <a:close/>
                  <a:moveTo>
                    <a:pt x="195" y="143"/>
                  </a:moveTo>
                  <a:cubicBezTo>
                    <a:pt x="195" y="144"/>
                    <a:pt x="195" y="141"/>
                    <a:pt x="196" y="141"/>
                  </a:cubicBezTo>
                  <a:cubicBezTo>
                    <a:pt x="196" y="141"/>
                    <a:pt x="196" y="143"/>
                    <a:pt x="195" y="143"/>
                  </a:cubicBezTo>
                  <a:close/>
                  <a:moveTo>
                    <a:pt x="199" y="143"/>
                  </a:moveTo>
                  <a:cubicBezTo>
                    <a:pt x="201" y="144"/>
                    <a:pt x="204" y="143"/>
                    <a:pt x="205" y="144"/>
                  </a:cubicBezTo>
                  <a:cubicBezTo>
                    <a:pt x="207" y="146"/>
                    <a:pt x="207" y="144"/>
                    <a:pt x="208" y="144"/>
                  </a:cubicBezTo>
                  <a:cubicBezTo>
                    <a:pt x="208" y="144"/>
                    <a:pt x="208" y="143"/>
                    <a:pt x="210" y="144"/>
                  </a:cubicBezTo>
                  <a:cubicBezTo>
                    <a:pt x="213" y="144"/>
                    <a:pt x="214" y="143"/>
                    <a:pt x="214" y="143"/>
                  </a:cubicBezTo>
                  <a:cubicBezTo>
                    <a:pt x="216" y="143"/>
                    <a:pt x="221" y="141"/>
                    <a:pt x="221" y="141"/>
                  </a:cubicBezTo>
                  <a:cubicBezTo>
                    <a:pt x="221" y="140"/>
                    <a:pt x="222" y="140"/>
                    <a:pt x="222" y="136"/>
                  </a:cubicBezTo>
                  <a:cubicBezTo>
                    <a:pt x="221" y="135"/>
                    <a:pt x="219" y="138"/>
                    <a:pt x="221" y="138"/>
                  </a:cubicBezTo>
                  <a:cubicBezTo>
                    <a:pt x="221" y="138"/>
                    <a:pt x="221" y="138"/>
                    <a:pt x="219" y="140"/>
                  </a:cubicBezTo>
                  <a:cubicBezTo>
                    <a:pt x="216" y="140"/>
                    <a:pt x="219" y="141"/>
                    <a:pt x="217" y="141"/>
                  </a:cubicBezTo>
                  <a:cubicBezTo>
                    <a:pt x="214" y="143"/>
                    <a:pt x="214" y="138"/>
                    <a:pt x="213" y="140"/>
                  </a:cubicBezTo>
                  <a:cubicBezTo>
                    <a:pt x="211" y="141"/>
                    <a:pt x="211" y="140"/>
                    <a:pt x="210" y="141"/>
                  </a:cubicBezTo>
                  <a:cubicBezTo>
                    <a:pt x="208" y="141"/>
                    <a:pt x="207" y="140"/>
                    <a:pt x="205" y="138"/>
                  </a:cubicBezTo>
                  <a:cubicBezTo>
                    <a:pt x="204" y="138"/>
                    <a:pt x="201" y="136"/>
                    <a:pt x="199" y="138"/>
                  </a:cubicBezTo>
                  <a:cubicBezTo>
                    <a:pt x="198" y="140"/>
                    <a:pt x="196" y="140"/>
                    <a:pt x="196" y="143"/>
                  </a:cubicBezTo>
                  <a:cubicBezTo>
                    <a:pt x="196" y="146"/>
                    <a:pt x="198" y="143"/>
                    <a:pt x="199" y="143"/>
                  </a:cubicBezTo>
                  <a:close/>
                  <a:moveTo>
                    <a:pt x="202" y="113"/>
                  </a:moveTo>
                  <a:cubicBezTo>
                    <a:pt x="202" y="115"/>
                    <a:pt x="202" y="122"/>
                    <a:pt x="202" y="119"/>
                  </a:cubicBezTo>
                  <a:cubicBezTo>
                    <a:pt x="201" y="118"/>
                    <a:pt x="202" y="113"/>
                    <a:pt x="202" y="113"/>
                  </a:cubicBezTo>
                  <a:close/>
                  <a:moveTo>
                    <a:pt x="222" y="140"/>
                  </a:moveTo>
                  <a:cubicBezTo>
                    <a:pt x="222" y="140"/>
                    <a:pt x="224" y="140"/>
                    <a:pt x="222" y="141"/>
                  </a:cubicBezTo>
                  <a:cubicBezTo>
                    <a:pt x="221" y="141"/>
                    <a:pt x="221" y="141"/>
                    <a:pt x="222" y="140"/>
                  </a:cubicBezTo>
                  <a:close/>
                  <a:moveTo>
                    <a:pt x="224" y="140"/>
                  </a:moveTo>
                  <a:cubicBezTo>
                    <a:pt x="224" y="140"/>
                    <a:pt x="224" y="140"/>
                    <a:pt x="225" y="138"/>
                  </a:cubicBezTo>
                  <a:cubicBezTo>
                    <a:pt x="225" y="138"/>
                    <a:pt x="224" y="138"/>
                    <a:pt x="222" y="138"/>
                  </a:cubicBezTo>
                  <a:cubicBezTo>
                    <a:pt x="222" y="140"/>
                    <a:pt x="222" y="140"/>
                    <a:pt x="224" y="140"/>
                  </a:cubicBezTo>
                  <a:close/>
                  <a:moveTo>
                    <a:pt x="225" y="141"/>
                  </a:moveTo>
                  <a:cubicBezTo>
                    <a:pt x="228" y="141"/>
                    <a:pt x="225" y="140"/>
                    <a:pt x="227" y="140"/>
                  </a:cubicBezTo>
                  <a:cubicBezTo>
                    <a:pt x="228" y="140"/>
                    <a:pt x="227" y="140"/>
                    <a:pt x="228" y="138"/>
                  </a:cubicBezTo>
                  <a:cubicBezTo>
                    <a:pt x="230" y="138"/>
                    <a:pt x="230" y="138"/>
                    <a:pt x="228" y="138"/>
                  </a:cubicBezTo>
                  <a:cubicBezTo>
                    <a:pt x="227" y="138"/>
                    <a:pt x="225" y="138"/>
                    <a:pt x="225" y="138"/>
                  </a:cubicBezTo>
                  <a:cubicBezTo>
                    <a:pt x="225" y="140"/>
                    <a:pt x="225" y="140"/>
                    <a:pt x="224" y="140"/>
                  </a:cubicBezTo>
                  <a:cubicBezTo>
                    <a:pt x="222" y="141"/>
                    <a:pt x="224" y="141"/>
                    <a:pt x="225" y="141"/>
                  </a:cubicBezTo>
                  <a:close/>
                  <a:moveTo>
                    <a:pt x="231" y="140"/>
                  </a:moveTo>
                  <a:cubicBezTo>
                    <a:pt x="233" y="138"/>
                    <a:pt x="233" y="136"/>
                    <a:pt x="231" y="138"/>
                  </a:cubicBezTo>
                  <a:cubicBezTo>
                    <a:pt x="230" y="140"/>
                    <a:pt x="230" y="136"/>
                    <a:pt x="230" y="140"/>
                  </a:cubicBezTo>
                  <a:cubicBezTo>
                    <a:pt x="230" y="140"/>
                    <a:pt x="230" y="141"/>
                    <a:pt x="231" y="140"/>
                  </a:cubicBezTo>
                  <a:close/>
                  <a:moveTo>
                    <a:pt x="237" y="140"/>
                  </a:moveTo>
                  <a:cubicBezTo>
                    <a:pt x="240" y="140"/>
                    <a:pt x="239" y="136"/>
                    <a:pt x="236" y="136"/>
                  </a:cubicBezTo>
                  <a:cubicBezTo>
                    <a:pt x="233" y="138"/>
                    <a:pt x="234" y="135"/>
                    <a:pt x="233" y="138"/>
                  </a:cubicBezTo>
                  <a:cubicBezTo>
                    <a:pt x="231" y="141"/>
                    <a:pt x="234" y="140"/>
                    <a:pt x="237" y="140"/>
                  </a:cubicBezTo>
                  <a:close/>
                  <a:moveTo>
                    <a:pt x="196" y="153"/>
                  </a:moveTo>
                  <a:cubicBezTo>
                    <a:pt x="199" y="155"/>
                    <a:pt x="199" y="158"/>
                    <a:pt x="199" y="157"/>
                  </a:cubicBezTo>
                  <a:cubicBezTo>
                    <a:pt x="201" y="157"/>
                    <a:pt x="201" y="158"/>
                    <a:pt x="202" y="158"/>
                  </a:cubicBezTo>
                  <a:cubicBezTo>
                    <a:pt x="202" y="157"/>
                    <a:pt x="204" y="157"/>
                    <a:pt x="204" y="157"/>
                  </a:cubicBezTo>
                  <a:cubicBezTo>
                    <a:pt x="205" y="155"/>
                    <a:pt x="202" y="152"/>
                    <a:pt x="201" y="152"/>
                  </a:cubicBezTo>
                  <a:cubicBezTo>
                    <a:pt x="199" y="150"/>
                    <a:pt x="201" y="150"/>
                    <a:pt x="199" y="149"/>
                  </a:cubicBezTo>
                  <a:cubicBezTo>
                    <a:pt x="198" y="147"/>
                    <a:pt x="196" y="149"/>
                    <a:pt x="195" y="149"/>
                  </a:cubicBezTo>
                  <a:cubicBezTo>
                    <a:pt x="195" y="149"/>
                    <a:pt x="190" y="147"/>
                    <a:pt x="190" y="150"/>
                  </a:cubicBezTo>
                  <a:cubicBezTo>
                    <a:pt x="190" y="153"/>
                    <a:pt x="193" y="152"/>
                    <a:pt x="196" y="153"/>
                  </a:cubicBezTo>
                  <a:close/>
                  <a:moveTo>
                    <a:pt x="225" y="161"/>
                  </a:moveTo>
                  <a:cubicBezTo>
                    <a:pt x="225" y="161"/>
                    <a:pt x="225" y="158"/>
                    <a:pt x="224" y="161"/>
                  </a:cubicBezTo>
                  <a:cubicBezTo>
                    <a:pt x="222" y="163"/>
                    <a:pt x="221" y="161"/>
                    <a:pt x="221" y="163"/>
                  </a:cubicBezTo>
                  <a:cubicBezTo>
                    <a:pt x="221" y="164"/>
                    <a:pt x="224" y="163"/>
                    <a:pt x="225" y="161"/>
                  </a:cubicBezTo>
                  <a:close/>
                  <a:moveTo>
                    <a:pt x="231" y="157"/>
                  </a:moveTo>
                  <a:cubicBezTo>
                    <a:pt x="233" y="157"/>
                    <a:pt x="233" y="157"/>
                    <a:pt x="236" y="153"/>
                  </a:cubicBezTo>
                  <a:cubicBezTo>
                    <a:pt x="237" y="150"/>
                    <a:pt x="237" y="150"/>
                    <a:pt x="240" y="149"/>
                  </a:cubicBezTo>
                  <a:cubicBezTo>
                    <a:pt x="243" y="146"/>
                    <a:pt x="245" y="147"/>
                    <a:pt x="246" y="146"/>
                  </a:cubicBezTo>
                  <a:cubicBezTo>
                    <a:pt x="246" y="144"/>
                    <a:pt x="248" y="146"/>
                    <a:pt x="249" y="144"/>
                  </a:cubicBezTo>
                  <a:cubicBezTo>
                    <a:pt x="251" y="141"/>
                    <a:pt x="253" y="143"/>
                    <a:pt x="254" y="141"/>
                  </a:cubicBezTo>
                  <a:cubicBezTo>
                    <a:pt x="256" y="140"/>
                    <a:pt x="257" y="140"/>
                    <a:pt x="256" y="138"/>
                  </a:cubicBezTo>
                  <a:cubicBezTo>
                    <a:pt x="253" y="138"/>
                    <a:pt x="251" y="140"/>
                    <a:pt x="249" y="140"/>
                  </a:cubicBezTo>
                  <a:cubicBezTo>
                    <a:pt x="248" y="140"/>
                    <a:pt x="246" y="141"/>
                    <a:pt x="245" y="140"/>
                  </a:cubicBezTo>
                  <a:cubicBezTo>
                    <a:pt x="245" y="140"/>
                    <a:pt x="243" y="140"/>
                    <a:pt x="240" y="141"/>
                  </a:cubicBezTo>
                  <a:cubicBezTo>
                    <a:pt x="237" y="143"/>
                    <a:pt x="239" y="143"/>
                    <a:pt x="236" y="146"/>
                  </a:cubicBezTo>
                  <a:cubicBezTo>
                    <a:pt x="233" y="147"/>
                    <a:pt x="233" y="146"/>
                    <a:pt x="230" y="149"/>
                  </a:cubicBezTo>
                  <a:cubicBezTo>
                    <a:pt x="227" y="150"/>
                    <a:pt x="227" y="152"/>
                    <a:pt x="227" y="153"/>
                  </a:cubicBezTo>
                  <a:cubicBezTo>
                    <a:pt x="225" y="155"/>
                    <a:pt x="228" y="155"/>
                    <a:pt x="227" y="157"/>
                  </a:cubicBezTo>
                  <a:cubicBezTo>
                    <a:pt x="225" y="157"/>
                    <a:pt x="224" y="158"/>
                    <a:pt x="227" y="158"/>
                  </a:cubicBezTo>
                  <a:cubicBezTo>
                    <a:pt x="230" y="160"/>
                    <a:pt x="230" y="157"/>
                    <a:pt x="231" y="157"/>
                  </a:cubicBezTo>
                  <a:close/>
                  <a:moveTo>
                    <a:pt x="201" y="112"/>
                  </a:moveTo>
                  <a:cubicBezTo>
                    <a:pt x="204" y="112"/>
                    <a:pt x="199" y="107"/>
                    <a:pt x="201" y="104"/>
                  </a:cubicBezTo>
                  <a:cubicBezTo>
                    <a:pt x="202" y="102"/>
                    <a:pt x="201" y="97"/>
                    <a:pt x="201" y="91"/>
                  </a:cubicBezTo>
                  <a:cubicBezTo>
                    <a:pt x="202" y="85"/>
                    <a:pt x="198" y="88"/>
                    <a:pt x="202" y="84"/>
                  </a:cubicBezTo>
                  <a:cubicBezTo>
                    <a:pt x="207" y="80"/>
                    <a:pt x="208" y="85"/>
                    <a:pt x="205" y="88"/>
                  </a:cubicBezTo>
                  <a:cubicBezTo>
                    <a:pt x="204" y="93"/>
                    <a:pt x="207" y="93"/>
                    <a:pt x="208" y="96"/>
                  </a:cubicBezTo>
                  <a:cubicBezTo>
                    <a:pt x="211" y="99"/>
                    <a:pt x="207" y="105"/>
                    <a:pt x="213" y="105"/>
                  </a:cubicBezTo>
                  <a:cubicBezTo>
                    <a:pt x="216" y="105"/>
                    <a:pt x="213" y="102"/>
                    <a:pt x="216" y="101"/>
                  </a:cubicBezTo>
                  <a:cubicBezTo>
                    <a:pt x="219" y="99"/>
                    <a:pt x="219" y="102"/>
                    <a:pt x="221" y="99"/>
                  </a:cubicBezTo>
                  <a:cubicBezTo>
                    <a:pt x="222" y="94"/>
                    <a:pt x="214" y="94"/>
                    <a:pt x="216" y="91"/>
                  </a:cubicBezTo>
                  <a:cubicBezTo>
                    <a:pt x="219" y="88"/>
                    <a:pt x="214" y="82"/>
                    <a:pt x="211" y="79"/>
                  </a:cubicBezTo>
                  <a:cubicBezTo>
                    <a:pt x="207" y="74"/>
                    <a:pt x="216" y="74"/>
                    <a:pt x="219" y="68"/>
                  </a:cubicBezTo>
                  <a:cubicBezTo>
                    <a:pt x="222" y="62"/>
                    <a:pt x="224" y="70"/>
                    <a:pt x="225" y="67"/>
                  </a:cubicBezTo>
                  <a:cubicBezTo>
                    <a:pt x="227" y="65"/>
                    <a:pt x="227" y="63"/>
                    <a:pt x="221" y="63"/>
                  </a:cubicBezTo>
                  <a:cubicBezTo>
                    <a:pt x="214" y="63"/>
                    <a:pt x="216" y="67"/>
                    <a:pt x="211" y="67"/>
                  </a:cubicBezTo>
                  <a:cubicBezTo>
                    <a:pt x="207" y="65"/>
                    <a:pt x="208" y="71"/>
                    <a:pt x="204" y="71"/>
                  </a:cubicBezTo>
                  <a:cubicBezTo>
                    <a:pt x="201" y="70"/>
                    <a:pt x="204" y="68"/>
                    <a:pt x="201" y="65"/>
                  </a:cubicBezTo>
                  <a:cubicBezTo>
                    <a:pt x="196" y="63"/>
                    <a:pt x="199" y="49"/>
                    <a:pt x="204" y="52"/>
                  </a:cubicBezTo>
                  <a:cubicBezTo>
                    <a:pt x="207" y="54"/>
                    <a:pt x="210" y="52"/>
                    <a:pt x="211" y="52"/>
                  </a:cubicBezTo>
                  <a:cubicBezTo>
                    <a:pt x="214" y="54"/>
                    <a:pt x="222" y="51"/>
                    <a:pt x="224" y="52"/>
                  </a:cubicBezTo>
                  <a:cubicBezTo>
                    <a:pt x="224" y="54"/>
                    <a:pt x="231" y="56"/>
                    <a:pt x="234" y="51"/>
                  </a:cubicBezTo>
                  <a:cubicBezTo>
                    <a:pt x="237" y="46"/>
                    <a:pt x="240" y="43"/>
                    <a:pt x="239" y="42"/>
                  </a:cubicBezTo>
                  <a:cubicBezTo>
                    <a:pt x="237" y="39"/>
                    <a:pt x="234" y="43"/>
                    <a:pt x="231" y="48"/>
                  </a:cubicBezTo>
                  <a:cubicBezTo>
                    <a:pt x="230" y="51"/>
                    <a:pt x="222" y="46"/>
                    <a:pt x="221" y="48"/>
                  </a:cubicBezTo>
                  <a:cubicBezTo>
                    <a:pt x="221" y="49"/>
                    <a:pt x="217" y="46"/>
                    <a:pt x="213" y="46"/>
                  </a:cubicBezTo>
                  <a:cubicBezTo>
                    <a:pt x="208" y="48"/>
                    <a:pt x="211" y="45"/>
                    <a:pt x="208" y="45"/>
                  </a:cubicBezTo>
                  <a:cubicBezTo>
                    <a:pt x="207" y="45"/>
                    <a:pt x="205" y="43"/>
                    <a:pt x="204" y="45"/>
                  </a:cubicBezTo>
                  <a:cubicBezTo>
                    <a:pt x="204" y="46"/>
                    <a:pt x="202" y="51"/>
                    <a:pt x="201" y="48"/>
                  </a:cubicBezTo>
                  <a:cubicBezTo>
                    <a:pt x="199" y="46"/>
                    <a:pt x="199" y="51"/>
                    <a:pt x="198" y="52"/>
                  </a:cubicBezTo>
                  <a:cubicBezTo>
                    <a:pt x="195" y="56"/>
                    <a:pt x="198" y="57"/>
                    <a:pt x="196" y="57"/>
                  </a:cubicBezTo>
                  <a:cubicBezTo>
                    <a:pt x="193" y="59"/>
                    <a:pt x="196" y="59"/>
                    <a:pt x="196" y="62"/>
                  </a:cubicBezTo>
                  <a:cubicBezTo>
                    <a:pt x="195" y="65"/>
                    <a:pt x="192" y="67"/>
                    <a:pt x="193" y="73"/>
                  </a:cubicBezTo>
                  <a:cubicBezTo>
                    <a:pt x="193" y="79"/>
                    <a:pt x="192" y="74"/>
                    <a:pt x="192" y="79"/>
                  </a:cubicBezTo>
                  <a:cubicBezTo>
                    <a:pt x="192" y="85"/>
                    <a:pt x="187" y="82"/>
                    <a:pt x="189" y="85"/>
                  </a:cubicBezTo>
                  <a:cubicBezTo>
                    <a:pt x="190" y="88"/>
                    <a:pt x="187" y="85"/>
                    <a:pt x="189" y="90"/>
                  </a:cubicBezTo>
                  <a:cubicBezTo>
                    <a:pt x="190" y="94"/>
                    <a:pt x="192" y="88"/>
                    <a:pt x="195" y="93"/>
                  </a:cubicBezTo>
                  <a:cubicBezTo>
                    <a:pt x="198" y="99"/>
                    <a:pt x="192" y="107"/>
                    <a:pt x="195" y="112"/>
                  </a:cubicBezTo>
                  <a:cubicBezTo>
                    <a:pt x="196" y="115"/>
                    <a:pt x="198" y="112"/>
                    <a:pt x="201" y="112"/>
                  </a:cubicBezTo>
                  <a:close/>
                  <a:moveTo>
                    <a:pt x="251" y="94"/>
                  </a:moveTo>
                  <a:cubicBezTo>
                    <a:pt x="253" y="96"/>
                    <a:pt x="257" y="91"/>
                    <a:pt x="254" y="88"/>
                  </a:cubicBezTo>
                  <a:cubicBezTo>
                    <a:pt x="253" y="85"/>
                    <a:pt x="246" y="85"/>
                    <a:pt x="246" y="88"/>
                  </a:cubicBezTo>
                  <a:cubicBezTo>
                    <a:pt x="245" y="90"/>
                    <a:pt x="248" y="93"/>
                    <a:pt x="251" y="94"/>
                  </a:cubicBezTo>
                  <a:close/>
                  <a:moveTo>
                    <a:pt x="263" y="88"/>
                  </a:moveTo>
                  <a:cubicBezTo>
                    <a:pt x="263" y="87"/>
                    <a:pt x="265" y="91"/>
                    <a:pt x="268" y="90"/>
                  </a:cubicBezTo>
                  <a:cubicBezTo>
                    <a:pt x="271" y="87"/>
                    <a:pt x="274" y="91"/>
                    <a:pt x="274" y="90"/>
                  </a:cubicBezTo>
                  <a:cubicBezTo>
                    <a:pt x="274" y="88"/>
                    <a:pt x="278" y="91"/>
                    <a:pt x="281" y="94"/>
                  </a:cubicBezTo>
                  <a:cubicBezTo>
                    <a:pt x="286" y="96"/>
                    <a:pt x="286" y="93"/>
                    <a:pt x="283" y="88"/>
                  </a:cubicBezTo>
                  <a:cubicBezTo>
                    <a:pt x="280" y="84"/>
                    <a:pt x="280" y="88"/>
                    <a:pt x="275" y="85"/>
                  </a:cubicBezTo>
                  <a:cubicBezTo>
                    <a:pt x="272" y="82"/>
                    <a:pt x="274" y="85"/>
                    <a:pt x="269" y="85"/>
                  </a:cubicBezTo>
                  <a:cubicBezTo>
                    <a:pt x="263" y="84"/>
                    <a:pt x="260" y="87"/>
                    <a:pt x="260" y="90"/>
                  </a:cubicBezTo>
                  <a:cubicBezTo>
                    <a:pt x="262" y="94"/>
                    <a:pt x="262" y="88"/>
                    <a:pt x="263" y="88"/>
                  </a:cubicBezTo>
                  <a:close/>
                  <a:moveTo>
                    <a:pt x="233" y="76"/>
                  </a:moveTo>
                  <a:cubicBezTo>
                    <a:pt x="233" y="71"/>
                    <a:pt x="240" y="74"/>
                    <a:pt x="240" y="74"/>
                  </a:cubicBezTo>
                  <a:cubicBezTo>
                    <a:pt x="240" y="76"/>
                    <a:pt x="233" y="77"/>
                    <a:pt x="233" y="76"/>
                  </a:cubicBezTo>
                  <a:close/>
                  <a:moveTo>
                    <a:pt x="240" y="76"/>
                  </a:moveTo>
                  <a:cubicBezTo>
                    <a:pt x="242" y="73"/>
                    <a:pt x="251" y="74"/>
                    <a:pt x="248" y="74"/>
                  </a:cubicBezTo>
                  <a:cubicBezTo>
                    <a:pt x="246" y="76"/>
                    <a:pt x="240" y="77"/>
                    <a:pt x="240" y="76"/>
                  </a:cubicBezTo>
                  <a:close/>
                  <a:moveTo>
                    <a:pt x="259" y="74"/>
                  </a:moveTo>
                  <a:cubicBezTo>
                    <a:pt x="262" y="73"/>
                    <a:pt x="265" y="74"/>
                    <a:pt x="262" y="71"/>
                  </a:cubicBezTo>
                  <a:cubicBezTo>
                    <a:pt x="259" y="70"/>
                    <a:pt x="257" y="70"/>
                    <a:pt x="257" y="73"/>
                  </a:cubicBezTo>
                  <a:cubicBezTo>
                    <a:pt x="257" y="74"/>
                    <a:pt x="257" y="74"/>
                    <a:pt x="259" y="74"/>
                  </a:cubicBezTo>
                  <a:close/>
                  <a:moveTo>
                    <a:pt x="275" y="76"/>
                  </a:moveTo>
                  <a:cubicBezTo>
                    <a:pt x="277" y="77"/>
                    <a:pt x="280" y="79"/>
                    <a:pt x="280" y="76"/>
                  </a:cubicBezTo>
                  <a:cubicBezTo>
                    <a:pt x="281" y="74"/>
                    <a:pt x="280" y="73"/>
                    <a:pt x="277" y="74"/>
                  </a:cubicBezTo>
                  <a:cubicBezTo>
                    <a:pt x="275" y="74"/>
                    <a:pt x="274" y="76"/>
                    <a:pt x="275" y="76"/>
                  </a:cubicBezTo>
                  <a:close/>
                  <a:moveTo>
                    <a:pt x="285" y="67"/>
                  </a:moveTo>
                  <a:cubicBezTo>
                    <a:pt x="285" y="65"/>
                    <a:pt x="281" y="67"/>
                    <a:pt x="281" y="67"/>
                  </a:cubicBezTo>
                  <a:cubicBezTo>
                    <a:pt x="283" y="68"/>
                    <a:pt x="283" y="68"/>
                    <a:pt x="285" y="70"/>
                  </a:cubicBezTo>
                  <a:cubicBezTo>
                    <a:pt x="285" y="71"/>
                    <a:pt x="286" y="67"/>
                    <a:pt x="285" y="67"/>
                  </a:cubicBezTo>
                  <a:close/>
                  <a:moveTo>
                    <a:pt x="285" y="59"/>
                  </a:moveTo>
                  <a:cubicBezTo>
                    <a:pt x="285" y="59"/>
                    <a:pt x="286" y="62"/>
                    <a:pt x="288" y="60"/>
                  </a:cubicBezTo>
                  <a:cubicBezTo>
                    <a:pt x="289" y="60"/>
                    <a:pt x="286" y="57"/>
                    <a:pt x="283" y="57"/>
                  </a:cubicBezTo>
                  <a:cubicBezTo>
                    <a:pt x="280" y="59"/>
                    <a:pt x="278" y="59"/>
                    <a:pt x="280" y="60"/>
                  </a:cubicBezTo>
                  <a:cubicBezTo>
                    <a:pt x="281" y="60"/>
                    <a:pt x="283" y="62"/>
                    <a:pt x="285" y="62"/>
                  </a:cubicBezTo>
                  <a:cubicBezTo>
                    <a:pt x="286" y="60"/>
                    <a:pt x="283" y="59"/>
                    <a:pt x="285" y="59"/>
                  </a:cubicBezTo>
                  <a:close/>
                  <a:moveTo>
                    <a:pt x="263" y="63"/>
                  </a:moveTo>
                  <a:cubicBezTo>
                    <a:pt x="262" y="60"/>
                    <a:pt x="260" y="57"/>
                    <a:pt x="260" y="54"/>
                  </a:cubicBezTo>
                  <a:cubicBezTo>
                    <a:pt x="262" y="52"/>
                    <a:pt x="263" y="52"/>
                    <a:pt x="266" y="54"/>
                  </a:cubicBezTo>
                  <a:cubicBezTo>
                    <a:pt x="269" y="56"/>
                    <a:pt x="268" y="52"/>
                    <a:pt x="265" y="51"/>
                  </a:cubicBezTo>
                  <a:cubicBezTo>
                    <a:pt x="262" y="49"/>
                    <a:pt x="265" y="48"/>
                    <a:pt x="266" y="48"/>
                  </a:cubicBezTo>
                  <a:cubicBezTo>
                    <a:pt x="268" y="46"/>
                    <a:pt x="268" y="42"/>
                    <a:pt x="265" y="42"/>
                  </a:cubicBezTo>
                  <a:cubicBezTo>
                    <a:pt x="262" y="43"/>
                    <a:pt x="260" y="51"/>
                    <a:pt x="260" y="49"/>
                  </a:cubicBezTo>
                  <a:cubicBezTo>
                    <a:pt x="259" y="46"/>
                    <a:pt x="260" y="48"/>
                    <a:pt x="262" y="43"/>
                  </a:cubicBezTo>
                  <a:cubicBezTo>
                    <a:pt x="263" y="40"/>
                    <a:pt x="260" y="40"/>
                    <a:pt x="260" y="39"/>
                  </a:cubicBezTo>
                  <a:cubicBezTo>
                    <a:pt x="262" y="37"/>
                    <a:pt x="263" y="34"/>
                    <a:pt x="260" y="35"/>
                  </a:cubicBezTo>
                  <a:cubicBezTo>
                    <a:pt x="257" y="39"/>
                    <a:pt x="257" y="45"/>
                    <a:pt x="257" y="48"/>
                  </a:cubicBezTo>
                  <a:cubicBezTo>
                    <a:pt x="259" y="49"/>
                    <a:pt x="257" y="51"/>
                    <a:pt x="259" y="52"/>
                  </a:cubicBezTo>
                  <a:cubicBezTo>
                    <a:pt x="260" y="56"/>
                    <a:pt x="257" y="57"/>
                    <a:pt x="260" y="60"/>
                  </a:cubicBezTo>
                  <a:cubicBezTo>
                    <a:pt x="262" y="63"/>
                    <a:pt x="263" y="67"/>
                    <a:pt x="265" y="67"/>
                  </a:cubicBezTo>
                  <a:cubicBezTo>
                    <a:pt x="265" y="65"/>
                    <a:pt x="265" y="65"/>
                    <a:pt x="263" y="63"/>
                  </a:cubicBezTo>
                  <a:close/>
                  <a:moveTo>
                    <a:pt x="263" y="37"/>
                  </a:moveTo>
                  <a:cubicBezTo>
                    <a:pt x="263" y="34"/>
                    <a:pt x="265" y="29"/>
                    <a:pt x="266" y="32"/>
                  </a:cubicBezTo>
                  <a:cubicBezTo>
                    <a:pt x="268" y="34"/>
                    <a:pt x="263" y="40"/>
                    <a:pt x="263" y="37"/>
                  </a:cubicBezTo>
                  <a:close/>
                  <a:moveTo>
                    <a:pt x="213" y="110"/>
                  </a:moveTo>
                  <a:cubicBezTo>
                    <a:pt x="213" y="108"/>
                    <a:pt x="213" y="105"/>
                    <a:pt x="213" y="107"/>
                  </a:cubicBezTo>
                  <a:cubicBezTo>
                    <a:pt x="214" y="110"/>
                    <a:pt x="214" y="112"/>
                    <a:pt x="213" y="110"/>
                  </a:cubicBezTo>
                  <a:close/>
                  <a:moveTo>
                    <a:pt x="219" y="108"/>
                  </a:moveTo>
                  <a:cubicBezTo>
                    <a:pt x="219" y="107"/>
                    <a:pt x="219" y="105"/>
                    <a:pt x="219" y="104"/>
                  </a:cubicBezTo>
                  <a:cubicBezTo>
                    <a:pt x="221" y="101"/>
                    <a:pt x="216" y="102"/>
                    <a:pt x="216" y="105"/>
                  </a:cubicBezTo>
                  <a:cubicBezTo>
                    <a:pt x="217" y="107"/>
                    <a:pt x="214" y="112"/>
                    <a:pt x="217" y="110"/>
                  </a:cubicBezTo>
                  <a:cubicBezTo>
                    <a:pt x="219" y="108"/>
                    <a:pt x="219" y="108"/>
                    <a:pt x="219" y="108"/>
                  </a:cubicBezTo>
                  <a:close/>
                  <a:moveTo>
                    <a:pt x="221" y="112"/>
                  </a:moveTo>
                  <a:cubicBezTo>
                    <a:pt x="222" y="108"/>
                    <a:pt x="225" y="112"/>
                    <a:pt x="222" y="108"/>
                  </a:cubicBezTo>
                  <a:cubicBezTo>
                    <a:pt x="219" y="104"/>
                    <a:pt x="225" y="105"/>
                    <a:pt x="224" y="101"/>
                  </a:cubicBezTo>
                  <a:cubicBezTo>
                    <a:pt x="222" y="97"/>
                    <a:pt x="221" y="102"/>
                    <a:pt x="221" y="107"/>
                  </a:cubicBezTo>
                  <a:cubicBezTo>
                    <a:pt x="221" y="112"/>
                    <a:pt x="216" y="112"/>
                    <a:pt x="219" y="113"/>
                  </a:cubicBezTo>
                  <a:cubicBezTo>
                    <a:pt x="221" y="113"/>
                    <a:pt x="221" y="113"/>
                    <a:pt x="221" y="112"/>
                  </a:cubicBezTo>
                  <a:close/>
                  <a:moveTo>
                    <a:pt x="221" y="73"/>
                  </a:moveTo>
                  <a:cubicBezTo>
                    <a:pt x="221" y="70"/>
                    <a:pt x="221" y="68"/>
                    <a:pt x="222" y="68"/>
                  </a:cubicBezTo>
                  <a:cubicBezTo>
                    <a:pt x="224" y="68"/>
                    <a:pt x="221" y="73"/>
                    <a:pt x="221" y="73"/>
                  </a:cubicBezTo>
                  <a:close/>
                  <a:moveTo>
                    <a:pt x="225" y="70"/>
                  </a:moveTo>
                  <a:cubicBezTo>
                    <a:pt x="227" y="68"/>
                    <a:pt x="227" y="71"/>
                    <a:pt x="225" y="71"/>
                  </a:cubicBezTo>
                  <a:cubicBezTo>
                    <a:pt x="225" y="73"/>
                    <a:pt x="224" y="70"/>
                    <a:pt x="225" y="70"/>
                  </a:cubicBezTo>
                  <a:close/>
                  <a:moveTo>
                    <a:pt x="257" y="63"/>
                  </a:moveTo>
                  <a:cubicBezTo>
                    <a:pt x="257" y="65"/>
                    <a:pt x="259" y="65"/>
                    <a:pt x="259" y="62"/>
                  </a:cubicBezTo>
                  <a:cubicBezTo>
                    <a:pt x="259" y="60"/>
                    <a:pt x="257" y="59"/>
                    <a:pt x="257" y="60"/>
                  </a:cubicBezTo>
                  <a:cubicBezTo>
                    <a:pt x="256" y="62"/>
                    <a:pt x="256" y="62"/>
                    <a:pt x="257" y="63"/>
                  </a:cubicBezTo>
                  <a:close/>
                  <a:moveTo>
                    <a:pt x="288" y="135"/>
                  </a:moveTo>
                  <a:cubicBezTo>
                    <a:pt x="285" y="136"/>
                    <a:pt x="289" y="125"/>
                    <a:pt x="291" y="129"/>
                  </a:cubicBezTo>
                  <a:cubicBezTo>
                    <a:pt x="291" y="130"/>
                    <a:pt x="291" y="133"/>
                    <a:pt x="288" y="135"/>
                  </a:cubicBezTo>
                  <a:close/>
                  <a:moveTo>
                    <a:pt x="310" y="124"/>
                  </a:moveTo>
                  <a:cubicBezTo>
                    <a:pt x="309" y="125"/>
                    <a:pt x="309" y="115"/>
                    <a:pt x="312" y="119"/>
                  </a:cubicBezTo>
                  <a:cubicBezTo>
                    <a:pt x="313" y="122"/>
                    <a:pt x="313" y="124"/>
                    <a:pt x="310" y="124"/>
                  </a:cubicBezTo>
                  <a:close/>
                  <a:moveTo>
                    <a:pt x="245" y="133"/>
                  </a:moveTo>
                  <a:cubicBezTo>
                    <a:pt x="246" y="132"/>
                    <a:pt x="253" y="130"/>
                    <a:pt x="253" y="132"/>
                  </a:cubicBezTo>
                  <a:cubicBezTo>
                    <a:pt x="253" y="133"/>
                    <a:pt x="242" y="135"/>
                    <a:pt x="245" y="133"/>
                  </a:cubicBezTo>
                  <a:close/>
                  <a:moveTo>
                    <a:pt x="169" y="94"/>
                  </a:moveTo>
                  <a:cubicBezTo>
                    <a:pt x="169" y="91"/>
                    <a:pt x="169" y="88"/>
                    <a:pt x="167" y="90"/>
                  </a:cubicBezTo>
                  <a:cubicBezTo>
                    <a:pt x="166" y="91"/>
                    <a:pt x="167" y="93"/>
                    <a:pt x="167" y="96"/>
                  </a:cubicBezTo>
                  <a:cubicBezTo>
                    <a:pt x="166" y="97"/>
                    <a:pt x="167" y="97"/>
                    <a:pt x="169" y="94"/>
                  </a:cubicBezTo>
                  <a:close/>
                  <a:moveTo>
                    <a:pt x="100" y="88"/>
                  </a:moveTo>
                  <a:cubicBezTo>
                    <a:pt x="102" y="87"/>
                    <a:pt x="103" y="90"/>
                    <a:pt x="105" y="87"/>
                  </a:cubicBezTo>
                  <a:cubicBezTo>
                    <a:pt x="106" y="85"/>
                    <a:pt x="105" y="84"/>
                    <a:pt x="102" y="82"/>
                  </a:cubicBezTo>
                  <a:cubicBezTo>
                    <a:pt x="99" y="80"/>
                    <a:pt x="99" y="85"/>
                    <a:pt x="99" y="88"/>
                  </a:cubicBezTo>
                  <a:cubicBezTo>
                    <a:pt x="100" y="88"/>
                    <a:pt x="100" y="90"/>
                    <a:pt x="100" y="88"/>
                  </a:cubicBezTo>
                  <a:close/>
                  <a:moveTo>
                    <a:pt x="83" y="77"/>
                  </a:moveTo>
                  <a:cubicBezTo>
                    <a:pt x="86" y="77"/>
                    <a:pt x="85" y="84"/>
                    <a:pt x="88" y="85"/>
                  </a:cubicBezTo>
                  <a:cubicBezTo>
                    <a:pt x="90" y="87"/>
                    <a:pt x="90" y="88"/>
                    <a:pt x="93" y="87"/>
                  </a:cubicBezTo>
                  <a:cubicBezTo>
                    <a:pt x="94" y="87"/>
                    <a:pt x="91" y="85"/>
                    <a:pt x="91" y="84"/>
                  </a:cubicBezTo>
                  <a:cubicBezTo>
                    <a:pt x="93" y="82"/>
                    <a:pt x="93" y="82"/>
                    <a:pt x="90" y="82"/>
                  </a:cubicBezTo>
                  <a:cubicBezTo>
                    <a:pt x="86" y="80"/>
                    <a:pt x="90" y="71"/>
                    <a:pt x="83" y="71"/>
                  </a:cubicBezTo>
                  <a:cubicBezTo>
                    <a:pt x="80" y="73"/>
                    <a:pt x="82" y="74"/>
                    <a:pt x="80" y="76"/>
                  </a:cubicBezTo>
                  <a:cubicBezTo>
                    <a:pt x="77" y="77"/>
                    <a:pt x="82" y="77"/>
                    <a:pt x="83" y="77"/>
                  </a:cubicBezTo>
                  <a:close/>
                  <a:moveTo>
                    <a:pt x="105" y="15"/>
                  </a:moveTo>
                  <a:cubicBezTo>
                    <a:pt x="105" y="15"/>
                    <a:pt x="102" y="18"/>
                    <a:pt x="103" y="20"/>
                  </a:cubicBezTo>
                  <a:cubicBezTo>
                    <a:pt x="105" y="20"/>
                    <a:pt x="102" y="21"/>
                    <a:pt x="103" y="21"/>
                  </a:cubicBezTo>
                  <a:cubicBezTo>
                    <a:pt x="106" y="23"/>
                    <a:pt x="105" y="17"/>
                    <a:pt x="105" y="15"/>
                  </a:cubicBezTo>
                  <a:close/>
                  <a:moveTo>
                    <a:pt x="9" y="32"/>
                  </a:moveTo>
                  <a:cubicBezTo>
                    <a:pt x="10" y="34"/>
                    <a:pt x="12" y="35"/>
                    <a:pt x="12" y="34"/>
                  </a:cubicBezTo>
                  <a:cubicBezTo>
                    <a:pt x="10" y="32"/>
                    <a:pt x="7" y="28"/>
                    <a:pt x="6" y="29"/>
                  </a:cubicBezTo>
                  <a:cubicBezTo>
                    <a:pt x="6" y="31"/>
                    <a:pt x="6" y="32"/>
                    <a:pt x="9" y="32"/>
                  </a:cubicBezTo>
                  <a:close/>
                  <a:moveTo>
                    <a:pt x="21" y="51"/>
                  </a:moveTo>
                  <a:cubicBezTo>
                    <a:pt x="22" y="54"/>
                    <a:pt x="24" y="48"/>
                    <a:pt x="22" y="46"/>
                  </a:cubicBezTo>
                  <a:cubicBezTo>
                    <a:pt x="19" y="45"/>
                    <a:pt x="19" y="42"/>
                    <a:pt x="16" y="42"/>
                  </a:cubicBezTo>
                  <a:cubicBezTo>
                    <a:pt x="15" y="43"/>
                    <a:pt x="18" y="46"/>
                    <a:pt x="21" y="51"/>
                  </a:cubicBezTo>
                  <a:close/>
                  <a:moveTo>
                    <a:pt x="29" y="67"/>
                  </a:moveTo>
                  <a:cubicBezTo>
                    <a:pt x="30" y="65"/>
                    <a:pt x="35" y="73"/>
                    <a:pt x="33" y="74"/>
                  </a:cubicBezTo>
                  <a:cubicBezTo>
                    <a:pt x="32" y="74"/>
                    <a:pt x="26" y="68"/>
                    <a:pt x="29" y="67"/>
                  </a:cubicBezTo>
                  <a:close/>
                  <a:moveTo>
                    <a:pt x="36" y="77"/>
                  </a:moveTo>
                  <a:cubicBezTo>
                    <a:pt x="36" y="76"/>
                    <a:pt x="39" y="79"/>
                    <a:pt x="38" y="80"/>
                  </a:cubicBezTo>
                  <a:cubicBezTo>
                    <a:pt x="38" y="80"/>
                    <a:pt x="35" y="79"/>
                    <a:pt x="36" y="77"/>
                  </a:cubicBezTo>
                  <a:close/>
                  <a:moveTo>
                    <a:pt x="39" y="85"/>
                  </a:moveTo>
                  <a:cubicBezTo>
                    <a:pt x="41" y="85"/>
                    <a:pt x="42" y="90"/>
                    <a:pt x="42" y="88"/>
                  </a:cubicBezTo>
                  <a:cubicBezTo>
                    <a:pt x="44" y="87"/>
                    <a:pt x="41" y="80"/>
                    <a:pt x="39" y="82"/>
                  </a:cubicBezTo>
                  <a:cubicBezTo>
                    <a:pt x="38" y="84"/>
                    <a:pt x="39" y="85"/>
                    <a:pt x="39" y="85"/>
                  </a:cubicBezTo>
                  <a:close/>
                  <a:moveTo>
                    <a:pt x="74" y="63"/>
                  </a:moveTo>
                  <a:cubicBezTo>
                    <a:pt x="71" y="65"/>
                    <a:pt x="73" y="60"/>
                    <a:pt x="74" y="60"/>
                  </a:cubicBezTo>
                  <a:cubicBezTo>
                    <a:pt x="76" y="60"/>
                    <a:pt x="76" y="63"/>
                    <a:pt x="74" y="63"/>
                  </a:cubicBezTo>
                  <a:close/>
                  <a:moveTo>
                    <a:pt x="76" y="57"/>
                  </a:moveTo>
                  <a:cubicBezTo>
                    <a:pt x="74" y="56"/>
                    <a:pt x="74" y="57"/>
                    <a:pt x="74" y="59"/>
                  </a:cubicBezTo>
                  <a:cubicBezTo>
                    <a:pt x="74" y="60"/>
                    <a:pt x="79" y="60"/>
                    <a:pt x="79" y="60"/>
                  </a:cubicBezTo>
                  <a:cubicBezTo>
                    <a:pt x="79" y="60"/>
                    <a:pt x="77" y="59"/>
                    <a:pt x="76" y="57"/>
                  </a:cubicBezTo>
                  <a:close/>
                  <a:moveTo>
                    <a:pt x="53" y="35"/>
                  </a:moveTo>
                  <a:cubicBezTo>
                    <a:pt x="54" y="37"/>
                    <a:pt x="53" y="40"/>
                    <a:pt x="51" y="40"/>
                  </a:cubicBezTo>
                  <a:cubicBezTo>
                    <a:pt x="50" y="39"/>
                    <a:pt x="51" y="35"/>
                    <a:pt x="53" y="35"/>
                  </a:cubicBezTo>
                  <a:close/>
                  <a:moveTo>
                    <a:pt x="67" y="48"/>
                  </a:moveTo>
                  <a:cubicBezTo>
                    <a:pt x="67" y="48"/>
                    <a:pt x="68" y="51"/>
                    <a:pt x="67" y="51"/>
                  </a:cubicBezTo>
                  <a:cubicBezTo>
                    <a:pt x="65" y="51"/>
                    <a:pt x="65" y="48"/>
                    <a:pt x="67" y="48"/>
                  </a:cubicBezTo>
                  <a:close/>
                  <a:moveTo>
                    <a:pt x="58" y="43"/>
                  </a:moveTo>
                  <a:cubicBezTo>
                    <a:pt x="59" y="45"/>
                    <a:pt x="59" y="45"/>
                    <a:pt x="59" y="43"/>
                  </a:cubicBezTo>
                  <a:cubicBezTo>
                    <a:pt x="59" y="42"/>
                    <a:pt x="56" y="40"/>
                    <a:pt x="54" y="42"/>
                  </a:cubicBezTo>
                  <a:cubicBezTo>
                    <a:pt x="54" y="42"/>
                    <a:pt x="56" y="42"/>
                    <a:pt x="58" y="43"/>
                  </a:cubicBezTo>
                  <a:close/>
                  <a:moveTo>
                    <a:pt x="58" y="43"/>
                  </a:moveTo>
                  <a:cubicBezTo>
                    <a:pt x="59" y="45"/>
                    <a:pt x="59" y="49"/>
                    <a:pt x="58" y="48"/>
                  </a:cubicBezTo>
                  <a:cubicBezTo>
                    <a:pt x="58" y="46"/>
                    <a:pt x="56" y="42"/>
                    <a:pt x="58" y="43"/>
                  </a:cubicBezTo>
                  <a:close/>
                  <a:moveTo>
                    <a:pt x="64" y="49"/>
                  </a:moveTo>
                  <a:cubicBezTo>
                    <a:pt x="64" y="48"/>
                    <a:pt x="61" y="48"/>
                    <a:pt x="61" y="46"/>
                  </a:cubicBezTo>
                  <a:cubicBezTo>
                    <a:pt x="59" y="45"/>
                    <a:pt x="59" y="46"/>
                    <a:pt x="59" y="48"/>
                  </a:cubicBezTo>
                  <a:cubicBezTo>
                    <a:pt x="59" y="49"/>
                    <a:pt x="59" y="49"/>
                    <a:pt x="61" y="49"/>
                  </a:cubicBezTo>
                  <a:cubicBezTo>
                    <a:pt x="62" y="49"/>
                    <a:pt x="64" y="51"/>
                    <a:pt x="64" y="49"/>
                  </a:cubicBezTo>
                  <a:close/>
                  <a:moveTo>
                    <a:pt x="62" y="48"/>
                  </a:moveTo>
                  <a:cubicBezTo>
                    <a:pt x="64" y="48"/>
                    <a:pt x="64" y="48"/>
                    <a:pt x="64" y="48"/>
                  </a:cubicBezTo>
                  <a:cubicBezTo>
                    <a:pt x="64" y="46"/>
                    <a:pt x="61" y="45"/>
                    <a:pt x="61" y="46"/>
                  </a:cubicBezTo>
                  <a:cubicBezTo>
                    <a:pt x="61" y="46"/>
                    <a:pt x="61" y="46"/>
                    <a:pt x="62" y="48"/>
                  </a:cubicBezTo>
                  <a:close/>
                  <a:moveTo>
                    <a:pt x="65" y="49"/>
                  </a:moveTo>
                  <a:cubicBezTo>
                    <a:pt x="65" y="52"/>
                    <a:pt x="65" y="52"/>
                    <a:pt x="65" y="52"/>
                  </a:cubicBezTo>
                  <a:cubicBezTo>
                    <a:pt x="64" y="52"/>
                    <a:pt x="64" y="49"/>
                    <a:pt x="65" y="49"/>
                  </a:cubicBezTo>
                  <a:close/>
                  <a:moveTo>
                    <a:pt x="26" y="62"/>
                  </a:moveTo>
                  <a:cubicBezTo>
                    <a:pt x="24" y="60"/>
                    <a:pt x="26" y="59"/>
                    <a:pt x="27" y="59"/>
                  </a:cubicBezTo>
                  <a:cubicBezTo>
                    <a:pt x="29" y="60"/>
                    <a:pt x="27" y="63"/>
                    <a:pt x="26" y="62"/>
                  </a:cubicBezTo>
                  <a:close/>
                  <a:moveTo>
                    <a:pt x="330" y="74"/>
                  </a:moveTo>
                  <a:cubicBezTo>
                    <a:pt x="335" y="74"/>
                    <a:pt x="332" y="73"/>
                    <a:pt x="326" y="73"/>
                  </a:cubicBezTo>
                  <a:cubicBezTo>
                    <a:pt x="320" y="73"/>
                    <a:pt x="323" y="73"/>
                    <a:pt x="326" y="74"/>
                  </a:cubicBezTo>
                  <a:cubicBezTo>
                    <a:pt x="326" y="76"/>
                    <a:pt x="326" y="76"/>
                    <a:pt x="330" y="74"/>
                  </a:cubicBezTo>
                  <a:close/>
                  <a:moveTo>
                    <a:pt x="327" y="67"/>
                  </a:moveTo>
                  <a:cubicBezTo>
                    <a:pt x="326" y="65"/>
                    <a:pt x="327" y="63"/>
                    <a:pt x="323" y="63"/>
                  </a:cubicBezTo>
                  <a:cubicBezTo>
                    <a:pt x="318" y="62"/>
                    <a:pt x="321" y="65"/>
                    <a:pt x="323" y="67"/>
                  </a:cubicBezTo>
                  <a:cubicBezTo>
                    <a:pt x="326" y="67"/>
                    <a:pt x="323" y="70"/>
                    <a:pt x="327" y="68"/>
                  </a:cubicBezTo>
                  <a:cubicBezTo>
                    <a:pt x="329" y="68"/>
                    <a:pt x="329" y="68"/>
                    <a:pt x="327" y="67"/>
                  </a:cubicBezTo>
                  <a:close/>
                  <a:moveTo>
                    <a:pt x="275" y="135"/>
                  </a:moveTo>
                  <a:cubicBezTo>
                    <a:pt x="272" y="132"/>
                    <a:pt x="275" y="133"/>
                    <a:pt x="275" y="135"/>
                  </a:cubicBezTo>
                  <a:cubicBezTo>
                    <a:pt x="277" y="135"/>
                    <a:pt x="275" y="136"/>
                    <a:pt x="275" y="135"/>
                  </a:cubicBezTo>
                  <a:close/>
                  <a:moveTo>
                    <a:pt x="298" y="115"/>
                  </a:moveTo>
                  <a:cubicBezTo>
                    <a:pt x="298" y="110"/>
                    <a:pt x="300" y="113"/>
                    <a:pt x="300" y="113"/>
                  </a:cubicBezTo>
                  <a:cubicBezTo>
                    <a:pt x="300" y="115"/>
                    <a:pt x="298" y="116"/>
                    <a:pt x="298" y="115"/>
                  </a:cubicBezTo>
                  <a:close/>
                  <a:moveTo>
                    <a:pt x="300" y="116"/>
                  </a:moveTo>
                  <a:cubicBezTo>
                    <a:pt x="300" y="112"/>
                    <a:pt x="303" y="107"/>
                    <a:pt x="303" y="108"/>
                  </a:cubicBezTo>
                  <a:cubicBezTo>
                    <a:pt x="303" y="110"/>
                    <a:pt x="300" y="116"/>
                    <a:pt x="300" y="116"/>
                  </a:cubicBezTo>
                  <a:close/>
                  <a:moveTo>
                    <a:pt x="260" y="138"/>
                  </a:moveTo>
                  <a:cubicBezTo>
                    <a:pt x="259" y="136"/>
                    <a:pt x="260" y="136"/>
                    <a:pt x="262" y="136"/>
                  </a:cubicBezTo>
                  <a:cubicBezTo>
                    <a:pt x="263" y="138"/>
                    <a:pt x="262" y="138"/>
                    <a:pt x="260" y="138"/>
                  </a:cubicBezTo>
                  <a:close/>
                  <a:moveTo>
                    <a:pt x="312" y="118"/>
                  </a:moveTo>
                  <a:cubicBezTo>
                    <a:pt x="310" y="118"/>
                    <a:pt x="310" y="116"/>
                    <a:pt x="310" y="116"/>
                  </a:cubicBezTo>
                  <a:cubicBezTo>
                    <a:pt x="310" y="118"/>
                    <a:pt x="310" y="118"/>
                    <a:pt x="310" y="118"/>
                  </a:cubicBezTo>
                  <a:cubicBezTo>
                    <a:pt x="312" y="119"/>
                    <a:pt x="312" y="119"/>
                    <a:pt x="313" y="121"/>
                  </a:cubicBezTo>
                  <a:cubicBezTo>
                    <a:pt x="313" y="121"/>
                    <a:pt x="313" y="119"/>
                    <a:pt x="312" y="118"/>
                  </a:cubicBezTo>
                  <a:close/>
                  <a:moveTo>
                    <a:pt x="315" y="115"/>
                  </a:moveTo>
                  <a:cubicBezTo>
                    <a:pt x="315" y="110"/>
                    <a:pt x="313" y="108"/>
                    <a:pt x="312" y="112"/>
                  </a:cubicBezTo>
                  <a:cubicBezTo>
                    <a:pt x="312" y="113"/>
                    <a:pt x="310" y="112"/>
                    <a:pt x="310" y="113"/>
                  </a:cubicBezTo>
                  <a:cubicBezTo>
                    <a:pt x="310" y="113"/>
                    <a:pt x="312" y="113"/>
                    <a:pt x="312" y="115"/>
                  </a:cubicBezTo>
                  <a:cubicBezTo>
                    <a:pt x="310" y="118"/>
                    <a:pt x="312" y="118"/>
                    <a:pt x="313" y="119"/>
                  </a:cubicBezTo>
                  <a:cubicBezTo>
                    <a:pt x="315" y="119"/>
                    <a:pt x="315" y="118"/>
                    <a:pt x="315" y="115"/>
                  </a:cubicBezTo>
                  <a:close/>
                  <a:moveTo>
                    <a:pt x="347" y="140"/>
                  </a:moveTo>
                  <a:cubicBezTo>
                    <a:pt x="349" y="140"/>
                    <a:pt x="347" y="138"/>
                    <a:pt x="347" y="138"/>
                  </a:cubicBezTo>
                  <a:cubicBezTo>
                    <a:pt x="347" y="136"/>
                    <a:pt x="347" y="136"/>
                    <a:pt x="345" y="138"/>
                  </a:cubicBezTo>
                  <a:cubicBezTo>
                    <a:pt x="345" y="140"/>
                    <a:pt x="345" y="140"/>
                    <a:pt x="347" y="140"/>
                  </a:cubicBezTo>
                  <a:close/>
                  <a:moveTo>
                    <a:pt x="245" y="80"/>
                  </a:moveTo>
                  <a:cubicBezTo>
                    <a:pt x="246" y="82"/>
                    <a:pt x="246" y="80"/>
                    <a:pt x="246" y="79"/>
                  </a:cubicBezTo>
                  <a:cubicBezTo>
                    <a:pt x="245" y="77"/>
                    <a:pt x="246" y="76"/>
                    <a:pt x="245" y="76"/>
                  </a:cubicBezTo>
                  <a:cubicBezTo>
                    <a:pt x="245" y="77"/>
                    <a:pt x="245" y="79"/>
                    <a:pt x="245" y="80"/>
                  </a:cubicBezTo>
                  <a:close/>
                  <a:moveTo>
                    <a:pt x="256" y="60"/>
                  </a:moveTo>
                  <a:cubicBezTo>
                    <a:pt x="256" y="59"/>
                    <a:pt x="256" y="62"/>
                    <a:pt x="256" y="62"/>
                  </a:cubicBezTo>
                  <a:cubicBezTo>
                    <a:pt x="254" y="62"/>
                    <a:pt x="254" y="60"/>
                    <a:pt x="256" y="60"/>
                  </a:cubicBezTo>
                  <a:close/>
                  <a:moveTo>
                    <a:pt x="259" y="65"/>
                  </a:moveTo>
                  <a:cubicBezTo>
                    <a:pt x="260" y="63"/>
                    <a:pt x="262" y="63"/>
                    <a:pt x="260" y="65"/>
                  </a:cubicBezTo>
                  <a:cubicBezTo>
                    <a:pt x="260" y="67"/>
                    <a:pt x="259" y="65"/>
                    <a:pt x="259" y="65"/>
                  </a:cubicBezTo>
                  <a:close/>
                  <a:moveTo>
                    <a:pt x="260" y="94"/>
                  </a:moveTo>
                  <a:cubicBezTo>
                    <a:pt x="260" y="93"/>
                    <a:pt x="265" y="90"/>
                    <a:pt x="265" y="91"/>
                  </a:cubicBezTo>
                  <a:cubicBezTo>
                    <a:pt x="263" y="93"/>
                    <a:pt x="262" y="94"/>
                    <a:pt x="260" y="94"/>
                  </a:cubicBezTo>
                  <a:close/>
                  <a:moveTo>
                    <a:pt x="256" y="65"/>
                  </a:moveTo>
                  <a:cubicBezTo>
                    <a:pt x="254" y="65"/>
                    <a:pt x="256" y="63"/>
                    <a:pt x="256" y="63"/>
                  </a:cubicBezTo>
                  <a:cubicBezTo>
                    <a:pt x="257" y="65"/>
                    <a:pt x="257" y="65"/>
                    <a:pt x="256" y="65"/>
                  </a:cubicBezTo>
                  <a:close/>
                  <a:moveTo>
                    <a:pt x="280" y="67"/>
                  </a:moveTo>
                  <a:cubicBezTo>
                    <a:pt x="280" y="65"/>
                    <a:pt x="281" y="65"/>
                    <a:pt x="283" y="65"/>
                  </a:cubicBezTo>
                  <a:cubicBezTo>
                    <a:pt x="285" y="65"/>
                    <a:pt x="280" y="67"/>
                    <a:pt x="280" y="67"/>
                  </a:cubicBezTo>
                  <a:close/>
                  <a:moveTo>
                    <a:pt x="76" y="49"/>
                  </a:moveTo>
                  <a:cubicBezTo>
                    <a:pt x="74" y="48"/>
                    <a:pt x="71" y="46"/>
                    <a:pt x="74" y="45"/>
                  </a:cubicBezTo>
                  <a:cubicBezTo>
                    <a:pt x="77" y="43"/>
                    <a:pt x="76" y="49"/>
                    <a:pt x="76" y="49"/>
                  </a:cubicBezTo>
                  <a:close/>
                  <a:moveTo>
                    <a:pt x="71" y="46"/>
                  </a:moveTo>
                  <a:cubicBezTo>
                    <a:pt x="71" y="45"/>
                    <a:pt x="73" y="46"/>
                    <a:pt x="71" y="48"/>
                  </a:cubicBezTo>
                  <a:cubicBezTo>
                    <a:pt x="71" y="48"/>
                    <a:pt x="70" y="46"/>
                    <a:pt x="71" y="46"/>
                  </a:cubicBezTo>
                  <a:close/>
                  <a:moveTo>
                    <a:pt x="71" y="49"/>
                  </a:moveTo>
                  <a:cubicBezTo>
                    <a:pt x="71" y="48"/>
                    <a:pt x="73" y="48"/>
                    <a:pt x="73" y="49"/>
                  </a:cubicBezTo>
                  <a:cubicBezTo>
                    <a:pt x="73" y="49"/>
                    <a:pt x="73" y="51"/>
                    <a:pt x="71" y="49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3480" y="2567"/>
              <a:ext cx="14" cy="33"/>
            </a:xfrm>
            <a:custGeom>
              <a:avLst/>
              <a:gdLst/>
              <a:ahLst/>
              <a:cxnLst>
                <a:cxn ang="0">
                  <a:pos x="4" y="17"/>
                </a:cxn>
                <a:cxn ang="0">
                  <a:pos x="3" y="17"/>
                </a:cxn>
                <a:cxn ang="0">
                  <a:pos x="1" y="16"/>
                </a:cxn>
                <a:cxn ang="0">
                  <a:pos x="1" y="5"/>
                </a:cxn>
                <a:cxn ang="0">
                  <a:pos x="4" y="2"/>
                </a:cxn>
                <a:cxn ang="0">
                  <a:pos x="6" y="6"/>
                </a:cxn>
                <a:cxn ang="0">
                  <a:pos x="7" y="11"/>
                </a:cxn>
                <a:cxn ang="0">
                  <a:pos x="4" y="17"/>
                </a:cxn>
                <a:cxn ang="0">
                  <a:pos x="4" y="17"/>
                </a:cxn>
              </a:cxnLst>
              <a:rect l="0" t="0" r="r" b="b"/>
              <a:pathLst>
                <a:path w="7" h="17">
                  <a:moveTo>
                    <a:pt x="4" y="17"/>
                  </a:moveTo>
                  <a:cubicBezTo>
                    <a:pt x="4" y="17"/>
                    <a:pt x="4" y="17"/>
                    <a:pt x="3" y="17"/>
                  </a:cubicBezTo>
                  <a:cubicBezTo>
                    <a:pt x="3" y="17"/>
                    <a:pt x="1" y="17"/>
                    <a:pt x="1" y="16"/>
                  </a:cubicBezTo>
                  <a:cubicBezTo>
                    <a:pt x="1" y="8"/>
                    <a:pt x="0" y="9"/>
                    <a:pt x="1" y="5"/>
                  </a:cubicBezTo>
                  <a:cubicBezTo>
                    <a:pt x="3" y="3"/>
                    <a:pt x="3" y="0"/>
                    <a:pt x="4" y="2"/>
                  </a:cubicBezTo>
                  <a:cubicBezTo>
                    <a:pt x="6" y="3"/>
                    <a:pt x="7" y="5"/>
                    <a:pt x="6" y="6"/>
                  </a:cubicBezTo>
                  <a:cubicBezTo>
                    <a:pt x="6" y="9"/>
                    <a:pt x="7" y="9"/>
                    <a:pt x="7" y="11"/>
                  </a:cubicBezTo>
                  <a:cubicBezTo>
                    <a:pt x="7" y="14"/>
                    <a:pt x="6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3564" y="2565"/>
              <a:ext cx="7" cy="14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3" y="4"/>
                </a:cxn>
                <a:cxn ang="0">
                  <a:pos x="1" y="7"/>
                </a:cxn>
              </a:cxnLst>
              <a:rect l="0" t="0" r="r" b="b"/>
              <a:pathLst>
                <a:path w="4" h="7">
                  <a:moveTo>
                    <a:pt x="1" y="7"/>
                  </a:moveTo>
                  <a:cubicBezTo>
                    <a:pt x="0" y="7"/>
                    <a:pt x="1" y="3"/>
                    <a:pt x="0" y="3"/>
                  </a:cubicBezTo>
                  <a:cubicBezTo>
                    <a:pt x="1" y="1"/>
                    <a:pt x="0" y="1"/>
                    <a:pt x="1" y="1"/>
                  </a:cubicBezTo>
                  <a:cubicBezTo>
                    <a:pt x="3" y="3"/>
                    <a:pt x="1" y="0"/>
                    <a:pt x="3" y="0"/>
                  </a:cubicBezTo>
                  <a:cubicBezTo>
                    <a:pt x="4" y="0"/>
                    <a:pt x="3" y="3"/>
                    <a:pt x="3" y="4"/>
                  </a:cubicBezTo>
                  <a:cubicBezTo>
                    <a:pt x="3" y="4"/>
                    <a:pt x="1" y="6"/>
                    <a:pt x="1" y="7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3486" y="2571"/>
              <a:ext cx="83" cy="74"/>
            </a:xfrm>
            <a:custGeom>
              <a:avLst/>
              <a:gdLst/>
              <a:ahLst/>
              <a:cxnLst>
                <a:cxn ang="0">
                  <a:pos x="41" y="4"/>
                </a:cxn>
                <a:cxn ang="0">
                  <a:pos x="40" y="0"/>
                </a:cxn>
                <a:cxn ang="0">
                  <a:pos x="38" y="4"/>
                </a:cxn>
                <a:cxn ang="0">
                  <a:pos x="34" y="9"/>
                </a:cxn>
                <a:cxn ang="0">
                  <a:pos x="26" y="15"/>
                </a:cxn>
                <a:cxn ang="0">
                  <a:pos x="26" y="18"/>
                </a:cxn>
                <a:cxn ang="0">
                  <a:pos x="11" y="20"/>
                </a:cxn>
                <a:cxn ang="0">
                  <a:pos x="6" y="20"/>
                </a:cxn>
                <a:cxn ang="0">
                  <a:pos x="3" y="18"/>
                </a:cxn>
                <a:cxn ang="0">
                  <a:pos x="3" y="15"/>
                </a:cxn>
                <a:cxn ang="0">
                  <a:pos x="1" y="15"/>
                </a:cxn>
                <a:cxn ang="0">
                  <a:pos x="0" y="15"/>
                </a:cxn>
                <a:cxn ang="0">
                  <a:pos x="3" y="20"/>
                </a:cxn>
                <a:cxn ang="0">
                  <a:pos x="6" y="27"/>
                </a:cxn>
                <a:cxn ang="0">
                  <a:pos x="15" y="32"/>
                </a:cxn>
                <a:cxn ang="0">
                  <a:pos x="34" y="33"/>
                </a:cxn>
                <a:cxn ang="0">
                  <a:pos x="35" y="26"/>
                </a:cxn>
                <a:cxn ang="0">
                  <a:pos x="35" y="21"/>
                </a:cxn>
                <a:cxn ang="0">
                  <a:pos x="38" y="20"/>
                </a:cxn>
                <a:cxn ang="0">
                  <a:pos x="38" y="18"/>
                </a:cxn>
                <a:cxn ang="0">
                  <a:pos x="38" y="15"/>
                </a:cxn>
                <a:cxn ang="0">
                  <a:pos x="40" y="12"/>
                </a:cxn>
                <a:cxn ang="0">
                  <a:pos x="43" y="10"/>
                </a:cxn>
                <a:cxn ang="0">
                  <a:pos x="41" y="4"/>
                </a:cxn>
              </a:cxnLst>
              <a:rect l="0" t="0" r="r" b="b"/>
              <a:pathLst>
                <a:path w="43" h="38">
                  <a:moveTo>
                    <a:pt x="41" y="4"/>
                  </a:moveTo>
                  <a:cubicBezTo>
                    <a:pt x="40" y="4"/>
                    <a:pt x="41" y="0"/>
                    <a:pt x="40" y="0"/>
                  </a:cubicBezTo>
                  <a:cubicBezTo>
                    <a:pt x="38" y="6"/>
                    <a:pt x="40" y="0"/>
                    <a:pt x="38" y="4"/>
                  </a:cubicBezTo>
                  <a:cubicBezTo>
                    <a:pt x="37" y="6"/>
                    <a:pt x="35" y="6"/>
                    <a:pt x="34" y="9"/>
                  </a:cubicBezTo>
                  <a:cubicBezTo>
                    <a:pt x="31" y="12"/>
                    <a:pt x="28" y="15"/>
                    <a:pt x="26" y="15"/>
                  </a:cubicBezTo>
                  <a:cubicBezTo>
                    <a:pt x="26" y="16"/>
                    <a:pt x="29" y="15"/>
                    <a:pt x="26" y="18"/>
                  </a:cubicBezTo>
                  <a:cubicBezTo>
                    <a:pt x="23" y="23"/>
                    <a:pt x="17" y="18"/>
                    <a:pt x="11" y="20"/>
                  </a:cubicBezTo>
                  <a:cubicBezTo>
                    <a:pt x="6" y="21"/>
                    <a:pt x="6" y="21"/>
                    <a:pt x="6" y="20"/>
                  </a:cubicBezTo>
                  <a:cubicBezTo>
                    <a:pt x="6" y="16"/>
                    <a:pt x="5" y="18"/>
                    <a:pt x="3" y="18"/>
                  </a:cubicBezTo>
                  <a:cubicBezTo>
                    <a:pt x="0" y="18"/>
                    <a:pt x="3" y="15"/>
                    <a:pt x="3" y="15"/>
                  </a:cubicBezTo>
                  <a:cubicBezTo>
                    <a:pt x="3" y="13"/>
                    <a:pt x="1" y="15"/>
                    <a:pt x="1" y="15"/>
                  </a:cubicBezTo>
                  <a:cubicBezTo>
                    <a:pt x="1" y="15"/>
                    <a:pt x="1" y="15"/>
                    <a:pt x="0" y="15"/>
                  </a:cubicBezTo>
                  <a:cubicBezTo>
                    <a:pt x="0" y="18"/>
                    <a:pt x="0" y="18"/>
                    <a:pt x="3" y="20"/>
                  </a:cubicBezTo>
                  <a:cubicBezTo>
                    <a:pt x="6" y="23"/>
                    <a:pt x="6" y="23"/>
                    <a:pt x="6" y="27"/>
                  </a:cubicBezTo>
                  <a:cubicBezTo>
                    <a:pt x="8" y="30"/>
                    <a:pt x="6" y="30"/>
                    <a:pt x="15" y="32"/>
                  </a:cubicBezTo>
                  <a:cubicBezTo>
                    <a:pt x="24" y="33"/>
                    <a:pt x="32" y="38"/>
                    <a:pt x="34" y="33"/>
                  </a:cubicBezTo>
                  <a:cubicBezTo>
                    <a:pt x="34" y="32"/>
                    <a:pt x="32" y="30"/>
                    <a:pt x="35" y="26"/>
                  </a:cubicBezTo>
                  <a:cubicBezTo>
                    <a:pt x="37" y="21"/>
                    <a:pt x="37" y="23"/>
                    <a:pt x="35" y="21"/>
                  </a:cubicBezTo>
                  <a:cubicBezTo>
                    <a:pt x="35" y="21"/>
                    <a:pt x="37" y="21"/>
                    <a:pt x="38" y="20"/>
                  </a:cubicBezTo>
                  <a:cubicBezTo>
                    <a:pt x="41" y="20"/>
                    <a:pt x="40" y="18"/>
                    <a:pt x="38" y="18"/>
                  </a:cubicBezTo>
                  <a:cubicBezTo>
                    <a:pt x="37" y="18"/>
                    <a:pt x="38" y="18"/>
                    <a:pt x="38" y="15"/>
                  </a:cubicBezTo>
                  <a:cubicBezTo>
                    <a:pt x="38" y="12"/>
                    <a:pt x="38" y="9"/>
                    <a:pt x="40" y="12"/>
                  </a:cubicBezTo>
                  <a:cubicBezTo>
                    <a:pt x="41" y="15"/>
                    <a:pt x="40" y="12"/>
                    <a:pt x="43" y="10"/>
                  </a:cubicBezTo>
                  <a:cubicBezTo>
                    <a:pt x="43" y="7"/>
                    <a:pt x="43" y="6"/>
                    <a:pt x="41" y="4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3550" y="2550"/>
              <a:ext cx="19" cy="11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5" y="3"/>
                </a:cxn>
                <a:cxn ang="0">
                  <a:pos x="8" y="1"/>
                </a:cxn>
                <a:cxn ang="0">
                  <a:pos x="2" y="6"/>
                </a:cxn>
              </a:cxnLst>
              <a:rect l="0" t="0" r="r" b="b"/>
              <a:pathLst>
                <a:path w="10" h="6">
                  <a:moveTo>
                    <a:pt x="2" y="6"/>
                  </a:moveTo>
                  <a:cubicBezTo>
                    <a:pt x="0" y="4"/>
                    <a:pt x="5" y="4"/>
                    <a:pt x="5" y="3"/>
                  </a:cubicBezTo>
                  <a:cubicBezTo>
                    <a:pt x="5" y="1"/>
                    <a:pt x="10" y="0"/>
                    <a:pt x="8" y="1"/>
                  </a:cubicBezTo>
                  <a:cubicBezTo>
                    <a:pt x="7" y="4"/>
                    <a:pt x="2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3441" y="2491"/>
              <a:ext cx="4" cy="1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2"/>
                </a:cxn>
                <a:cxn ang="0">
                  <a:pos x="2" y="5"/>
                </a:cxn>
              </a:cxnLst>
              <a:rect l="0" t="0" r="r" b="b"/>
              <a:pathLst>
                <a:path w="2" h="5">
                  <a:moveTo>
                    <a:pt x="2" y="5"/>
                  </a:moveTo>
                  <a:cubicBezTo>
                    <a:pt x="0" y="5"/>
                    <a:pt x="0" y="2"/>
                    <a:pt x="0" y="2"/>
                  </a:cubicBezTo>
                  <a:cubicBezTo>
                    <a:pt x="0" y="0"/>
                    <a:pt x="2" y="3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3238" y="2437"/>
              <a:ext cx="11" cy="29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11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1" y="2"/>
                </a:cxn>
                <a:cxn ang="0">
                  <a:pos x="4" y="3"/>
                </a:cxn>
              </a:cxnLst>
              <a:rect l="0" t="0" r="r" b="b"/>
              <a:pathLst>
                <a:path w="6" h="15">
                  <a:moveTo>
                    <a:pt x="4" y="3"/>
                  </a:moveTo>
                  <a:cubicBezTo>
                    <a:pt x="4" y="5"/>
                    <a:pt x="6" y="10"/>
                    <a:pt x="4" y="11"/>
                  </a:cubicBezTo>
                  <a:cubicBezTo>
                    <a:pt x="3" y="13"/>
                    <a:pt x="3" y="15"/>
                    <a:pt x="0" y="15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3" y="10"/>
                    <a:pt x="1" y="8"/>
                  </a:cubicBezTo>
                  <a:cubicBezTo>
                    <a:pt x="1" y="8"/>
                    <a:pt x="0" y="10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6"/>
                    <a:pt x="0" y="3"/>
                    <a:pt x="1" y="2"/>
                  </a:cubicBezTo>
                  <a:cubicBezTo>
                    <a:pt x="3" y="0"/>
                    <a:pt x="4" y="3"/>
                    <a:pt x="4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3230" y="2422"/>
              <a:ext cx="19" cy="79"/>
            </a:xfrm>
            <a:custGeom>
              <a:avLst/>
              <a:gdLst/>
              <a:ahLst/>
              <a:cxnLst>
                <a:cxn ang="0">
                  <a:pos x="9" y="11"/>
                </a:cxn>
                <a:cxn ang="0">
                  <a:pos x="9" y="10"/>
                </a:cxn>
                <a:cxn ang="0">
                  <a:pos x="10" y="7"/>
                </a:cxn>
                <a:cxn ang="0">
                  <a:pos x="10" y="5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6" y="4"/>
                </a:cxn>
                <a:cxn ang="0">
                  <a:pos x="1" y="19"/>
                </a:cxn>
                <a:cxn ang="0">
                  <a:pos x="0" y="22"/>
                </a:cxn>
                <a:cxn ang="0">
                  <a:pos x="0" y="24"/>
                </a:cxn>
                <a:cxn ang="0">
                  <a:pos x="4" y="41"/>
                </a:cxn>
                <a:cxn ang="0">
                  <a:pos x="4" y="41"/>
                </a:cxn>
                <a:cxn ang="0">
                  <a:pos x="6" y="34"/>
                </a:cxn>
                <a:cxn ang="0">
                  <a:pos x="9" y="24"/>
                </a:cxn>
                <a:cxn ang="0">
                  <a:pos x="9" y="19"/>
                </a:cxn>
                <a:cxn ang="0">
                  <a:pos x="4" y="22"/>
                </a:cxn>
                <a:cxn ang="0">
                  <a:pos x="4" y="21"/>
                </a:cxn>
                <a:cxn ang="0">
                  <a:pos x="6" y="16"/>
                </a:cxn>
                <a:cxn ang="0">
                  <a:pos x="4" y="16"/>
                </a:cxn>
                <a:cxn ang="0">
                  <a:pos x="6" y="16"/>
                </a:cxn>
                <a:cxn ang="0">
                  <a:pos x="6" y="10"/>
                </a:cxn>
                <a:cxn ang="0">
                  <a:pos x="9" y="11"/>
                </a:cxn>
              </a:cxnLst>
              <a:rect l="0" t="0" r="r" b="b"/>
              <a:pathLst>
                <a:path w="10" h="41">
                  <a:moveTo>
                    <a:pt x="9" y="11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8"/>
                    <a:pt x="9" y="7"/>
                    <a:pt x="10" y="7"/>
                  </a:cubicBezTo>
                  <a:cubicBezTo>
                    <a:pt x="10" y="7"/>
                    <a:pt x="10" y="7"/>
                    <a:pt x="10" y="5"/>
                  </a:cubicBezTo>
                  <a:cubicBezTo>
                    <a:pt x="10" y="5"/>
                    <a:pt x="10" y="4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0"/>
                    <a:pt x="9" y="2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7" y="4"/>
                    <a:pt x="6" y="4"/>
                  </a:cubicBezTo>
                  <a:cubicBezTo>
                    <a:pt x="4" y="7"/>
                    <a:pt x="3" y="17"/>
                    <a:pt x="1" y="19"/>
                  </a:cubicBezTo>
                  <a:cubicBezTo>
                    <a:pt x="3" y="19"/>
                    <a:pt x="0" y="22"/>
                    <a:pt x="0" y="2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" y="28"/>
                    <a:pt x="3" y="3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1"/>
                    <a:pt x="6" y="36"/>
                    <a:pt x="6" y="34"/>
                  </a:cubicBezTo>
                  <a:cubicBezTo>
                    <a:pt x="6" y="30"/>
                    <a:pt x="9" y="25"/>
                    <a:pt x="9" y="24"/>
                  </a:cubicBezTo>
                  <a:cubicBezTo>
                    <a:pt x="9" y="22"/>
                    <a:pt x="9" y="21"/>
                    <a:pt x="9" y="19"/>
                  </a:cubicBezTo>
                  <a:cubicBezTo>
                    <a:pt x="7" y="21"/>
                    <a:pt x="7" y="22"/>
                    <a:pt x="4" y="22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4" y="19"/>
                    <a:pt x="7" y="17"/>
                    <a:pt x="6" y="16"/>
                  </a:cubicBezTo>
                  <a:cubicBezTo>
                    <a:pt x="6" y="16"/>
                    <a:pt x="4" y="17"/>
                    <a:pt x="4" y="16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6" y="14"/>
                    <a:pt x="4" y="11"/>
                    <a:pt x="6" y="10"/>
                  </a:cubicBezTo>
                  <a:cubicBezTo>
                    <a:pt x="7" y="8"/>
                    <a:pt x="9" y="11"/>
                    <a:pt x="9" y="1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3226" y="2459"/>
              <a:ext cx="8" cy="9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1" y="5"/>
                </a:cxn>
                <a:cxn ang="0">
                  <a:pos x="1" y="3"/>
                </a:cxn>
                <a:cxn ang="0">
                  <a:pos x="3" y="0"/>
                </a:cxn>
              </a:cxnLst>
              <a:rect l="0" t="0" r="r" b="b"/>
              <a:pathLst>
                <a:path w="4" h="5">
                  <a:moveTo>
                    <a:pt x="3" y="0"/>
                  </a:moveTo>
                  <a:cubicBezTo>
                    <a:pt x="1" y="1"/>
                    <a:pt x="1" y="1"/>
                    <a:pt x="0" y="3"/>
                  </a:cubicBezTo>
                  <a:cubicBezTo>
                    <a:pt x="0" y="3"/>
                    <a:pt x="0" y="5"/>
                    <a:pt x="1" y="5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0"/>
                    <a:pt x="3" y="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2" name="Freeform 451"/>
            <p:cNvSpPr>
              <a:spLocks noEditPoints="1"/>
            </p:cNvSpPr>
            <p:nvPr/>
          </p:nvSpPr>
          <p:spPr bwMode="auto">
            <a:xfrm>
              <a:off x="3003" y="2241"/>
              <a:ext cx="132" cy="152"/>
            </a:xfrm>
            <a:custGeom>
              <a:avLst/>
              <a:gdLst/>
              <a:ahLst/>
              <a:cxnLst>
                <a:cxn ang="0">
                  <a:pos x="32" y="6"/>
                </a:cxn>
                <a:cxn ang="0">
                  <a:pos x="44" y="6"/>
                </a:cxn>
                <a:cxn ang="0">
                  <a:pos x="54" y="8"/>
                </a:cxn>
                <a:cxn ang="0">
                  <a:pos x="41" y="11"/>
                </a:cxn>
                <a:cxn ang="0">
                  <a:pos x="36" y="19"/>
                </a:cxn>
                <a:cxn ang="0">
                  <a:pos x="32" y="20"/>
                </a:cxn>
                <a:cxn ang="0">
                  <a:pos x="25" y="15"/>
                </a:cxn>
                <a:cxn ang="0">
                  <a:pos x="27" y="28"/>
                </a:cxn>
                <a:cxn ang="0">
                  <a:pos x="32" y="39"/>
                </a:cxn>
                <a:cxn ang="0">
                  <a:pos x="32" y="43"/>
                </a:cxn>
                <a:cxn ang="0">
                  <a:pos x="30" y="50"/>
                </a:cxn>
                <a:cxn ang="0">
                  <a:pos x="29" y="60"/>
                </a:cxn>
                <a:cxn ang="0">
                  <a:pos x="19" y="56"/>
                </a:cxn>
                <a:cxn ang="0">
                  <a:pos x="12" y="45"/>
                </a:cxn>
                <a:cxn ang="0">
                  <a:pos x="21" y="40"/>
                </a:cxn>
                <a:cxn ang="0">
                  <a:pos x="22" y="39"/>
                </a:cxn>
                <a:cxn ang="0">
                  <a:pos x="9" y="36"/>
                </a:cxn>
                <a:cxn ang="0">
                  <a:pos x="4" y="25"/>
                </a:cxn>
                <a:cxn ang="0">
                  <a:pos x="9" y="19"/>
                </a:cxn>
                <a:cxn ang="0">
                  <a:pos x="21" y="8"/>
                </a:cxn>
                <a:cxn ang="0">
                  <a:pos x="7" y="43"/>
                </a:cxn>
                <a:cxn ang="0">
                  <a:pos x="7" y="39"/>
                </a:cxn>
                <a:cxn ang="0">
                  <a:pos x="27" y="60"/>
                </a:cxn>
                <a:cxn ang="0">
                  <a:pos x="41" y="74"/>
                </a:cxn>
                <a:cxn ang="0">
                  <a:pos x="47" y="73"/>
                </a:cxn>
                <a:cxn ang="0">
                  <a:pos x="33" y="68"/>
                </a:cxn>
                <a:cxn ang="0">
                  <a:pos x="68" y="60"/>
                </a:cxn>
                <a:cxn ang="0">
                  <a:pos x="68" y="60"/>
                </a:cxn>
                <a:cxn ang="0">
                  <a:pos x="50" y="39"/>
                </a:cxn>
                <a:cxn ang="0">
                  <a:pos x="53" y="28"/>
                </a:cxn>
                <a:cxn ang="0">
                  <a:pos x="54" y="31"/>
                </a:cxn>
                <a:cxn ang="0">
                  <a:pos x="41" y="12"/>
                </a:cxn>
                <a:cxn ang="0">
                  <a:pos x="38" y="43"/>
                </a:cxn>
                <a:cxn ang="0">
                  <a:pos x="30" y="33"/>
                </a:cxn>
                <a:cxn ang="0">
                  <a:pos x="47" y="53"/>
                </a:cxn>
                <a:cxn ang="0">
                  <a:pos x="60" y="71"/>
                </a:cxn>
                <a:cxn ang="0">
                  <a:pos x="4" y="28"/>
                </a:cxn>
                <a:cxn ang="0">
                  <a:pos x="4" y="28"/>
                </a:cxn>
                <a:cxn ang="0">
                  <a:pos x="45" y="22"/>
                </a:cxn>
                <a:cxn ang="0">
                  <a:pos x="48" y="20"/>
                </a:cxn>
                <a:cxn ang="0">
                  <a:pos x="44" y="54"/>
                </a:cxn>
                <a:cxn ang="0">
                  <a:pos x="38" y="57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50" y="48"/>
                </a:cxn>
                <a:cxn ang="0">
                  <a:pos x="7" y="37"/>
                </a:cxn>
                <a:cxn ang="0">
                  <a:pos x="41" y="34"/>
                </a:cxn>
                <a:cxn ang="0">
                  <a:pos x="42" y="48"/>
                </a:cxn>
                <a:cxn ang="0">
                  <a:pos x="42" y="48"/>
                </a:cxn>
              </a:cxnLst>
              <a:rect l="0" t="0" r="r" b="b"/>
              <a:pathLst>
                <a:path w="68" h="78">
                  <a:moveTo>
                    <a:pt x="21" y="8"/>
                  </a:moveTo>
                  <a:cubicBezTo>
                    <a:pt x="25" y="11"/>
                    <a:pt x="24" y="6"/>
                    <a:pt x="27" y="6"/>
                  </a:cubicBezTo>
                  <a:cubicBezTo>
                    <a:pt x="29" y="8"/>
                    <a:pt x="27" y="5"/>
                    <a:pt x="32" y="6"/>
                  </a:cubicBezTo>
                  <a:cubicBezTo>
                    <a:pt x="35" y="6"/>
                    <a:pt x="36" y="3"/>
                    <a:pt x="38" y="5"/>
                  </a:cubicBezTo>
                  <a:cubicBezTo>
                    <a:pt x="39" y="5"/>
                    <a:pt x="38" y="2"/>
                    <a:pt x="41" y="5"/>
                  </a:cubicBezTo>
                  <a:cubicBezTo>
                    <a:pt x="42" y="8"/>
                    <a:pt x="42" y="3"/>
                    <a:pt x="44" y="6"/>
                  </a:cubicBezTo>
                  <a:cubicBezTo>
                    <a:pt x="45" y="9"/>
                    <a:pt x="47" y="6"/>
                    <a:pt x="50" y="6"/>
                  </a:cubicBezTo>
                  <a:cubicBezTo>
                    <a:pt x="54" y="6"/>
                    <a:pt x="48" y="0"/>
                    <a:pt x="53" y="2"/>
                  </a:cubicBezTo>
                  <a:cubicBezTo>
                    <a:pt x="56" y="5"/>
                    <a:pt x="56" y="6"/>
                    <a:pt x="54" y="8"/>
                  </a:cubicBezTo>
                  <a:cubicBezTo>
                    <a:pt x="53" y="8"/>
                    <a:pt x="54" y="11"/>
                    <a:pt x="51" y="12"/>
                  </a:cubicBezTo>
                  <a:cubicBezTo>
                    <a:pt x="51" y="11"/>
                    <a:pt x="48" y="12"/>
                    <a:pt x="45" y="11"/>
                  </a:cubicBezTo>
                  <a:cubicBezTo>
                    <a:pt x="42" y="9"/>
                    <a:pt x="44" y="12"/>
                    <a:pt x="41" y="11"/>
                  </a:cubicBezTo>
                  <a:cubicBezTo>
                    <a:pt x="38" y="9"/>
                    <a:pt x="38" y="12"/>
                    <a:pt x="35" y="14"/>
                  </a:cubicBezTo>
                  <a:cubicBezTo>
                    <a:pt x="32" y="14"/>
                    <a:pt x="35" y="14"/>
                    <a:pt x="33" y="15"/>
                  </a:cubicBezTo>
                  <a:cubicBezTo>
                    <a:pt x="33" y="17"/>
                    <a:pt x="35" y="15"/>
                    <a:pt x="36" y="19"/>
                  </a:cubicBezTo>
                  <a:cubicBezTo>
                    <a:pt x="39" y="20"/>
                    <a:pt x="38" y="20"/>
                    <a:pt x="36" y="19"/>
                  </a:cubicBezTo>
                  <a:cubicBezTo>
                    <a:pt x="33" y="17"/>
                    <a:pt x="32" y="17"/>
                    <a:pt x="35" y="19"/>
                  </a:cubicBezTo>
                  <a:cubicBezTo>
                    <a:pt x="36" y="22"/>
                    <a:pt x="35" y="22"/>
                    <a:pt x="32" y="20"/>
                  </a:cubicBezTo>
                  <a:cubicBezTo>
                    <a:pt x="30" y="17"/>
                    <a:pt x="30" y="19"/>
                    <a:pt x="32" y="20"/>
                  </a:cubicBezTo>
                  <a:cubicBezTo>
                    <a:pt x="33" y="23"/>
                    <a:pt x="30" y="23"/>
                    <a:pt x="29" y="20"/>
                  </a:cubicBezTo>
                  <a:cubicBezTo>
                    <a:pt x="29" y="15"/>
                    <a:pt x="25" y="19"/>
                    <a:pt x="25" y="15"/>
                  </a:cubicBezTo>
                  <a:cubicBezTo>
                    <a:pt x="27" y="12"/>
                    <a:pt x="24" y="15"/>
                    <a:pt x="24" y="17"/>
                  </a:cubicBezTo>
                  <a:cubicBezTo>
                    <a:pt x="21" y="22"/>
                    <a:pt x="32" y="28"/>
                    <a:pt x="29" y="31"/>
                  </a:cubicBezTo>
                  <a:cubicBezTo>
                    <a:pt x="27" y="33"/>
                    <a:pt x="29" y="28"/>
                    <a:pt x="27" y="28"/>
                  </a:cubicBezTo>
                  <a:cubicBezTo>
                    <a:pt x="24" y="28"/>
                    <a:pt x="30" y="33"/>
                    <a:pt x="24" y="33"/>
                  </a:cubicBezTo>
                  <a:cubicBezTo>
                    <a:pt x="21" y="34"/>
                    <a:pt x="29" y="34"/>
                    <a:pt x="29" y="36"/>
                  </a:cubicBezTo>
                  <a:cubicBezTo>
                    <a:pt x="30" y="39"/>
                    <a:pt x="30" y="37"/>
                    <a:pt x="32" y="39"/>
                  </a:cubicBezTo>
                  <a:cubicBezTo>
                    <a:pt x="32" y="40"/>
                    <a:pt x="36" y="40"/>
                    <a:pt x="35" y="42"/>
                  </a:cubicBezTo>
                  <a:cubicBezTo>
                    <a:pt x="35" y="43"/>
                    <a:pt x="36" y="46"/>
                    <a:pt x="35" y="46"/>
                  </a:cubicBezTo>
                  <a:cubicBezTo>
                    <a:pt x="35" y="46"/>
                    <a:pt x="33" y="45"/>
                    <a:pt x="32" y="43"/>
                  </a:cubicBezTo>
                  <a:cubicBezTo>
                    <a:pt x="30" y="42"/>
                    <a:pt x="27" y="43"/>
                    <a:pt x="27" y="45"/>
                  </a:cubicBezTo>
                  <a:cubicBezTo>
                    <a:pt x="29" y="46"/>
                    <a:pt x="27" y="46"/>
                    <a:pt x="29" y="46"/>
                  </a:cubicBezTo>
                  <a:cubicBezTo>
                    <a:pt x="30" y="48"/>
                    <a:pt x="32" y="50"/>
                    <a:pt x="30" y="50"/>
                  </a:cubicBezTo>
                  <a:cubicBezTo>
                    <a:pt x="29" y="50"/>
                    <a:pt x="29" y="51"/>
                    <a:pt x="27" y="50"/>
                  </a:cubicBezTo>
                  <a:cubicBezTo>
                    <a:pt x="27" y="48"/>
                    <a:pt x="27" y="48"/>
                    <a:pt x="25" y="48"/>
                  </a:cubicBezTo>
                  <a:cubicBezTo>
                    <a:pt x="22" y="48"/>
                    <a:pt x="30" y="59"/>
                    <a:pt x="29" y="60"/>
                  </a:cubicBezTo>
                  <a:cubicBezTo>
                    <a:pt x="25" y="60"/>
                    <a:pt x="24" y="53"/>
                    <a:pt x="24" y="57"/>
                  </a:cubicBezTo>
                  <a:cubicBezTo>
                    <a:pt x="22" y="60"/>
                    <a:pt x="21" y="62"/>
                    <a:pt x="21" y="59"/>
                  </a:cubicBezTo>
                  <a:cubicBezTo>
                    <a:pt x="21" y="56"/>
                    <a:pt x="19" y="51"/>
                    <a:pt x="19" y="56"/>
                  </a:cubicBezTo>
                  <a:cubicBezTo>
                    <a:pt x="18" y="59"/>
                    <a:pt x="15" y="53"/>
                    <a:pt x="15" y="51"/>
                  </a:cubicBezTo>
                  <a:cubicBezTo>
                    <a:pt x="16" y="50"/>
                    <a:pt x="16" y="48"/>
                    <a:pt x="15" y="48"/>
                  </a:cubicBezTo>
                  <a:cubicBezTo>
                    <a:pt x="12" y="48"/>
                    <a:pt x="13" y="46"/>
                    <a:pt x="12" y="45"/>
                  </a:cubicBezTo>
                  <a:cubicBezTo>
                    <a:pt x="10" y="43"/>
                    <a:pt x="13" y="45"/>
                    <a:pt x="13" y="42"/>
                  </a:cubicBezTo>
                  <a:cubicBezTo>
                    <a:pt x="13" y="40"/>
                    <a:pt x="15" y="42"/>
                    <a:pt x="16" y="40"/>
                  </a:cubicBezTo>
                  <a:cubicBezTo>
                    <a:pt x="18" y="39"/>
                    <a:pt x="18" y="39"/>
                    <a:pt x="21" y="40"/>
                  </a:cubicBezTo>
                  <a:cubicBezTo>
                    <a:pt x="24" y="42"/>
                    <a:pt x="24" y="43"/>
                    <a:pt x="27" y="42"/>
                  </a:cubicBezTo>
                  <a:cubicBezTo>
                    <a:pt x="30" y="42"/>
                    <a:pt x="29" y="40"/>
                    <a:pt x="27" y="40"/>
                  </a:cubicBezTo>
                  <a:cubicBezTo>
                    <a:pt x="25" y="40"/>
                    <a:pt x="24" y="39"/>
                    <a:pt x="22" y="39"/>
                  </a:cubicBezTo>
                  <a:cubicBezTo>
                    <a:pt x="19" y="40"/>
                    <a:pt x="21" y="39"/>
                    <a:pt x="18" y="39"/>
                  </a:cubicBezTo>
                  <a:cubicBezTo>
                    <a:pt x="13" y="40"/>
                    <a:pt x="15" y="37"/>
                    <a:pt x="13" y="39"/>
                  </a:cubicBezTo>
                  <a:cubicBezTo>
                    <a:pt x="12" y="42"/>
                    <a:pt x="12" y="37"/>
                    <a:pt x="9" y="36"/>
                  </a:cubicBezTo>
                  <a:cubicBezTo>
                    <a:pt x="7" y="33"/>
                    <a:pt x="13" y="34"/>
                    <a:pt x="12" y="33"/>
                  </a:cubicBezTo>
                  <a:cubicBezTo>
                    <a:pt x="9" y="29"/>
                    <a:pt x="10" y="34"/>
                    <a:pt x="9" y="31"/>
                  </a:cubicBezTo>
                  <a:cubicBezTo>
                    <a:pt x="7" y="29"/>
                    <a:pt x="6" y="31"/>
                    <a:pt x="4" y="25"/>
                  </a:cubicBezTo>
                  <a:cubicBezTo>
                    <a:pt x="4" y="25"/>
                    <a:pt x="6" y="25"/>
                    <a:pt x="6" y="23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0"/>
                    <a:pt x="9" y="22"/>
                    <a:pt x="9" y="19"/>
                  </a:cubicBezTo>
                  <a:cubicBezTo>
                    <a:pt x="9" y="14"/>
                    <a:pt x="10" y="17"/>
                    <a:pt x="12" y="15"/>
                  </a:cubicBezTo>
                  <a:cubicBezTo>
                    <a:pt x="12" y="12"/>
                    <a:pt x="10" y="12"/>
                    <a:pt x="10" y="12"/>
                  </a:cubicBezTo>
                  <a:cubicBezTo>
                    <a:pt x="22" y="11"/>
                    <a:pt x="16" y="6"/>
                    <a:pt x="21" y="8"/>
                  </a:cubicBezTo>
                  <a:close/>
                  <a:moveTo>
                    <a:pt x="7" y="43"/>
                  </a:moveTo>
                  <a:cubicBezTo>
                    <a:pt x="9" y="43"/>
                    <a:pt x="12" y="46"/>
                    <a:pt x="10" y="46"/>
                  </a:cubicBezTo>
                  <a:cubicBezTo>
                    <a:pt x="9" y="46"/>
                    <a:pt x="7" y="45"/>
                    <a:pt x="7" y="43"/>
                  </a:cubicBezTo>
                  <a:close/>
                  <a:moveTo>
                    <a:pt x="9" y="42"/>
                  </a:moveTo>
                  <a:cubicBezTo>
                    <a:pt x="10" y="43"/>
                    <a:pt x="10" y="42"/>
                    <a:pt x="9" y="40"/>
                  </a:cubicBezTo>
                  <a:cubicBezTo>
                    <a:pt x="7" y="40"/>
                    <a:pt x="7" y="37"/>
                    <a:pt x="7" y="39"/>
                  </a:cubicBezTo>
                  <a:cubicBezTo>
                    <a:pt x="7" y="40"/>
                    <a:pt x="6" y="39"/>
                    <a:pt x="6" y="40"/>
                  </a:cubicBezTo>
                  <a:cubicBezTo>
                    <a:pt x="6" y="42"/>
                    <a:pt x="7" y="42"/>
                    <a:pt x="9" y="42"/>
                  </a:cubicBezTo>
                  <a:close/>
                  <a:moveTo>
                    <a:pt x="27" y="60"/>
                  </a:moveTo>
                  <a:cubicBezTo>
                    <a:pt x="29" y="62"/>
                    <a:pt x="27" y="65"/>
                    <a:pt x="27" y="64"/>
                  </a:cubicBezTo>
                  <a:cubicBezTo>
                    <a:pt x="25" y="62"/>
                    <a:pt x="25" y="60"/>
                    <a:pt x="27" y="60"/>
                  </a:cubicBezTo>
                  <a:close/>
                  <a:moveTo>
                    <a:pt x="41" y="74"/>
                  </a:moveTo>
                  <a:cubicBezTo>
                    <a:pt x="42" y="78"/>
                    <a:pt x="45" y="76"/>
                    <a:pt x="50" y="76"/>
                  </a:cubicBezTo>
                  <a:cubicBezTo>
                    <a:pt x="54" y="76"/>
                    <a:pt x="54" y="71"/>
                    <a:pt x="50" y="73"/>
                  </a:cubicBezTo>
                  <a:cubicBezTo>
                    <a:pt x="47" y="76"/>
                    <a:pt x="50" y="71"/>
                    <a:pt x="47" y="73"/>
                  </a:cubicBezTo>
                  <a:cubicBezTo>
                    <a:pt x="44" y="73"/>
                    <a:pt x="44" y="70"/>
                    <a:pt x="39" y="71"/>
                  </a:cubicBezTo>
                  <a:cubicBezTo>
                    <a:pt x="36" y="73"/>
                    <a:pt x="36" y="68"/>
                    <a:pt x="35" y="70"/>
                  </a:cubicBezTo>
                  <a:cubicBezTo>
                    <a:pt x="33" y="70"/>
                    <a:pt x="33" y="68"/>
                    <a:pt x="33" y="68"/>
                  </a:cubicBezTo>
                  <a:cubicBezTo>
                    <a:pt x="32" y="70"/>
                    <a:pt x="32" y="70"/>
                    <a:pt x="32" y="71"/>
                  </a:cubicBezTo>
                  <a:cubicBezTo>
                    <a:pt x="32" y="74"/>
                    <a:pt x="36" y="71"/>
                    <a:pt x="41" y="74"/>
                  </a:cubicBezTo>
                  <a:close/>
                  <a:moveTo>
                    <a:pt x="68" y="60"/>
                  </a:moveTo>
                  <a:cubicBezTo>
                    <a:pt x="68" y="59"/>
                    <a:pt x="63" y="62"/>
                    <a:pt x="63" y="64"/>
                  </a:cubicBezTo>
                  <a:cubicBezTo>
                    <a:pt x="65" y="64"/>
                    <a:pt x="63" y="65"/>
                    <a:pt x="65" y="67"/>
                  </a:cubicBezTo>
                  <a:cubicBezTo>
                    <a:pt x="67" y="67"/>
                    <a:pt x="68" y="60"/>
                    <a:pt x="68" y="60"/>
                  </a:cubicBezTo>
                  <a:close/>
                  <a:moveTo>
                    <a:pt x="50" y="37"/>
                  </a:moveTo>
                  <a:cubicBezTo>
                    <a:pt x="51" y="36"/>
                    <a:pt x="53" y="40"/>
                    <a:pt x="50" y="42"/>
                  </a:cubicBezTo>
                  <a:cubicBezTo>
                    <a:pt x="48" y="42"/>
                    <a:pt x="51" y="39"/>
                    <a:pt x="50" y="39"/>
                  </a:cubicBezTo>
                  <a:cubicBezTo>
                    <a:pt x="50" y="37"/>
                    <a:pt x="48" y="37"/>
                    <a:pt x="50" y="37"/>
                  </a:cubicBezTo>
                  <a:close/>
                  <a:moveTo>
                    <a:pt x="54" y="31"/>
                  </a:moveTo>
                  <a:cubicBezTo>
                    <a:pt x="53" y="28"/>
                    <a:pt x="54" y="29"/>
                    <a:pt x="53" y="28"/>
                  </a:cubicBezTo>
                  <a:cubicBezTo>
                    <a:pt x="53" y="28"/>
                    <a:pt x="51" y="28"/>
                    <a:pt x="50" y="29"/>
                  </a:cubicBezTo>
                  <a:cubicBezTo>
                    <a:pt x="48" y="29"/>
                    <a:pt x="50" y="31"/>
                    <a:pt x="53" y="33"/>
                  </a:cubicBezTo>
                  <a:cubicBezTo>
                    <a:pt x="54" y="33"/>
                    <a:pt x="56" y="33"/>
                    <a:pt x="54" y="31"/>
                  </a:cubicBezTo>
                  <a:close/>
                  <a:moveTo>
                    <a:pt x="41" y="12"/>
                  </a:moveTo>
                  <a:cubicBezTo>
                    <a:pt x="41" y="12"/>
                    <a:pt x="41" y="15"/>
                    <a:pt x="39" y="14"/>
                  </a:cubicBezTo>
                  <a:cubicBezTo>
                    <a:pt x="38" y="14"/>
                    <a:pt x="39" y="12"/>
                    <a:pt x="41" y="12"/>
                  </a:cubicBezTo>
                  <a:close/>
                  <a:moveTo>
                    <a:pt x="30" y="36"/>
                  </a:moveTo>
                  <a:cubicBezTo>
                    <a:pt x="33" y="37"/>
                    <a:pt x="32" y="39"/>
                    <a:pt x="33" y="39"/>
                  </a:cubicBezTo>
                  <a:cubicBezTo>
                    <a:pt x="36" y="39"/>
                    <a:pt x="36" y="43"/>
                    <a:pt x="38" y="43"/>
                  </a:cubicBezTo>
                  <a:cubicBezTo>
                    <a:pt x="39" y="45"/>
                    <a:pt x="39" y="42"/>
                    <a:pt x="38" y="42"/>
                  </a:cubicBezTo>
                  <a:cubicBezTo>
                    <a:pt x="36" y="40"/>
                    <a:pt x="36" y="39"/>
                    <a:pt x="36" y="37"/>
                  </a:cubicBezTo>
                  <a:cubicBezTo>
                    <a:pt x="36" y="34"/>
                    <a:pt x="35" y="37"/>
                    <a:pt x="30" y="33"/>
                  </a:cubicBezTo>
                  <a:cubicBezTo>
                    <a:pt x="29" y="31"/>
                    <a:pt x="25" y="33"/>
                    <a:pt x="25" y="34"/>
                  </a:cubicBezTo>
                  <a:cubicBezTo>
                    <a:pt x="27" y="34"/>
                    <a:pt x="29" y="34"/>
                    <a:pt x="30" y="36"/>
                  </a:cubicBezTo>
                  <a:close/>
                  <a:moveTo>
                    <a:pt x="47" y="53"/>
                  </a:moveTo>
                  <a:cubicBezTo>
                    <a:pt x="48" y="51"/>
                    <a:pt x="48" y="56"/>
                    <a:pt x="47" y="54"/>
                  </a:cubicBezTo>
                  <a:cubicBezTo>
                    <a:pt x="45" y="54"/>
                    <a:pt x="45" y="53"/>
                    <a:pt x="47" y="53"/>
                  </a:cubicBezTo>
                  <a:close/>
                  <a:moveTo>
                    <a:pt x="60" y="71"/>
                  </a:moveTo>
                  <a:cubicBezTo>
                    <a:pt x="59" y="71"/>
                    <a:pt x="59" y="67"/>
                    <a:pt x="60" y="68"/>
                  </a:cubicBezTo>
                  <a:cubicBezTo>
                    <a:pt x="60" y="70"/>
                    <a:pt x="60" y="71"/>
                    <a:pt x="60" y="71"/>
                  </a:cubicBezTo>
                  <a:close/>
                  <a:moveTo>
                    <a:pt x="4" y="28"/>
                  </a:moveTo>
                  <a:cubicBezTo>
                    <a:pt x="1" y="25"/>
                    <a:pt x="1" y="25"/>
                    <a:pt x="1" y="25"/>
                  </a:cubicBezTo>
                  <a:cubicBezTo>
                    <a:pt x="3" y="23"/>
                    <a:pt x="1" y="23"/>
                    <a:pt x="0" y="23"/>
                  </a:cubicBezTo>
                  <a:cubicBezTo>
                    <a:pt x="0" y="25"/>
                    <a:pt x="1" y="28"/>
                    <a:pt x="4" y="28"/>
                  </a:cubicBezTo>
                  <a:close/>
                  <a:moveTo>
                    <a:pt x="44" y="23"/>
                  </a:moveTo>
                  <a:cubicBezTo>
                    <a:pt x="45" y="22"/>
                    <a:pt x="45" y="25"/>
                    <a:pt x="45" y="23"/>
                  </a:cubicBezTo>
                  <a:cubicBezTo>
                    <a:pt x="45" y="22"/>
                    <a:pt x="47" y="20"/>
                    <a:pt x="45" y="22"/>
                  </a:cubicBezTo>
                  <a:cubicBezTo>
                    <a:pt x="45" y="22"/>
                    <a:pt x="42" y="20"/>
                    <a:pt x="42" y="22"/>
                  </a:cubicBezTo>
                  <a:cubicBezTo>
                    <a:pt x="42" y="23"/>
                    <a:pt x="44" y="23"/>
                    <a:pt x="44" y="23"/>
                  </a:cubicBezTo>
                  <a:close/>
                  <a:moveTo>
                    <a:pt x="48" y="20"/>
                  </a:moveTo>
                  <a:cubicBezTo>
                    <a:pt x="48" y="17"/>
                    <a:pt x="51" y="19"/>
                    <a:pt x="50" y="20"/>
                  </a:cubicBezTo>
                  <a:cubicBezTo>
                    <a:pt x="48" y="20"/>
                    <a:pt x="48" y="20"/>
                    <a:pt x="48" y="20"/>
                  </a:cubicBezTo>
                  <a:close/>
                  <a:moveTo>
                    <a:pt x="44" y="54"/>
                  </a:moveTo>
                  <a:cubicBezTo>
                    <a:pt x="42" y="53"/>
                    <a:pt x="44" y="51"/>
                    <a:pt x="45" y="53"/>
                  </a:cubicBezTo>
                  <a:cubicBezTo>
                    <a:pt x="44" y="54"/>
                    <a:pt x="44" y="54"/>
                    <a:pt x="44" y="54"/>
                  </a:cubicBezTo>
                  <a:close/>
                  <a:moveTo>
                    <a:pt x="38" y="57"/>
                  </a:moveTo>
                  <a:cubicBezTo>
                    <a:pt x="36" y="57"/>
                    <a:pt x="38" y="59"/>
                    <a:pt x="39" y="57"/>
                  </a:cubicBezTo>
                  <a:cubicBezTo>
                    <a:pt x="39" y="56"/>
                    <a:pt x="39" y="56"/>
                    <a:pt x="38" y="57"/>
                  </a:cubicBezTo>
                  <a:close/>
                  <a:moveTo>
                    <a:pt x="38" y="48"/>
                  </a:moveTo>
                  <a:cubicBezTo>
                    <a:pt x="36" y="48"/>
                    <a:pt x="38" y="46"/>
                    <a:pt x="38" y="46"/>
                  </a:cubicBezTo>
                  <a:cubicBezTo>
                    <a:pt x="38" y="48"/>
                    <a:pt x="38" y="48"/>
                    <a:pt x="38" y="48"/>
                  </a:cubicBezTo>
                  <a:close/>
                  <a:moveTo>
                    <a:pt x="38" y="51"/>
                  </a:moveTo>
                  <a:cubicBezTo>
                    <a:pt x="36" y="51"/>
                    <a:pt x="38" y="48"/>
                    <a:pt x="38" y="50"/>
                  </a:cubicBezTo>
                  <a:cubicBezTo>
                    <a:pt x="39" y="50"/>
                    <a:pt x="39" y="51"/>
                    <a:pt x="38" y="51"/>
                  </a:cubicBezTo>
                  <a:close/>
                  <a:moveTo>
                    <a:pt x="50" y="48"/>
                  </a:moveTo>
                  <a:cubicBezTo>
                    <a:pt x="50" y="46"/>
                    <a:pt x="53" y="46"/>
                    <a:pt x="53" y="46"/>
                  </a:cubicBezTo>
                  <a:cubicBezTo>
                    <a:pt x="53" y="46"/>
                    <a:pt x="50" y="50"/>
                    <a:pt x="50" y="48"/>
                  </a:cubicBezTo>
                  <a:close/>
                  <a:moveTo>
                    <a:pt x="7" y="37"/>
                  </a:moveTo>
                  <a:cubicBezTo>
                    <a:pt x="6" y="37"/>
                    <a:pt x="7" y="34"/>
                    <a:pt x="9" y="34"/>
                  </a:cubicBezTo>
                  <a:cubicBezTo>
                    <a:pt x="9" y="36"/>
                    <a:pt x="9" y="37"/>
                    <a:pt x="7" y="37"/>
                  </a:cubicBezTo>
                  <a:close/>
                  <a:moveTo>
                    <a:pt x="41" y="34"/>
                  </a:moveTo>
                  <a:cubicBezTo>
                    <a:pt x="39" y="34"/>
                    <a:pt x="39" y="33"/>
                    <a:pt x="39" y="33"/>
                  </a:cubicBezTo>
                  <a:cubicBezTo>
                    <a:pt x="39" y="31"/>
                    <a:pt x="41" y="34"/>
                    <a:pt x="41" y="34"/>
                  </a:cubicBezTo>
                  <a:close/>
                  <a:moveTo>
                    <a:pt x="42" y="48"/>
                  </a:moveTo>
                  <a:cubicBezTo>
                    <a:pt x="44" y="50"/>
                    <a:pt x="45" y="48"/>
                    <a:pt x="44" y="46"/>
                  </a:cubicBezTo>
                  <a:cubicBezTo>
                    <a:pt x="42" y="46"/>
                    <a:pt x="41" y="42"/>
                    <a:pt x="41" y="43"/>
                  </a:cubicBezTo>
                  <a:cubicBezTo>
                    <a:pt x="39" y="45"/>
                    <a:pt x="42" y="45"/>
                    <a:pt x="42" y="48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3" name="Freeform 452"/>
            <p:cNvSpPr>
              <a:spLocks noEditPoints="1"/>
            </p:cNvSpPr>
            <p:nvPr/>
          </p:nvSpPr>
          <p:spPr bwMode="auto">
            <a:xfrm>
              <a:off x="1533" y="3405"/>
              <a:ext cx="137" cy="822"/>
            </a:xfrm>
            <a:custGeom>
              <a:avLst/>
              <a:gdLst/>
              <a:ahLst/>
              <a:cxnLst>
                <a:cxn ang="0">
                  <a:pos x="69" y="59"/>
                </a:cxn>
                <a:cxn ang="0">
                  <a:pos x="46" y="158"/>
                </a:cxn>
                <a:cxn ang="0">
                  <a:pos x="33" y="251"/>
                </a:cxn>
                <a:cxn ang="0">
                  <a:pos x="33" y="313"/>
                </a:cxn>
                <a:cxn ang="0">
                  <a:pos x="46" y="375"/>
                </a:cxn>
                <a:cxn ang="0">
                  <a:pos x="31" y="391"/>
                </a:cxn>
                <a:cxn ang="0">
                  <a:pos x="25" y="389"/>
                </a:cxn>
                <a:cxn ang="0">
                  <a:pos x="20" y="386"/>
                </a:cxn>
                <a:cxn ang="0">
                  <a:pos x="28" y="374"/>
                </a:cxn>
                <a:cxn ang="0">
                  <a:pos x="17" y="369"/>
                </a:cxn>
                <a:cxn ang="0">
                  <a:pos x="14" y="357"/>
                </a:cxn>
                <a:cxn ang="0">
                  <a:pos x="14" y="341"/>
                </a:cxn>
                <a:cxn ang="0">
                  <a:pos x="19" y="327"/>
                </a:cxn>
                <a:cxn ang="0">
                  <a:pos x="3" y="313"/>
                </a:cxn>
                <a:cxn ang="0">
                  <a:pos x="22" y="293"/>
                </a:cxn>
                <a:cxn ang="0">
                  <a:pos x="22" y="256"/>
                </a:cxn>
                <a:cxn ang="0">
                  <a:pos x="34" y="165"/>
                </a:cxn>
                <a:cxn ang="0">
                  <a:pos x="43" y="58"/>
                </a:cxn>
                <a:cxn ang="0">
                  <a:pos x="59" y="383"/>
                </a:cxn>
                <a:cxn ang="0">
                  <a:pos x="46" y="399"/>
                </a:cxn>
                <a:cxn ang="0">
                  <a:pos x="34" y="406"/>
                </a:cxn>
                <a:cxn ang="0">
                  <a:pos x="48" y="411"/>
                </a:cxn>
                <a:cxn ang="0">
                  <a:pos x="22" y="287"/>
                </a:cxn>
                <a:cxn ang="0">
                  <a:pos x="45" y="403"/>
                </a:cxn>
                <a:cxn ang="0">
                  <a:pos x="13" y="271"/>
                </a:cxn>
                <a:cxn ang="0">
                  <a:pos x="14" y="259"/>
                </a:cxn>
                <a:cxn ang="0">
                  <a:pos x="16" y="296"/>
                </a:cxn>
                <a:cxn ang="0">
                  <a:pos x="14" y="290"/>
                </a:cxn>
                <a:cxn ang="0">
                  <a:pos x="17" y="299"/>
                </a:cxn>
                <a:cxn ang="0">
                  <a:pos x="14" y="301"/>
                </a:cxn>
                <a:cxn ang="0">
                  <a:pos x="6" y="305"/>
                </a:cxn>
                <a:cxn ang="0">
                  <a:pos x="16" y="284"/>
                </a:cxn>
                <a:cxn ang="0">
                  <a:pos x="10" y="302"/>
                </a:cxn>
                <a:cxn ang="0">
                  <a:pos x="53" y="417"/>
                </a:cxn>
                <a:cxn ang="0">
                  <a:pos x="59" y="416"/>
                </a:cxn>
                <a:cxn ang="0">
                  <a:pos x="48" y="413"/>
                </a:cxn>
                <a:cxn ang="0">
                  <a:pos x="39" y="411"/>
                </a:cxn>
                <a:cxn ang="0">
                  <a:pos x="66" y="421"/>
                </a:cxn>
                <a:cxn ang="0">
                  <a:pos x="33" y="403"/>
                </a:cxn>
                <a:cxn ang="0">
                  <a:pos x="25" y="396"/>
                </a:cxn>
                <a:cxn ang="0">
                  <a:pos x="23" y="402"/>
                </a:cxn>
                <a:cxn ang="0">
                  <a:pos x="17" y="383"/>
                </a:cxn>
                <a:cxn ang="0">
                  <a:pos x="19" y="389"/>
                </a:cxn>
                <a:cxn ang="0">
                  <a:pos x="16" y="374"/>
                </a:cxn>
                <a:cxn ang="0">
                  <a:pos x="11" y="372"/>
                </a:cxn>
                <a:cxn ang="0">
                  <a:pos x="13" y="378"/>
                </a:cxn>
                <a:cxn ang="0">
                  <a:pos x="10" y="380"/>
                </a:cxn>
                <a:cxn ang="0">
                  <a:pos x="16" y="368"/>
                </a:cxn>
                <a:cxn ang="0">
                  <a:pos x="13" y="366"/>
                </a:cxn>
                <a:cxn ang="0">
                  <a:pos x="6" y="343"/>
                </a:cxn>
                <a:cxn ang="0">
                  <a:pos x="5" y="360"/>
                </a:cxn>
                <a:cxn ang="0">
                  <a:pos x="13" y="361"/>
                </a:cxn>
                <a:cxn ang="0">
                  <a:pos x="8" y="355"/>
                </a:cxn>
                <a:cxn ang="0">
                  <a:pos x="10" y="363"/>
                </a:cxn>
                <a:cxn ang="0">
                  <a:pos x="8" y="341"/>
                </a:cxn>
                <a:cxn ang="0">
                  <a:pos x="10" y="336"/>
                </a:cxn>
                <a:cxn ang="0">
                  <a:pos x="6" y="333"/>
                </a:cxn>
                <a:cxn ang="0">
                  <a:pos x="8" y="329"/>
                </a:cxn>
                <a:cxn ang="0">
                  <a:pos x="3" y="336"/>
                </a:cxn>
                <a:cxn ang="0">
                  <a:pos x="6" y="326"/>
                </a:cxn>
                <a:cxn ang="0">
                  <a:pos x="5" y="338"/>
                </a:cxn>
              </a:cxnLst>
              <a:rect l="0" t="0" r="r" b="b"/>
              <a:pathLst>
                <a:path w="71" h="424">
                  <a:moveTo>
                    <a:pt x="51" y="0"/>
                  </a:moveTo>
                  <a:cubicBezTo>
                    <a:pt x="53" y="7"/>
                    <a:pt x="54" y="7"/>
                    <a:pt x="54" y="8"/>
                  </a:cubicBezTo>
                  <a:cubicBezTo>
                    <a:pt x="54" y="10"/>
                    <a:pt x="56" y="17"/>
                    <a:pt x="57" y="17"/>
                  </a:cubicBezTo>
                  <a:cubicBezTo>
                    <a:pt x="59" y="21"/>
                    <a:pt x="60" y="21"/>
                    <a:pt x="59" y="22"/>
                  </a:cubicBezTo>
                  <a:cubicBezTo>
                    <a:pt x="56" y="25"/>
                    <a:pt x="60" y="25"/>
                    <a:pt x="59" y="27"/>
                  </a:cubicBezTo>
                  <a:cubicBezTo>
                    <a:pt x="57" y="30"/>
                    <a:pt x="57" y="31"/>
                    <a:pt x="59" y="31"/>
                  </a:cubicBezTo>
                  <a:cubicBezTo>
                    <a:pt x="60" y="33"/>
                    <a:pt x="57" y="36"/>
                    <a:pt x="60" y="36"/>
                  </a:cubicBezTo>
                  <a:cubicBezTo>
                    <a:pt x="62" y="36"/>
                    <a:pt x="63" y="46"/>
                    <a:pt x="63" y="52"/>
                  </a:cubicBezTo>
                  <a:cubicBezTo>
                    <a:pt x="65" y="56"/>
                    <a:pt x="66" y="56"/>
                    <a:pt x="69" y="55"/>
                  </a:cubicBezTo>
                  <a:cubicBezTo>
                    <a:pt x="71" y="56"/>
                    <a:pt x="71" y="58"/>
                    <a:pt x="69" y="59"/>
                  </a:cubicBezTo>
                  <a:cubicBezTo>
                    <a:pt x="69" y="63"/>
                    <a:pt x="69" y="67"/>
                    <a:pt x="66" y="69"/>
                  </a:cubicBezTo>
                  <a:cubicBezTo>
                    <a:pt x="65" y="69"/>
                    <a:pt x="57" y="72"/>
                    <a:pt x="59" y="77"/>
                  </a:cubicBezTo>
                  <a:cubicBezTo>
                    <a:pt x="60" y="78"/>
                    <a:pt x="57" y="91"/>
                    <a:pt x="60" y="95"/>
                  </a:cubicBezTo>
                  <a:cubicBezTo>
                    <a:pt x="63" y="103"/>
                    <a:pt x="57" y="95"/>
                    <a:pt x="56" y="103"/>
                  </a:cubicBezTo>
                  <a:cubicBezTo>
                    <a:pt x="53" y="111"/>
                    <a:pt x="54" y="109"/>
                    <a:pt x="51" y="111"/>
                  </a:cubicBezTo>
                  <a:cubicBezTo>
                    <a:pt x="49" y="112"/>
                    <a:pt x="49" y="119"/>
                    <a:pt x="48" y="120"/>
                  </a:cubicBezTo>
                  <a:cubicBezTo>
                    <a:pt x="45" y="123"/>
                    <a:pt x="49" y="129"/>
                    <a:pt x="48" y="133"/>
                  </a:cubicBezTo>
                  <a:cubicBezTo>
                    <a:pt x="46" y="134"/>
                    <a:pt x="46" y="131"/>
                    <a:pt x="45" y="136"/>
                  </a:cubicBezTo>
                  <a:cubicBezTo>
                    <a:pt x="43" y="140"/>
                    <a:pt x="42" y="145"/>
                    <a:pt x="43" y="147"/>
                  </a:cubicBezTo>
                  <a:cubicBezTo>
                    <a:pt x="45" y="150"/>
                    <a:pt x="45" y="153"/>
                    <a:pt x="46" y="158"/>
                  </a:cubicBezTo>
                  <a:cubicBezTo>
                    <a:pt x="48" y="162"/>
                    <a:pt x="45" y="164"/>
                    <a:pt x="48" y="164"/>
                  </a:cubicBezTo>
                  <a:cubicBezTo>
                    <a:pt x="51" y="164"/>
                    <a:pt x="48" y="167"/>
                    <a:pt x="48" y="171"/>
                  </a:cubicBezTo>
                  <a:cubicBezTo>
                    <a:pt x="49" y="176"/>
                    <a:pt x="45" y="173"/>
                    <a:pt x="45" y="181"/>
                  </a:cubicBezTo>
                  <a:cubicBezTo>
                    <a:pt x="43" y="190"/>
                    <a:pt x="45" y="192"/>
                    <a:pt x="43" y="195"/>
                  </a:cubicBezTo>
                  <a:cubicBezTo>
                    <a:pt x="40" y="200"/>
                    <a:pt x="39" y="196"/>
                    <a:pt x="39" y="200"/>
                  </a:cubicBezTo>
                  <a:cubicBezTo>
                    <a:pt x="37" y="203"/>
                    <a:pt x="39" y="207"/>
                    <a:pt x="37" y="210"/>
                  </a:cubicBezTo>
                  <a:cubicBezTo>
                    <a:pt x="37" y="214"/>
                    <a:pt x="42" y="221"/>
                    <a:pt x="39" y="223"/>
                  </a:cubicBezTo>
                  <a:cubicBezTo>
                    <a:pt x="33" y="228"/>
                    <a:pt x="37" y="231"/>
                    <a:pt x="34" y="232"/>
                  </a:cubicBezTo>
                  <a:cubicBezTo>
                    <a:pt x="31" y="235"/>
                    <a:pt x="36" y="240"/>
                    <a:pt x="33" y="243"/>
                  </a:cubicBezTo>
                  <a:cubicBezTo>
                    <a:pt x="29" y="246"/>
                    <a:pt x="33" y="245"/>
                    <a:pt x="33" y="251"/>
                  </a:cubicBezTo>
                  <a:cubicBezTo>
                    <a:pt x="31" y="257"/>
                    <a:pt x="34" y="259"/>
                    <a:pt x="33" y="260"/>
                  </a:cubicBezTo>
                  <a:cubicBezTo>
                    <a:pt x="33" y="263"/>
                    <a:pt x="31" y="259"/>
                    <a:pt x="29" y="265"/>
                  </a:cubicBezTo>
                  <a:cubicBezTo>
                    <a:pt x="29" y="271"/>
                    <a:pt x="33" y="271"/>
                    <a:pt x="33" y="273"/>
                  </a:cubicBezTo>
                  <a:cubicBezTo>
                    <a:pt x="34" y="274"/>
                    <a:pt x="31" y="279"/>
                    <a:pt x="34" y="281"/>
                  </a:cubicBezTo>
                  <a:cubicBezTo>
                    <a:pt x="36" y="282"/>
                    <a:pt x="29" y="288"/>
                    <a:pt x="34" y="287"/>
                  </a:cubicBezTo>
                  <a:cubicBezTo>
                    <a:pt x="40" y="285"/>
                    <a:pt x="39" y="291"/>
                    <a:pt x="34" y="291"/>
                  </a:cubicBezTo>
                  <a:cubicBezTo>
                    <a:pt x="29" y="290"/>
                    <a:pt x="29" y="291"/>
                    <a:pt x="33" y="293"/>
                  </a:cubicBezTo>
                  <a:cubicBezTo>
                    <a:pt x="37" y="293"/>
                    <a:pt x="37" y="298"/>
                    <a:pt x="34" y="299"/>
                  </a:cubicBezTo>
                  <a:cubicBezTo>
                    <a:pt x="29" y="301"/>
                    <a:pt x="36" y="304"/>
                    <a:pt x="33" y="305"/>
                  </a:cubicBezTo>
                  <a:cubicBezTo>
                    <a:pt x="31" y="307"/>
                    <a:pt x="36" y="312"/>
                    <a:pt x="33" y="313"/>
                  </a:cubicBezTo>
                  <a:cubicBezTo>
                    <a:pt x="28" y="316"/>
                    <a:pt x="36" y="316"/>
                    <a:pt x="31" y="319"/>
                  </a:cubicBezTo>
                  <a:cubicBezTo>
                    <a:pt x="26" y="324"/>
                    <a:pt x="29" y="324"/>
                    <a:pt x="28" y="326"/>
                  </a:cubicBezTo>
                  <a:cubicBezTo>
                    <a:pt x="25" y="329"/>
                    <a:pt x="31" y="330"/>
                    <a:pt x="28" y="333"/>
                  </a:cubicBezTo>
                  <a:cubicBezTo>
                    <a:pt x="25" y="335"/>
                    <a:pt x="23" y="344"/>
                    <a:pt x="20" y="344"/>
                  </a:cubicBezTo>
                  <a:cubicBezTo>
                    <a:pt x="17" y="343"/>
                    <a:pt x="20" y="347"/>
                    <a:pt x="19" y="351"/>
                  </a:cubicBezTo>
                  <a:cubicBezTo>
                    <a:pt x="17" y="355"/>
                    <a:pt x="20" y="352"/>
                    <a:pt x="22" y="358"/>
                  </a:cubicBezTo>
                  <a:cubicBezTo>
                    <a:pt x="22" y="363"/>
                    <a:pt x="23" y="358"/>
                    <a:pt x="26" y="358"/>
                  </a:cubicBezTo>
                  <a:cubicBezTo>
                    <a:pt x="29" y="358"/>
                    <a:pt x="26" y="371"/>
                    <a:pt x="29" y="372"/>
                  </a:cubicBezTo>
                  <a:cubicBezTo>
                    <a:pt x="33" y="374"/>
                    <a:pt x="29" y="375"/>
                    <a:pt x="34" y="375"/>
                  </a:cubicBezTo>
                  <a:cubicBezTo>
                    <a:pt x="39" y="375"/>
                    <a:pt x="46" y="375"/>
                    <a:pt x="46" y="375"/>
                  </a:cubicBezTo>
                  <a:cubicBezTo>
                    <a:pt x="51" y="378"/>
                    <a:pt x="59" y="377"/>
                    <a:pt x="60" y="380"/>
                  </a:cubicBezTo>
                  <a:cubicBezTo>
                    <a:pt x="59" y="380"/>
                    <a:pt x="57" y="380"/>
                    <a:pt x="56" y="378"/>
                  </a:cubicBezTo>
                  <a:cubicBezTo>
                    <a:pt x="53" y="378"/>
                    <a:pt x="53" y="378"/>
                    <a:pt x="51" y="382"/>
                  </a:cubicBezTo>
                  <a:cubicBezTo>
                    <a:pt x="48" y="383"/>
                    <a:pt x="49" y="380"/>
                    <a:pt x="46" y="383"/>
                  </a:cubicBezTo>
                  <a:cubicBezTo>
                    <a:pt x="43" y="385"/>
                    <a:pt x="42" y="383"/>
                    <a:pt x="40" y="386"/>
                  </a:cubicBezTo>
                  <a:cubicBezTo>
                    <a:pt x="40" y="391"/>
                    <a:pt x="40" y="388"/>
                    <a:pt x="39" y="394"/>
                  </a:cubicBezTo>
                  <a:cubicBezTo>
                    <a:pt x="39" y="399"/>
                    <a:pt x="40" y="399"/>
                    <a:pt x="37" y="399"/>
                  </a:cubicBezTo>
                  <a:cubicBezTo>
                    <a:pt x="34" y="399"/>
                    <a:pt x="33" y="397"/>
                    <a:pt x="33" y="397"/>
                  </a:cubicBezTo>
                  <a:cubicBezTo>
                    <a:pt x="31" y="397"/>
                    <a:pt x="28" y="394"/>
                    <a:pt x="28" y="393"/>
                  </a:cubicBezTo>
                  <a:cubicBezTo>
                    <a:pt x="28" y="391"/>
                    <a:pt x="29" y="391"/>
                    <a:pt x="31" y="391"/>
                  </a:cubicBezTo>
                  <a:cubicBezTo>
                    <a:pt x="31" y="393"/>
                    <a:pt x="31" y="391"/>
                    <a:pt x="33" y="391"/>
                  </a:cubicBezTo>
                  <a:cubicBezTo>
                    <a:pt x="34" y="393"/>
                    <a:pt x="33" y="391"/>
                    <a:pt x="34" y="389"/>
                  </a:cubicBezTo>
                  <a:cubicBezTo>
                    <a:pt x="37" y="389"/>
                    <a:pt x="39" y="386"/>
                    <a:pt x="37" y="386"/>
                  </a:cubicBezTo>
                  <a:cubicBezTo>
                    <a:pt x="36" y="385"/>
                    <a:pt x="36" y="386"/>
                    <a:pt x="33" y="388"/>
                  </a:cubicBezTo>
                  <a:cubicBezTo>
                    <a:pt x="31" y="388"/>
                    <a:pt x="33" y="389"/>
                    <a:pt x="29" y="389"/>
                  </a:cubicBezTo>
                  <a:cubicBezTo>
                    <a:pt x="25" y="388"/>
                    <a:pt x="31" y="389"/>
                    <a:pt x="29" y="391"/>
                  </a:cubicBezTo>
                  <a:cubicBezTo>
                    <a:pt x="28" y="391"/>
                    <a:pt x="26" y="391"/>
                    <a:pt x="26" y="394"/>
                  </a:cubicBezTo>
                  <a:cubicBezTo>
                    <a:pt x="28" y="396"/>
                    <a:pt x="26" y="394"/>
                    <a:pt x="25" y="393"/>
                  </a:cubicBezTo>
                  <a:cubicBezTo>
                    <a:pt x="22" y="393"/>
                    <a:pt x="20" y="389"/>
                    <a:pt x="22" y="389"/>
                  </a:cubicBezTo>
                  <a:cubicBezTo>
                    <a:pt x="23" y="389"/>
                    <a:pt x="25" y="391"/>
                    <a:pt x="25" y="389"/>
                  </a:cubicBezTo>
                  <a:cubicBezTo>
                    <a:pt x="23" y="389"/>
                    <a:pt x="25" y="389"/>
                    <a:pt x="23" y="388"/>
                  </a:cubicBezTo>
                  <a:cubicBezTo>
                    <a:pt x="23" y="386"/>
                    <a:pt x="25" y="385"/>
                    <a:pt x="26" y="386"/>
                  </a:cubicBezTo>
                  <a:cubicBezTo>
                    <a:pt x="28" y="388"/>
                    <a:pt x="28" y="383"/>
                    <a:pt x="31" y="383"/>
                  </a:cubicBezTo>
                  <a:cubicBezTo>
                    <a:pt x="33" y="385"/>
                    <a:pt x="34" y="385"/>
                    <a:pt x="36" y="383"/>
                  </a:cubicBezTo>
                  <a:cubicBezTo>
                    <a:pt x="36" y="383"/>
                    <a:pt x="29" y="382"/>
                    <a:pt x="28" y="383"/>
                  </a:cubicBezTo>
                  <a:cubicBezTo>
                    <a:pt x="26" y="385"/>
                    <a:pt x="28" y="382"/>
                    <a:pt x="25" y="382"/>
                  </a:cubicBezTo>
                  <a:cubicBezTo>
                    <a:pt x="23" y="383"/>
                    <a:pt x="25" y="383"/>
                    <a:pt x="25" y="383"/>
                  </a:cubicBezTo>
                  <a:cubicBezTo>
                    <a:pt x="26" y="385"/>
                    <a:pt x="23" y="385"/>
                    <a:pt x="23" y="386"/>
                  </a:cubicBezTo>
                  <a:cubicBezTo>
                    <a:pt x="23" y="388"/>
                    <a:pt x="23" y="389"/>
                    <a:pt x="20" y="389"/>
                  </a:cubicBezTo>
                  <a:cubicBezTo>
                    <a:pt x="17" y="388"/>
                    <a:pt x="22" y="388"/>
                    <a:pt x="20" y="386"/>
                  </a:cubicBezTo>
                  <a:cubicBezTo>
                    <a:pt x="20" y="386"/>
                    <a:pt x="19" y="385"/>
                    <a:pt x="20" y="386"/>
                  </a:cubicBezTo>
                  <a:cubicBezTo>
                    <a:pt x="22" y="386"/>
                    <a:pt x="20" y="382"/>
                    <a:pt x="19" y="385"/>
                  </a:cubicBezTo>
                  <a:cubicBezTo>
                    <a:pt x="17" y="386"/>
                    <a:pt x="17" y="385"/>
                    <a:pt x="19" y="382"/>
                  </a:cubicBezTo>
                  <a:cubicBezTo>
                    <a:pt x="20" y="380"/>
                    <a:pt x="17" y="382"/>
                    <a:pt x="19" y="380"/>
                  </a:cubicBezTo>
                  <a:cubicBezTo>
                    <a:pt x="19" y="377"/>
                    <a:pt x="16" y="375"/>
                    <a:pt x="17" y="377"/>
                  </a:cubicBezTo>
                  <a:cubicBezTo>
                    <a:pt x="19" y="377"/>
                    <a:pt x="20" y="380"/>
                    <a:pt x="22" y="378"/>
                  </a:cubicBezTo>
                  <a:cubicBezTo>
                    <a:pt x="22" y="377"/>
                    <a:pt x="23" y="377"/>
                    <a:pt x="23" y="377"/>
                  </a:cubicBezTo>
                  <a:cubicBezTo>
                    <a:pt x="23" y="378"/>
                    <a:pt x="23" y="378"/>
                    <a:pt x="23" y="375"/>
                  </a:cubicBezTo>
                  <a:cubicBezTo>
                    <a:pt x="25" y="374"/>
                    <a:pt x="28" y="378"/>
                    <a:pt x="26" y="377"/>
                  </a:cubicBezTo>
                  <a:cubicBezTo>
                    <a:pt x="25" y="375"/>
                    <a:pt x="26" y="375"/>
                    <a:pt x="28" y="374"/>
                  </a:cubicBezTo>
                  <a:cubicBezTo>
                    <a:pt x="28" y="371"/>
                    <a:pt x="26" y="371"/>
                    <a:pt x="23" y="369"/>
                  </a:cubicBezTo>
                  <a:cubicBezTo>
                    <a:pt x="20" y="368"/>
                    <a:pt x="20" y="369"/>
                    <a:pt x="23" y="371"/>
                  </a:cubicBezTo>
                  <a:cubicBezTo>
                    <a:pt x="26" y="372"/>
                    <a:pt x="28" y="374"/>
                    <a:pt x="25" y="374"/>
                  </a:cubicBezTo>
                  <a:cubicBezTo>
                    <a:pt x="22" y="372"/>
                    <a:pt x="23" y="374"/>
                    <a:pt x="23" y="374"/>
                  </a:cubicBezTo>
                  <a:cubicBezTo>
                    <a:pt x="22" y="374"/>
                    <a:pt x="22" y="375"/>
                    <a:pt x="22" y="377"/>
                  </a:cubicBezTo>
                  <a:cubicBezTo>
                    <a:pt x="20" y="378"/>
                    <a:pt x="17" y="374"/>
                    <a:pt x="19" y="374"/>
                  </a:cubicBezTo>
                  <a:cubicBezTo>
                    <a:pt x="20" y="375"/>
                    <a:pt x="19" y="375"/>
                    <a:pt x="19" y="372"/>
                  </a:cubicBezTo>
                  <a:cubicBezTo>
                    <a:pt x="19" y="371"/>
                    <a:pt x="17" y="374"/>
                    <a:pt x="16" y="372"/>
                  </a:cubicBezTo>
                  <a:cubicBezTo>
                    <a:pt x="16" y="371"/>
                    <a:pt x="17" y="371"/>
                    <a:pt x="16" y="369"/>
                  </a:cubicBezTo>
                  <a:cubicBezTo>
                    <a:pt x="16" y="368"/>
                    <a:pt x="16" y="368"/>
                    <a:pt x="17" y="369"/>
                  </a:cubicBezTo>
                  <a:cubicBezTo>
                    <a:pt x="17" y="371"/>
                    <a:pt x="19" y="371"/>
                    <a:pt x="17" y="368"/>
                  </a:cubicBezTo>
                  <a:cubicBezTo>
                    <a:pt x="17" y="366"/>
                    <a:pt x="17" y="366"/>
                    <a:pt x="16" y="366"/>
                  </a:cubicBezTo>
                  <a:cubicBezTo>
                    <a:pt x="14" y="366"/>
                    <a:pt x="14" y="368"/>
                    <a:pt x="14" y="364"/>
                  </a:cubicBezTo>
                  <a:cubicBezTo>
                    <a:pt x="14" y="363"/>
                    <a:pt x="14" y="364"/>
                    <a:pt x="14" y="363"/>
                  </a:cubicBezTo>
                  <a:cubicBezTo>
                    <a:pt x="13" y="363"/>
                    <a:pt x="14" y="361"/>
                    <a:pt x="16" y="363"/>
                  </a:cubicBezTo>
                  <a:cubicBezTo>
                    <a:pt x="16" y="363"/>
                    <a:pt x="17" y="361"/>
                    <a:pt x="17" y="360"/>
                  </a:cubicBezTo>
                  <a:cubicBezTo>
                    <a:pt x="19" y="357"/>
                    <a:pt x="17" y="357"/>
                    <a:pt x="17" y="358"/>
                  </a:cubicBezTo>
                  <a:cubicBezTo>
                    <a:pt x="16" y="361"/>
                    <a:pt x="16" y="361"/>
                    <a:pt x="14" y="360"/>
                  </a:cubicBezTo>
                  <a:cubicBezTo>
                    <a:pt x="13" y="358"/>
                    <a:pt x="13" y="358"/>
                    <a:pt x="14" y="358"/>
                  </a:cubicBezTo>
                  <a:cubicBezTo>
                    <a:pt x="16" y="358"/>
                    <a:pt x="16" y="358"/>
                    <a:pt x="14" y="357"/>
                  </a:cubicBezTo>
                  <a:cubicBezTo>
                    <a:pt x="13" y="357"/>
                    <a:pt x="14" y="357"/>
                    <a:pt x="13" y="357"/>
                  </a:cubicBezTo>
                  <a:cubicBezTo>
                    <a:pt x="11" y="355"/>
                    <a:pt x="11" y="355"/>
                    <a:pt x="10" y="354"/>
                  </a:cubicBezTo>
                  <a:cubicBezTo>
                    <a:pt x="8" y="354"/>
                    <a:pt x="11" y="352"/>
                    <a:pt x="13" y="354"/>
                  </a:cubicBezTo>
                  <a:cubicBezTo>
                    <a:pt x="14" y="355"/>
                    <a:pt x="16" y="355"/>
                    <a:pt x="14" y="354"/>
                  </a:cubicBezTo>
                  <a:cubicBezTo>
                    <a:pt x="13" y="352"/>
                    <a:pt x="11" y="351"/>
                    <a:pt x="14" y="352"/>
                  </a:cubicBezTo>
                  <a:cubicBezTo>
                    <a:pt x="17" y="352"/>
                    <a:pt x="16" y="352"/>
                    <a:pt x="13" y="351"/>
                  </a:cubicBezTo>
                  <a:cubicBezTo>
                    <a:pt x="11" y="349"/>
                    <a:pt x="14" y="349"/>
                    <a:pt x="13" y="347"/>
                  </a:cubicBezTo>
                  <a:cubicBezTo>
                    <a:pt x="13" y="347"/>
                    <a:pt x="14" y="346"/>
                    <a:pt x="16" y="347"/>
                  </a:cubicBezTo>
                  <a:cubicBezTo>
                    <a:pt x="17" y="349"/>
                    <a:pt x="16" y="346"/>
                    <a:pt x="14" y="344"/>
                  </a:cubicBezTo>
                  <a:cubicBezTo>
                    <a:pt x="14" y="343"/>
                    <a:pt x="16" y="341"/>
                    <a:pt x="14" y="341"/>
                  </a:cubicBezTo>
                  <a:cubicBezTo>
                    <a:pt x="13" y="343"/>
                    <a:pt x="14" y="346"/>
                    <a:pt x="13" y="346"/>
                  </a:cubicBezTo>
                  <a:cubicBezTo>
                    <a:pt x="11" y="346"/>
                    <a:pt x="13" y="343"/>
                    <a:pt x="11" y="340"/>
                  </a:cubicBezTo>
                  <a:cubicBezTo>
                    <a:pt x="11" y="336"/>
                    <a:pt x="13" y="336"/>
                    <a:pt x="13" y="335"/>
                  </a:cubicBezTo>
                  <a:cubicBezTo>
                    <a:pt x="13" y="332"/>
                    <a:pt x="16" y="335"/>
                    <a:pt x="16" y="335"/>
                  </a:cubicBezTo>
                  <a:cubicBezTo>
                    <a:pt x="14" y="333"/>
                    <a:pt x="16" y="333"/>
                    <a:pt x="14" y="333"/>
                  </a:cubicBezTo>
                  <a:cubicBezTo>
                    <a:pt x="14" y="332"/>
                    <a:pt x="13" y="332"/>
                    <a:pt x="11" y="330"/>
                  </a:cubicBezTo>
                  <a:cubicBezTo>
                    <a:pt x="11" y="329"/>
                    <a:pt x="11" y="330"/>
                    <a:pt x="10" y="329"/>
                  </a:cubicBezTo>
                  <a:cubicBezTo>
                    <a:pt x="10" y="327"/>
                    <a:pt x="11" y="329"/>
                    <a:pt x="14" y="329"/>
                  </a:cubicBezTo>
                  <a:cubicBezTo>
                    <a:pt x="16" y="329"/>
                    <a:pt x="17" y="329"/>
                    <a:pt x="19" y="330"/>
                  </a:cubicBezTo>
                  <a:cubicBezTo>
                    <a:pt x="22" y="332"/>
                    <a:pt x="17" y="327"/>
                    <a:pt x="19" y="327"/>
                  </a:cubicBezTo>
                  <a:cubicBezTo>
                    <a:pt x="20" y="327"/>
                    <a:pt x="17" y="324"/>
                    <a:pt x="17" y="326"/>
                  </a:cubicBezTo>
                  <a:cubicBezTo>
                    <a:pt x="17" y="327"/>
                    <a:pt x="16" y="324"/>
                    <a:pt x="13" y="326"/>
                  </a:cubicBezTo>
                  <a:cubicBezTo>
                    <a:pt x="10" y="326"/>
                    <a:pt x="10" y="326"/>
                    <a:pt x="10" y="324"/>
                  </a:cubicBezTo>
                  <a:cubicBezTo>
                    <a:pt x="11" y="322"/>
                    <a:pt x="11" y="324"/>
                    <a:pt x="13" y="324"/>
                  </a:cubicBezTo>
                  <a:cubicBezTo>
                    <a:pt x="14" y="324"/>
                    <a:pt x="10" y="322"/>
                    <a:pt x="11" y="321"/>
                  </a:cubicBezTo>
                  <a:cubicBezTo>
                    <a:pt x="13" y="318"/>
                    <a:pt x="16" y="319"/>
                    <a:pt x="16" y="318"/>
                  </a:cubicBezTo>
                  <a:cubicBezTo>
                    <a:pt x="16" y="315"/>
                    <a:pt x="14" y="316"/>
                    <a:pt x="14" y="315"/>
                  </a:cubicBezTo>
                  <a:cubicBezTo>
                    <a:pt x="13" y="313"/>
                    <a:pt x="11" y="313"/>
                    <a:pt x="11" y="315"/>
                  </a:cubicBezTo>
                  <a:cubicBezTo>
                    <a:pt x="11" y="316"/>
                    <a:pt x="8" y="315"/>
                    <a:pt x="6" y="313"/>
                  </a:cubicBezTo>
                  <a:cubicBezTo>
                    <a:pt x="6" y="310"/>
                    <a:pt x="3" y="312"/>
                    <a:pt x="3" y="313"/>
                  </a:cubicBezTo>
                  <a:cubicBezTo>
                    <a:pt x="3" y="316"/>
                    <a:pt x="3" y="316"/>
                    <a:pt x="2" y="315"/>
                  </a:cubicBezTo>
                  <a:cubicBezTo>
                    <a:pt x="0" y="312"/>
                    <a:pt x="3" y="310"/>
                    <a:pt x="6" y="307"/>
                  </a:cubicBezTo>
                  <a:cubicBezTo>
                    <a:pt x="11" y="305"/>
                    <a:pt x="8" y="302"/>
                    <a:pt x="11" y="304"/>
                  </a:cubicBezTo>
                  <a:cubicBezTo>
                    <a:pt x="13" y="304"/>
                    <a:pt x="10" y="302"/>
                    <a:pt x="13" y="302"/>
                  </a:cubicBezTo>
                  <a:cubicBezTo>
                    <a:pt x="16" y="302"/>
                    <a:pt x="13" y="305"/>
                    <a:pt x="16" y="307"/>
                  </a:cubicBezTo>
                  <a:cubicBezTo>
                    <a:pt x="19" y="308"/>
                    <a:pt x="14" y="313"/>
                    <a:pt x="17" y="312"/>
                  </a:cubicBezTo>
                  <a:cubicBezTo>
                    <a:pt x="19" y="310"/>
                    <a:pt x="17" y="310"/>
                    <a:pt x="19" y="305"/>
                  </a:cubicBezTo>
                  <a:cubicBezTo>
                    <a:pt x="19" y="301"/>
                    <a:pt x="19" y="302"/>
                    <a:pt x="19" y="299"/>
                  </a:cubicBezTo>
                  <a:cubicBezTo>
                    <a:pt x="19" y="298"/>
                    <a:pt x="22" y="298"/>
                    <a:pt x="20" y="296"/>
                  </a:cubicBezTo>
                  <a:cubicBezTo>
                    <a:pt x="20" y="294"/>
                    <a:pt x="19" y="294"/>
                    <a:pt x="22" y="293"/>
                  </a:cubicBezTo>
                  <a:cubicBezTo>
                    <a:pt x="23" y="293"/>
                    <a:pt x="25" y="291"/>
                    <a:pt x="25" y="290"/>
                  </a:cubicBezTo>
                  <a:cubicBezTo>
                    <a:pt x="26" y="288"/>
                    <a:pt x="26" y="285"/>
                    <a:pt x="23" y="285"/>
                  </a:cubicBezTo>
                  <a:cubicBezTo>
                    <a:pt x="22" y="285"/>
                    <a:pt x="20" y="284"/>
                    <a:pt x="22" y="284"/>
                  </a:cubicBezTo>
                  <a:cubicBezTo>
                    <a:pt x="23" y="282"/>
                    <a:pt x="23" y="279"/>
                    <a:pt x="22" y="276"/>
                  </a:cubicBezTo>
                  <a:cubicBezTo>
                    <a:pt x="22" y="273"/>
                    <a:pt x="26" y="273"/>
                    <a:pt x="25" y="268"/>
                  </a:cubicBezTo>
                  <a:cubicBezTo>
                    <a:pt x="23" y="265"/>
                    <a:pt x="25" y="266"/>
                    <a:pt x="25" y="263"/>
                  </a:cubicBezTo>
                  <a:cubicBezTo>
                    <a:pt x="25" y="262"/>
                    <a:pt x="25" y="262"/>
                    <a:pt x="26" y="263"/>
                  </a:cubicBezTo>
                  <a:cubicBezTo>
                    <a:pt x="28" y="265"/>
                    <a:pt x="29" y="260"/>
                    <a:pt x="25" y="260"/>
                  </a:cubicBezTo>
                  <a:cubicBezTo>
                    <a:pt x="22" y="259"/>
                    <a:pt x="28" y="257"/>
                    <a:pt x="26" y="256"/>
                  </a:cubicBezTo>
                  <a:cubicBezTo>
                    <a:pt x="23" y="256"/>
                    <a:pt x="23" y="251"/>
                    <a:pt x="22" y="256"/>
                  </a:cubicBezTo>
                  <a:cubicBezTo>
                    <a:pt x="22" y="257"/>
                    <a:pt x="19" y="259"/>
                    <a:pt x="16" y="252"/>
                  </a:cubicBezTo>
                  <a:cubicBezTo>
                    <a:pt x="14" y="248"/>
                    <a:pt x="16" y="248"/>
                    <a:pt x="17" y="238"/>
                  </a:cubicBezTo>
                  <a:cubicBezTo>
                    <a:pt x="17" y="232"/>
                    <a:pt x="19" y="240"/>
                    <a:pt x="20" y="231"/>
                  </a:cubicBezTo>
                  <a:cubicBezTo>
                    <a:pt x="22" y="223"/>
                    <a:pt x="19" y="224"/>
                    <a:pt x="19" y="218"/>
                  </a:cubicBezTo>
                  <a:cubicBezTo>
                    <a:pt x="20" y="210"/>
                    <a:pt x="17" y="215"/>
                    <a:pt x="17" y="207"/>
                  </a:cubicBezTo>
                  <a:cubicBezTo>
                    <a:pt x="19" y="203"/>
                    <a:pt x="22" y="210"/>
                    <a:pt x="22" y="203"/>
                  </a:cubicBezTo>
                  <a:cubicBezTo>
                    <a:pt x="22" y="196"/>
                    <a:pt x="23" y="206"/>
                    <a:pt x="23" y="196"/>
                  </a:cubicBezTo>
                  <a:cubicBezTo>
                    <a:pt x="25" y="190"/>
                    <a:pt x="26" y="195"/>
                    <a:pt x="26" y="190"/>
                  </a:cubicBezTo>
                  <a:cubicBezTo>
                    <a:pt x="26" y="187"/>
                    <a:pt x="31" y="184"/>
                    <a:pt x="31" y="175"/>
                  </a:cubicBezTo>
                  <a:cubicBezTo>
                    <a:pt x="31" y="167"/>
                    <a:pt x="36" y="171"/>
                    <a:pt x="34" y="165"/>
                  </a:cubicBezTo>
                  <a:cubicBezTo>
                    <a:pt x="33" y="161"/>
                    <a:pt x="37" y="158"/>
                    <a:pt x="36" y="154"/>
                  </a:cubicBezTo>
                  <a:cubicBezTo>
                    <a:pt x="34" y="151"/>
                    <a:pt x="36" y="150"/>
                    <a:pt x="34" y="142"/>
                  </a:cubicBezTo>
                  <a:cubicBezTo>
                    <a:pt x="33" y="134"/>
                    <a:pt x="34" y="133"/>
                    <a:pt x="36" y="131"/>
                  </a:cubicBezTo>
                  <a:cubicBezTo>
                    <a:pt x="37" y="129"/>
                    <a:pt x="37" y="125"/>
                    <a:pt x="36" y="120"/>
                  </a:cubicBezTo>
                  <a:cubicBezTo>
                    <a:pt x="33" y="116"/>
                    <a:pt x="37" y="117"/>
                    <a:pt x="39" y="111"/>
                  </a:cubicBezTo>
                  <a:cubicBezTo>
                    <a:pt x="39" y="103"/>
                    <a:pt x="40" y="106"/>
                    <a:pt x="40" y="101"/>
                  </a:cubicBezTo>
                  <a:cubicBezTo>
                    <a:pt x="39" y="98"/>
                    <a:pt x="43" y="91"/>
                    <a:pt x="42" y="88"/>
                  </a:cubicBezTo>
                  <a:cubicBezTo>
                    <a:pt x="40" y="84"/>
                    <a:pt x="45" y="83"/>
                    <a:pt x="43" y="77"/>
                  </a:cubicBezTo>
                  <a:cubicBezTo>
                    <a:pt x="40" y="69"/>
                    <a:pt x="45" y="63"/>
                    <a:pt x="43" y="63"/>
                  </a:cubicBezTo>
                  <a:cubicBezTo>
                    <a:pt x="40" y="61"/>
                    <a:pt x="43" y="58"/>
                    <a:pt x="43" y="58"/>
                  </a:cubicBezTo>
                  <a:cubicBezTo>
                    <a:pt x="45" y="58"/>
                    <a:pt x="45" y="56"/>
                    <a:pt x="46" y="47"/>
                  </a:cubicBezTo>
                  <a:cubicBezTo>
                    <a:pt x="48" y="38"/>
                    <a:pt x="45" y="36"/>
                    <a:pt x="46" y="30"/>
                  </a:cubicBezTo>
                  <a:cubicBezTo>
                    <a:pt x="46" y="24"/>
                    <a:pt x="45" y="24"/>
                    <a:pt x="45" y="19"/>
                  </a:cubicBezTo>
                  <a:cubicBezTo>
                    <a:pt x="45" y="16"/>
                    <a:pt x="43" y="21"/>
                    <a:pt x="43" y="10"/>
                  </a:cubicBezTo>
                  <a:cubicBezTo>
                    <a:pt x="53" y="7"/>
                    <a:pt x="46" y="4"/>
                    <a:pt x="48" y="4"/>
                  </a:cubicBezTo>
                  <a:cubicBezTo>
                    <a:pt x="51" y="4"/>
                    <a:pt x="51" y="0"/>
                    <a:pt x="51" y="0"/>
                  </a:cubicBezTo>
                  <a:close/>
                  <a:moveTo>
                    <a:pt x="59" y="411"/>
                  </a:moveTo>
                  <a:cubicBezTo>
                    <a:pt x="59" y="383"/>
                    <a:pt x="59" y="383"/>
                    <a:pt x="59" y="383"/>
                  </a:cubicBezTo>
                  <a:moveTo>
                    <a:pt x="59" y="411"/>
                  </a:moveTo>
                  <a:cubicBezTo>
                    <a:pt x="59" y="383"/>
                    <a:pt x="59" y="383"/>
                    <a:pt x="59" y="383"/>
                  </a:cubicBezTo>
                  <a:cubicBezTo>
                    <a:pt x="57" y="382"/>
                    <a:pt x="56" y="385"/>
                    <a:pt x="54" y="385"/>
                  </a:cubicBezTo>
                  <a:cubicBezTo>
                    <a:pt x="53" y="385"/>
                    <a:pt x="53" y="382"/>
                    <a:pt x="51" y="382"/>
                  </a:cubicBezTo>
                  <a:cubicBezTo>
                    <a:pt x="49" y="382"/>
                    <a:pt x="49" y="385"/>
                    <a:pt x="48" y="386"/>
                  </a:cubicBezTo>
                  <a:cubicBezTo>
                    <a:pt x="46" y="386"/>
                    <a:pt x="45" y="385"/>
                    <a:pt x="45" y="385"/>
                  </a:cubicBezTo>
                  <a:cubicBezTo>
                    <a:pt x="43" y="385"/>
                    <a:pt x="45" y="385"/>
                    <a:pt x="45" y="386"/>
                  </a:cubicBezTo>
                  <a:cubicBezTo>
                    <a:pt x="45" y="388"/>
                    <a:pt x="46" y="386"/>
                    <a:pt x="46" y="388"/>
                  </a:cubicBezTo>
                  <a:cubicBezTo>
                    <a:pt x="45" y="389"/>
                    <a:pt x="45" y="389"/>
                    <a:pt x="45" y="388"/>
                  </a:cubicBezTo>
                  <a:cubicBezTo>
                    <a:pt x="43" y="386"/>
                    <a:pt x="43" y="389"/>
                    <a:pt x="45" y="393"/>
                  </a:cubicBezTo>
                  <a:cubicBezTo>
                    <a:pt x="45" y="396"/>
                    <a:pt x="51" y="391"/>
                    <a:pt x="53" y="393"/>
                  </a:cubicBezTo>
                  <a:cubicBezTo>
                    <a:pt x="54" y="396"/>
                    <a:pt x="45" y="396"/>
                    <a:pt x="46" y="399"/>
                  </a:cubicBezTo>
                  <a:cubicBezTo>
                    <a:pt x="46" y="403"/>
                    <a:pt x="56" y="405"/>
                    <a:pt x="56" y="406"/>
                  </a:cubicBezTo>
                  <a:cubicBezTo>
                    <a:pt x="49" y="405"/>
                    <a:pt x="51" y="403"/>
                    <a:pt x="51" y="405"/>
                  </a:cubicBezTo>
                  <a:cubicBezTo>
                    <a:pt x="49" y="406"/>
                    <a:pt x="48" y="403"/>
                    <a:pt x="46" y="403"/>
                  </a:cubicBezTo>
                  <a:cubicBezTo>
                    <a:pt x="45" y="405"/>
                    <a:pt x="48" y="406"/>
                    <a:pt x="45" y="405"/>
                  </a:cubicBezTo>
                  <a:cubicBezTo>
                    <a:pt x="42" y="402"/>
                    <a:pt x="39" y="400"/>
                    <a:pt x="40" y="402"/>
                  </a:cubicBezTo>
                  <a:cubicBezTo>
                    <a:pt x="40" y="405"/>
                    <a:pt x="45" y="403"/>
                    <a:pt x="42" y="405"/>
                  </a:cubicBezTo>
                  <a:cubicBezTo>
                    <a:pt x="39" y="405"/>
                    <a:pt x="40" y="406"/>
                    <a:pt x="39" y="406"/>
                  </a:cubicBezTo>
                  <a:cubicBezTo>
                    <a:pt x="36" y="405"/>
                    <a:pt x="36" y="405"/>
                    <a:pt x="36" y="405"/>
                  </a:cubicBezTo>
                  <a:cubicBezTo>
                    <a:pt x="36" y="406"/>
                    <a:pt x="34" y="405"/>
                    <a:pt x="33" y="405"/>
                  </a:cubicBezTo>
                  <a:cubicBezTo>
                    <a:pt x="31" y="405"/>
                    <a:pt x="34" y="406"/>
                    <a:pt x="34" y="406"/>
                  </a:cubicBezTo>
                  <a:cubicBezTo>
                    <a:pt x="33" y="408"/>
                    <a:pt x="31" y="405"/>
                    <a:pt x="31" y="406"/>
                  </a:cubicBezTo>
                  <a:cubicBezTo>
                    <a:pt x="31" y="408"/>
                    <a:pt x="31" y="408"/>
                    <a:pt x="31" y="408"/>
                  </a:cubicBezTo>
                  <a:cubicBezTo>
                    <a:pt x="33" y="410"/>
                    <a:pt x="34" y="408"/>
                    <a:pt x="36" y="408"/>
                  </a:cubicBezTo>
                  <a:cubicBezTo>
                    <a:pt x="36" y="410"/>
                    <a:pt x="36" y="406"/>
                    <a:pt x="37" y="406"/>
                  </a:cubicBezTo>
                  <a:cubicBezTo>
                    <a:pt x="37" y="406"/>
                    <a:pt x="36" y="408"/>
                    <a:pt x="37" y="408"/>
                  </a:cubicBezTo>
                  <a:cubicBezTo>
                    <a:pt x="37" y="410"/>
                    <a:pt x="40" y="406"/>
                    <a:pt x="39" y="408"/>
                  </a:cubicBezTo>
                  <a:cubicBezTo>
                    <a:pt x="39" y="411"/>
                    <a:pt x="39" y="410"/>
                    <a:pt x="40" y="410"/>
                  </a:cubicBezTo>
                  <a:cubicBezTo>
                    <a:pt x="40" y="410"/>
                    <a:pt x="40" y="411"/>
                    <a:pt x="42" y="410"/>
                  </a:cubicBezTo>
                  <a:cubicBezTo>
                    <a:pt x="43" y="410"/>
                    <a:pt x="45" y="411"/>
                    <a:pt x="45" y="411"/>
                  </a:cubicBezTo>
                  <a:cubicBezTo>
                    <a:pt x="46" y="410"/>
                    <a:pt x="46" y="411"/>
                    <a:pt x="48" y="411"/>
                  </a:cubicBezTo>
                  <a:cubicBezTo>
                    <a:pt x="48" y="410"/>
                    <a:pt x="49" y="411"/>
                    <a:pt x="49" y="410"/>
                  </a:cubicBezTo>
                  <a:cubicBezTo>
                    <a:pt x="49" y="408"/>
                    <a:pt x="49" y="411"/>
                    <a:pt x="51" y="411"/>
                  </a:cubicBezTo>
                  <a:cubicBezTo>
                    <a:pt x="56" y="411"/>
                    <a:pt x="57" y="413"/>
                    <a:pt x="57" y="411"/>
                  </a:cubicBezTo>
                  <a:cubicBezTo>
                    <a:pt x="57" y="410"/>
                    <a:pt x="57" y="411"/>
                    <a:pt x="59" y="411"/>
                  </a:cubicBezTo>
                  <a:close/>
                  <a:moveTo>
                    <a:pt x="20" y="291"/>
                  </a:moveTo>
                  <a:cubicBezTo>
                    <a:pt x="20" y="291"/>
                    <a:pt x="19" y="291"/>
                    <a:pt x="20" y="293"/>
                  </a:cubicBezTo>
                  <a:cubicBezTo>
                    <a:pt x="22" y="293"/>
                    <a:pt x="23" y="291"/>
                    <a:pt x="23" y="291"/>
                  </a:cubicBezTo>
                  <a:cubicBezTo>
                    <a:pt x="25" y="290"/>
                    <a:pt x="23" y="290"/>
                    <a:pt x="23" y="290"/>
                  </a:cubicBezTo>
                  <a:cubicBezTo>
                    <a:pt x="25" y="290"/>
                    <a:pt x="26" y="288"/>
                    <a:pt x="23" y="287"/>
                  </a:cubicBezTo>
                  <a:cubicBezTo>
                    <a:pt x="22" y="285"/>
                    <a:pt x="23" y="287"/>
                    <a:pt x="22" y="287"/>
                  </a:cubicBezTo>
                  <a:cubicBezTo>
                    <a:pt x="22" y="287"/>
                    <a:pt x="20" y="287"/>
                    <a:pt x="20" y="288"/>
                  </a:cubicBezTo>
                  <a:cubicBezTo>
                    <a:pt x="22" y="290"/>
                    <a:pt x="20" y="288"/>
                    <a:pt x="19" y="290"/>
                  </a:cubicBezTo>
                  <a:cubicBezTo>
                    <a:pt x="19" y="290"/>
                    <a:pt x="19" y="290"/>
                    <a:pt x="20" y="291"/>
                  </a:cubicBezTo>
                  <a:close/>
                  <a:moveTo>
                    <a:pt x="43" y="402"/>
                  </a:moveTo>
                  <a:cubicBezTo>
                    <a:pt x="42" y="400"/>
                    <a:pt x="42" y="400"/>
                    <a:pt x="43" y="400"/>
                  </a:cubicBezTo>
                  <a:cubicBezTo>
                    <a:pt x="45" y="402"/>
                    <a:pt x="45" y="402"/>
                    <a:pt x="43" y="400"/>
                  </a:cubicBezTo>
                  <a:cubicBezTo>
                    <a:pt x="43" y="399"/>
                    <a:pt x="43" y="397"/>
                    <a:pt x="43" y="396"/>
                  </a:cubicBezTo>
                  <a:cubicBezTo>
                    <a:pt x="43" y="394"/>
                    <a:pt x="42" y="396"/>
                    <a:pt x="42" y="397"/>
                  </a:cubicBezTo>
                  <a:cubicBezTo>
                    <a:pt x="42" y="399"/>
                    <a:pt x="40" y="397"/>
                    <a:pt x="40" y="399"/>
                  </a:cubicBezTo>
                  <a:cubicBezTo>
                    <a:pt x="40" y="400"/>
                    <a:pt x="42" y="402"/>
                    <a:pt x="45" y="403"/>
                  </a:cubicBezTo>
                  <a:cubicBezTo>
                    <a:pt x="46" y="405"/>
                    <a:pt x="45" y="403"/>
                    <a:pt x="43" y="402"/>
                  </a:cubicBezTo>
                  <a:close/>
                  <a:moveTo>
                    <a:pt x="39" y="402"/>
                  </a:moveTo>
                  <a:cubicBezTo>
                    <a:pt x="39" y="400"/>
                    <a:pt x="37" y="402"/>
                    <a:pt x="37" y="400"/>
                  </a:cubicBezTo>
                  <a:cubicBezTo>
                    <a:pt x="36" y="399"/>
                    <a:pt x="34" y="399"/>
                    <a:pt x="34" y="400"/>
                  </a:cubicBezTo>
                  <a:cubicBezTo>
                    <a:pt x="34" y="402"/>
                    <a:pt x="33" y="403"/>
                    <a:pt x="34" y="403"/>
                  </a:cubicBezTo>
                  <a:cubicBezTo>
                    <a:pt x="36" y="403"/>
                    <a:pt x="34" y="402"/>
                    <a:pt x="36" y="403"/>
                  </a:cubicBezTo>
                  <a:cubicBezTo>
                    <a:pt x="37" y="403"/>
                    <a:pt x="36" y="403"/>
                    <a:pt x="37" y="405"/>
                  </a:cubicBezTo>
                  <a:cubicBezTo>
                    <a:pt x="39" y="405"/>
                    <a:pt x="39" y="403"/>
                    <a:pt x="39" y="402"/>
                  </a:cubicBezTo>
                  <a:close/>
                  <a:moveTo>
                    <a:pt x="13" y="265"/>
                  </a:moveTo>
                  <a:cubicBezTo>
                    <a:pt x="13" y="266"/>
                    <a:pt x="14" y="266"/>
                    <a:pt x="13" y="271"/>
                  </a:cubicBezTo>
                  <a:cubicBezTo>
                    <a:pt x="11" y="276"/>
                    <a:pt x="13" y="274"/>
                    <a:pt x="16" y="276"/>
                  </a:cubicBezTo>
                  <a:cubicBezTo>
                    <a:pt x="20" y="276"/>
                    <a:pt x="16" y="273"/>
                    <a:pt x="17" y="273"/>
                  </a:cubicBezTo>
                  <a:cubicBezTo>
                    <a:pt x="20" y="273"/>
                    <a:pt x="17" y="270"/>
                    <a:pt x="19" y="270"/>
                  </a:cubicBezTo>
                  <a:cubicBezTo>
                    <a:pt x="20" y="270"/>
                    <a:pt x="20" y="270"/>
                    <a:pt x="17" y="266"/>
                  </a:cubicBezTo>
                  <a:cubicBezTo>
                    <a:pt x="16" y="265"/>
                    <a:pt x="19" y="266"/>
                    <a:pt x="17" y="265"/>
                  </a:cubicBezTo>
                  <a:cubicBezTo>
                    <a:pt x="17" y="263"/>
                    <a:pt x="17" y="263"/>
                    <a:pt x="19" y="263"/>
                  </a:cubicBezTo>
                  <a:cubicBezTo>
                    <a:pt x="22" y="263"/>
                    <a:pt x="20" y="262"/>
                    <a:pt x="19" y="260"/>
                  </a:cubicBezTo>
                  <a:cubicBezTo>
                    <a:pt x="19" y="259"/>
                    <a:pt x="19" y="257"/>
                    <a:pt x="17" y="259"/>
                  </a:cubicBezTo>
                  <a:cubicBezTo>
                    <a:pt x="14" y="259"/>
                    <a:pt x="17" y="257"/>
                    <a:pt x="16" y="257"/>
                  </a:cubicBezTo>
                  <a:cubicBezTo>
                    <a:pt x="14" y="257"/>
                    <a:pt x="14" y="257"/>
                    <a:pt x="14" y="259"/>
                  </a:cubicBezTo>
                  <a:cubicBezTo>
                    <a:pt x="16" y="262"/>
                    <a:pt x="14" y="262"/>
                    <a:pt x="13" y="265"/>
                  </a:cubicBezTo>
                  <a:close/>
                  <a:moveTo>
                    <a:pt x="22" y="281"/>
                  </a:moveTo>
                  <a:cubicBezTo>
                    <a:pt x="22" y="281"/>
                    <a:pt x="22" y="282"/>
                    <a:pt x="20" y="282"/>
                  </a:cubicBezTo>
                  <a:cubicBezTo>
                    <a:pt x="20" y="282"/>
                    <a:pt x="20" y="281"/>
                    <a:pt x="22" y="281"/>
                  </a:cubicBezTo>
                  <a:close/>
                  <a:moveTo>
                    <a:pt x="16" y="281"/>
                  </a:moveTo>
                  <a:cubicBezTo>
                    <a:pt x="17" y="281"/>
                    <a:pt x="17" y="281"/>
                    <a:pt x="17" y="281"/>
                  </a:cubicBezTo>
                  <a:cubicBezTo>
                    <a:pt x="16" y="279"/>
                    <a:pt x="16" y="281"/>
                    <a:pt x="14" y="281"/>
                  </a:cubicBezTo>
                  <a:cubicBezTo>
                    <a:pt x="14" y="279"/>
                    <a:pt x="13" y="281"/>
                    <a:pt x="14" y="281"/>
                  </a:cubicBezTo>
                  <a:cubicBezTo>
                    <a:pt x="16" y="282"/>
                    <a:pt x="16" y="282"/>
                    <a:pt x="16" y="281"/>
                  </a:cubicBezTo>
                  <a:close/>
                  <a:moveTo>
                    <a:pt x="16" y="296"/>
                  </a:moveTo>
                  <a:cubicBezTo>
                    <a:pt x="16" y="296"/>
                    <a:pt x="16" y="296"/>
                    <a:pt x="17" y="296"/>
                  </a:cubicBezTo>
                  <a:cubicBezTo>
                    <a:pt x="17" y="298"/>
                    <a:pt x="17" y="296"/>
                    <a:pt x="17" y="294"/>
                  </a:cubicBezTo>
                  <a:cubicBezTo>
                    <a:pt x="16" y="293"/>
                    <a:pt x="16" y="294"/>
                    <a:pt x="14" y="294"/>
                  </a:cubicBezTo>
                  <a:cubicBezTo>
                    <a:pt x="13" y="293"/>
                    <a:pt x="13" y="294"/>
                    <a:pt x="14" y="296"/>
                  </a:cubicBezTo>
                  <a:cubicBezTo>
                    <a:pt x="14" y="296"/>
                    <a:pt x="14" y="296"/>
                    <a:pt x="16" y="296"/>
                  </a:cubicBezTo>
                  <a:close/>
                  <a:moveTo>
                    <a:pt x="16" y="293"/>
                  </a:moveTo>
                  <a:cubicBezTo>
                    <a:pt x="16" y="293"/>
                    <a:pt x="16" y="293"/>
                    <a:pt x="14" y="291"/>
                  </a:cubicBezTo>
                  <a:cubicBezTo>
                    <a:pt x="13" y="291"/>
                    <a:pt x="13" y="293"/>
                    <a:pt x="13" y="293"/>
                  </a:cubicBezTo>
                  <a:cubicBezTo>
                    <a:pt x="11" y="294"/>
                    <a:pt x="13" y="293"/>
                    <a:pt x="16" y="293"/>
                  </a:cubicBezTo>
                  <a:close/>
                  <a:moveTo>
                    <a:pt x="14" y="290"/>
                  </a:moveTo>
                  <a:cubicBezTo>
                    <a:pt x="16" y="290"/>
                    <a:pt x="16" y="290"/>
                    <a:pt x="16" y="290"/>
                  </a:cubicBezTo>
                  <a:cubicBezTo>
                    <a:pt x="16" y="288"/>
                    <a:pt x="14" y="288"/>
                    <a:pt x="13" y="290"/>
                  </a:cubicBezTo>
                  <a:cubicBezTo>
                    <a:pt x="11" y="290"/>
                    <a:pt x="13" y="290"/>
                    <a:pt x="13" y="291"/>
                  </a:cubicBezTo>
                  <a:cubicBezTo>
                    <a:pt x="13" y="291"/>
                    <a:pt x="14" y="291"/>
                    <a:pt x="14" y="290"/>
                  </a:cubicBezTo>
                  <a:close/>
                  <a:moveTo>
                    <a:pt x="17" y="290"/>
                  </a:moveTo>
                  <a:cubicBezTo>
                    <a:pt x="19" y="290"/>
                    <a:pt x="19" y="288"/>
                    <a:pt x="17" y="288"/>
                  </a:cubicBezTo>
                  <a:cubicBezTo>
                    <a:pt x="16" y="288"/>
                    <a:pt x="17" y="288"/>
                    <a:pt x="17" y="290"/>
                  </a:cubicBezTo>
                  <a:cubicBezTo>
                    <a:pt x="17" y="290"/>
                    <a:pt x="17" y="290"/>
                    <a:pt x="17" y="290"/>
                  </a:cubicBezTo>
                  <a:close/>
                  <a:moveTo>
                    <a:pt x="19" y="301"/>
                  </a:moveTo>
                  <a:cubicBezTo>
                    <a:pt x="19" y="299"/>
                    <a:pt x="19" y="299"/>
                    <a:pt x="17" y="299"/>
                  </a:cubicBezTo>
                  <a:cubicBezTo>
                    <a:pt x="17" y="299"/>
                    <a:pt x="16" y="301"/>
                    <a:pt x="17" y="302"/>
                  </a:cubicBezTo>
                  <a:cubicBezTo>
                    <a:pt x="17" y="302"/>
                    <a:pt x="19" y="302"/>
                    <a:pt x="19" y="301"/>
                  </a:cubicBezTo>
                  <a:close/>
                  <a:moveTo>
                    <a:pt x="13" y="301"/>
                  </a:moveTo>
                  <a:cubicBezTo>
                    <a:pt x="14" y="301"/>
                    <a:pt x="13" y="299"/>
                    <a:pt x="13" y="299"/>
                  </a:cubicBezTo>
                  <a:cubicBezTo>
                    <a:pt x="11" y="298"/>
                    <a:pt x="11" y="299"/>
                    <a:pt x="11" y="301"/>
                  </a:cubicBezTo>
                  <a:cubicBezTo>
                    <a:pt x="13" y="301"/>
                    <a:pt x="11" y="302"/>
                    <a:pt x="13" y="302"/>
                  </a:cubicBezTo>
                  <a:cubicBezTo>
                    <a:pt x="13" y="301"/>
                    <a:pt x="13" y="301"/>
                    <a:pt x="13" y="301"/>
                  </a:cubicBezTo>
                  <a:close/>
                  <a:moveTo>
                    <a:pt x="14" y="301"/>
                  </a:moveTo>
                  <a:cubicBezTo>
                    <a:pt x="14" y="301"/>
                    <a:pt x="16" y="299"/>
                    <a:pt x="16" y="301"/>
                  </a:cubicBezTo>
                  <a:cubicBezTo>
                    <a:pt x="16" y="301"/>
                    <a:pt x="16" y="302"/>
                    <a:pt x="14" y="301"/>
                  </a:cubicBezTo>
                  <a:close/>
                  <a:moveTo>
                    <a:pt x="17" y="304"/>
                  </a:moveTo>
                  <a:cubicBezTo>
                    <a:pt x="17" y="304"/>
                    <a:pt x="17" y="304"/>
                    <a:pt x="17" y="302"/>
                  </a:cubicBezTo>
                  <a:cubicBezTo>
                    <a:pt x="17" y="302"/>
                    <a:pt x="16" y="302"/>
                    <a:pt x="16" y="304"/>
                  </a:cubicBezTo>
                  <a:cubicBezTo>
                    <a:pt x="16" y="305"/>
                    <a:pt x="16" y="305"/>
                    <a:pt x="17" y="304"/>
                  </a:cubicBezTo>
                  <a:close/>
                  <a:moveTo>
                    <a:pt x="6" y="305"/>
                  </a:moveTo>
                  <a:cubicBezTo>
                    <a:pt x="6" y="305"/>
                    <a:pt x="6" y="305"/>
                    <a:pt x="6" y="305"/>
                  </a:cubicBezTo>
                  <a:cubicBezTo>
                    <a:pt x="6" y="307"/>
                    <a:pt x="8" y="307"/>
                    <a:pt x="8" y="305"/>
                  </a:cubicBezTo>
                  <a:cubicBezTo>
                    <a:pt x="10" y="305"/>
                    <a:pt x="10" y="304"/>
                    <a:pt x="8" y="302"/>
                  </a:cubicBezTo>
                  <a:cubicBezTo>
                    <a:pt x="8" y="302"/>
                    <a:pt x="8" y="302"/>
                    <a:pt x="6" y="304"/>
                  </a:cubicBezTo>
                  <a:cubicBezTo>
                    <a:pt x="6" y="304"/>
                    <a:pt x="6" y="304"/>
                    <a:pt x="6" y="305"/>
                  </a:cubicBezTo>
                  <a:close/>
                  <a:moveTo>
                    <a:pt x="13" y="287"/>
                  </a:moveTo>
                  <a:cubicBezTo>
                    <a:pt x="13" y="287"/>
                    <a:pt x="13" y="287"/>
                    <a:pt x="11" y="287"/>
                  </a:cubicBezTo>
                  <a:cubicBezTo>
                    <a:pt x="11" y="288"/>
                    <a:pt x="11" y="288"/>
                    <a:pt x="11" y="288"/>
                  </a:cubicBezTo>
                  <a:cubicBezTo>
                    <a:pt x="13" y="288"/>
                    <a:pt x="13" y="287"/>
                    <a:pt x="13" y="287"/>
                  </a:cubicBezTo>
                  <a:close/>
                  <a:moveTo>
                    <a:pt x="14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4" y="288"/>
                    <a:pt x="13" y="288"/>
                  </a:cubicBezTo>
                  <a:cubicBezTo>
                    <a:pt x="13" y="288"/>
                    <a:pt x="13" y="288"/>
                    <a:pt x="14" y="288"/>
                  </a:cubicBezTo>
                  <a:close/>
                  <a:moveTo>
                    <a:pt x="14" y="285"/>
                  </a:moveTo>
                  <a:cubicBezTo>
                    <a:pt x="14" y="284"/>
                    <a:pt x="14" y="284"/>
                    <a:pt x="16" y="284"/>
                  </a:cubicBezTo>
                  <a:cubicBezTo>
                    <a:pt x="16" y="285"/>
                    <a:pt x="14" y="287"/>
                    <a:pt x="14" y="285"/>
                  </a:cubicBezTo>
                  <a:close/>
                  <a:moveTo>
                    <a:pt x="19" y="284"/>
                  </a:moveTo>
                  <a:cubicBezTo>
                    <a:pt x="17" y="284"/>
                    <a:pt x="17" y="282"/>
                    <a:pt x="17" y="282"/>
                  </a:cubicBezTo>
                  <a:cubicBezTo>
                    <a:pt x="17" y="281"/>
                    <a:pt x="19" y="284"/>
                    <a:pt x="19" y="284"/>
                  </a:cubicBezTo>
                  <a:close/>
                  <a:moveTo>
                    <a:pt x="8" y="277"/>
                  </a:moveTo>
                  <a:cubicBezTo>
                    <a:pt x="8" y="277"/>
                    <a:pt x="10" y="276"/>
                    <a:pt x="10" y="277"/>
                  </a:cubicBezTo>
                  <a:cubicBezTo>
                    <a:pt x="11" y="277"/>
                    <a:pt x="8" y="279"/>
                    <a:pt x="8" y="277"/>
                  </a:cubicBezTo>
                  <a:close/>
                  <a:moveTo>
                    <a:pt x="10" y="302"/>
                  </a:moveTo>
                  <a:cubicBezTo>
                    <a:pt x="10" y="301"/>
                    <a:pt x="10" y="301"/>
                    <a:pt x="10" y="301"/>
                  </a:cubicBezTo>
                  <a:cubicBezTo>
                    <a:pt x="11" y="301"/>
                    <a:pt x="11" y="302"/>
                    <a:pt x="10" y="302"/>
                  </a:cubicBezTo>
                  <a:close/>
                  <a:moveTo>
                    <a:pt x="16" y="299"/>
                  </a:moveTo>
                  <a:cubicBezTo>
                    <a:pt x="16" y="299"/>
                    <a:pt x="14" y="298"/>
                    <a:pt x="14" y="299"/>
                  </a:cubicBezTo>
                  <a:cubicBezTo>
                    <a:pt x="14" y="299"/>
                    <a:pt x="14" y="299"/>
                    <a:pt x="16" y="299"/>
                  </a:cubicBezTo>
                  <a:cubicBezTo>
                    <a:pt x="16" y="299"/>
                    <a:pt x="17" y="299"/>
                    <a:pt x="16" y="299"/>
                  </a:cubicBezTo>
                  <a:close/>
                  <a:moveTo>
                    <a:pt x="17" y="293"/>
                  </a:moveTo>
                  <a:cubicBezTo>
                    <a:pt x="16" y="293"/>
                    <a:pt x="16" y="291"/>
                    <a:pt x="16" y="291"/>
                  </a:cubicBezTo>
                  <a:cubicBezTo>
                    <a:pt x="17" y="291"/>
                    <a:pt x="17" y="293"/>
                    <a:pt x="17" y="293"/>
                  </a:cubicBezTo>
                  <a:close/>
                  <a:moveTo>
                    <a:pt x="51" y="417"/>
                  </a:moveTo>
                  <a:cubicBezTo>
                    <a:pt x="53" y="417"/>
                    <a:pt x="53" y="419"/>
                    <a:pt x="54" y="419"/>
                  </a:cubicBezTo>
                  <a:cubicBezTo>
                    <a:pt x="56" y="419"/>
                    <a:pt x="54" y="419"/>
                    <a:pt x="53" y="417"/>
                  </a:cubicBezTo>
                  <a:cubicBezTo>
                    <a:pt x="51" y="416"/>
                    <a:pt x="53" y="416"/>
                    <a:pt x="54" y="416"/>
                  </a:cubicBezTo>
                  <a:cubicBezTo>
                    <a:pt x="56" y="416"/>
                    <a:pt x="57" y="416"/>
                    <a:pt x="56" y="416"/>
                  </a:cubicBezTo>
                  <a:cubicBezTo>
                    <a:pt x="56" y="417"/>
                    <a:pt x="56" y="417"/>
                    <a:pt x="56" y="419"/>
                  </a:cubicBezTo>
                  <a:cubicBezTo>
                    <a:pt x="57" y="421"/>
                    <a:pt x="57" y="417"/>
                    <a:pt x="59" y="419"/>
                  </a:cubicBezTo>
                  <a:cubicBezTo>
                    <a:pt x="59" y="421"/>
                    <a:pt x="60" y="419"/>
                    <a:pt x="60" y="421"/>
                  </a:cubicBezTo>
                  <a:cubicBezTo>
                    <a:pt x="62" y="422"/>
                    <a:pt x="62" y="421"/>
                    <a:pt x="62" y="422"/>
                  </a:cubicBezTo>
                  <a:cubicBezTo>
                    <a:pt x="63" y="424"/>
                    <a:pt x="63" y="421"/>
                    <a:pt x="63" y="421"/>
                  </a:cubicBezTo>
                  <a:cubicBezTo>
                    <a:pt x="62" y="419"/>
                    <a:pt x="63" y="419"/>
                    <a:pt x="60" y="417"/>
                  </a:cubicBezTo>
                  <a:cubicBezTo>
                    <a:pt x="57" y="416"/>
                    <a:pt x="62" y="417"/>
                    <a:pt x="60" y="416"/>
                  </a:cubicBezTo>
                  <a:cubicBezTo>
                    <a:pt x="60" y="416"/>
                    <a:pt x="60" y="416"/>
                    <a:pt x="59" y="416"/>
                  </a:cubicBezTo>
                  <a:cubicBezTo>
                    <a:pt x="57" y="414"/>
                    <a:pt x="57" y="414"/>
                    <a:pt x="59" y="414"/>
                  </a:cubicBezTo>
                  <a:cubicBezTo>
                    <a:pt x="60" y="414"/>
                    <a:pt x="60" y="413"/>
                    <a:pt x="60" y="413"/>
                  </a:cubicBezTo>
                  <a:cubicBezTo>
                    <a:pt x="59" y="411"/>
                    <a:pt x="56" y="413"/>
                    <a:pt x="54" y="413"/>
                  </a:cubicBezTo>
                  <a:cubicBezTo>
                    <a:pt x="53" y="413"/>
                    <a:pt x="51" y="413"/>
                    <a:pt x="48" y="414"/>
                  </a:cubicBezTo>
                  <a:cubicBezTo>
                    <a:pt x="46" y="414"/>
                    <a:pt x="48" y="414"/>
                    <a:pt x="49" y="416"/>
                  </a:cubicBezTo>
                  <a:cubicBezTo>
                    <a:pt x="51" y="417"/>
                    <a:pt x="46" y="416"/>
                    <a:pt x="51" y="417"/>
                  </a:cubicBezTo>
                  <a:close/>
                  <a:moveTo>
                    <a:pt x="51" y="413"/>
                  </a:moveTo>
                  <a:cubicBezTo>
                    <a:pt x="54" y="411"/>
                    <a:pt x="53" y="413"/>
                    <a:pt x="51" y="411"/>
                  </a:cubicBezTo>
                  <a:cubicBezTo>
                    <a:pt x="48" y="411"/>
                    <a:pt x="48" y="411"/>
                    <a:pt x="46" y="413"/>
                  </a:cubicBezTo>
                  <a:cubicBezTo>
                    <a:pt x="45" y="413"/>
                    <a:pt x="46" y="413"/>
                    <a:pt x="48" y="413"/>
                  </a:cubicBezTo>
                  <a:cubicBezTo>
                    <a:pt x="48" y="413"/>
                    <a:pt x="48" y="413"/>
                    <a:pt x="51" y="413"/>
                  </a:cubicBezTo>
                  <a:close/>
                  <a:moveTo>
                    <a:pt x="43" y="413"/>
                  </a:moveTo>
                  <a:cubicBezTo>
                    <a:pt x="43" y="413"/>
                    <a:pt x="42" y="413"/>
                    <a:pt x="43" y="413"/>
                  </a:cubicBezTo>
                  <a:cubicBezTo>
                    <a:pt x="46" y="413"/>
                    <a:pt x="45" y="411"/>
                    <a:pt x="43" y="411"/>
                  </a:cubicBezTo>
                  <a:cubicBezTo>
                    <a:pt x="42" y="411"/>
                    <a:pt x="42" y="413"/>
                    <a:pt x="40" y="413"/>
                  </a:cubicBezTo>
                  <a:cubicBezTo>
                    <a:pt x="39" y="413"/>
                    <a:pt x="39" y="413"/>
                    <a:pt x="39" y="413"/>
                  </a:cubicBezTo>
                  <a:cubicBezTo>
                    <a:pt x="39" y="414"/>
                    <a:pt x="40" y="414"/>
                    <a:pt x="42" y="414"/>
                  </a:cubicBezTo>
                  <a:cubicBezTo>
                    <a:pt x="43" y="414"/>
                    <a:pt x="42" y="416"/>
                    <a:pt x="43" y="416"/>
                  </a:cubicBezTo>
                  <a:cubicBezTo>
                    <a:pt x="45" y="414"/>
                    <a:pt x="45" y="413"/>
                    <a:pt x="43" y="413"/>
                  </a:cubicBezTo>
                  <a:close/>
                  <a:moveTo>
                    <a:pt x="39" y="411"/>
                  </a:moveTo>
                  <a:cubicBezTo>
                    <a:pt x="39" y="411"/>
                    <a:pt x="37" y="410"/>
                    <a:pt x="36" y="411"/>
                  </a:cubicBezTo>
                  <a:cubicBezTo>
                    <a:pt x="36" y="411"/>
                    <a:pt x="36" y="413"/>
                    <a:pt x="37" y="411"/>
                  </a:cubicBezTo>
                  <a:cubicBezTo>
                    <a:pt x="39" y="411"/>
                    <a:pt x="37" y="413"/>
                    <a:pt x="39" y="411"/>
                  </a:cubicBezTo>
                  <a:cubicBezTo>
                    <a:pt x="40" y="411"/>
                    <a:pt x="39" y="411"/>
                    <a:pt x="39" y="411"/>
                  </a:cubicBezTo>
                  <a:close/>
                  <a:moveTo>
                    <a:pt x="65" y="424"/>
                  </a:moveTo>
                  <a:cubicBezTo>
                    <a:pt x="63" y="422"/>
                    <a:pt x="66" y="422"/>
                    <a:pt x="66" y="422"/>
                  </a:cubicBezTo>
                  <a:cubicBezTo>
                    <a:pt x="68" y="424"/>
                    <a:pt x="65" y="424"/>
                    <a:pt x="65" y="424"/>
                  </a:cubicBezTo>
                  <a:close/>
                  <a:moveTo>
                    <a:pt x="68" y="421"/>
                  </a:moveTo>
                  <a:cubicBezTo>
                    <a:pt x="68" y="421"/>
                    <a:pt x="68" y="419"/>
                    <a:pt x="68" y="421"/>
                  </a:cubicBezTo>
                  <a:cubicBezTo>
                    <a:pt x="68" y="422"/>
                    <a:pt x="66" y="421"/>
                    <a:pt x="66" y="421"/>
                  </a:cubicBezTo>
                  <a:cubicBezTo>
                    <a:pt x="66" y="422"/>
                    <a:pt x="66" y="422"/>
                    <a:pt x="68" y="422"/>
                  </a:cubicBezTo>
                  <a:cubicBezTo>
                    <a:pt x="69" y="422"/>
                    <a:pt x="69" y="422"/>
                    <a:pt x="68" y="421"/>
                  </a:cubicBezTo>
                  <a:close/>
                  <a:moveTo>
                    <a:pt x="33" y="403"/>
                  </a:moveTo>
                  <a:cubicBezTo>
                    <a:pt x="33" y="402"/>
                    <a:pt x="34" y="402"/>
                    <a:pt x="34" y="402"/>
                  </a:cubicBezTo>
                  <a:cubicBezTo>
                    <a:pt x="33" y="400"/>
                    <a:pt x="34" y="399"/>
                    <a:pt x="33" y="399"/>
                  </a:cubicBezTo>
                  <a:cubicBezTo>
                    <a:pt x="31" y="399"/>
                    <a:pt x="31" y="399"/>
                    <a:pt x="31" y="399"/>
                  </a:cubicBezTo>
                  <a:cubicBezTo>
                    <a:pt x="31" y="400"/>
                    <a:pt x="29" y="399"/>
                    <a:pt x="29" y="399"/>
                  </a:cubicBezTo>
                  <a:cubicBezTo>
                    <a:pt x="28" y="400"/>
                    <a:pt x="29" y="400"/>
                    <a:pt x="29" y="402"/>
                  </a:cubicBezTo>
                  <a:cubicBezTo>
                    <a:pt x="31" y="402"/>
                    <a:pt x="33" y="402"/>
                    <a:pt x="31" y="403"/>
                  </a:cubicBezTo>
                  <a:cubicBezTo>
                    <a:pt x="31" y="405"/>
                    <a:pt x="33" y="405"/>
                    <a:pt x="33" y="403"/>
                  </a:cubicBezTo>
                  <a:cubicBezTo>
                    <a:pt x="33" y="403"/>
                    <a:pt x="33" y="403"/>
                    <a:pt x="33" y="403"/>
                  </a:cubicBezTo>
                  <a:close/>
                  <a:moveTo>
                    <a:pt x="22" y="377"/>
                  </a:moveTo>
                  <a:cubicBezTo>
                    <a:pt x="22" y="375"/>
                    <a:pt x="23" y="374"/>
                    <a:pt x="23" y="374"/>
                  </a:cubicBezTo>
                  <a:cubicBezTo>
                    <a:pt x="25" y="374"/>
                    <a:pt x="23" y="377"/>
                    <a:pt x="22" y="377"/>
                  </a:cubicBezTo>
                  <a:close/>
                  <a:moveTo>
                    <a:pt x="28" y="400"/>
                  </a:moveTo>
                  <a:cubicBezTo>
                    <a:pt x="28" y="402"/>
                    <a:pt x="28" y="402"/>
                    <a:pt x="28" y="400"/>
                  </a:cubicBezTo>
                  <a:cubicBezTo>
                    <a:pt x="28" y="399"/>
                    <a:pt x="31" y="399"/>
                    <a:pt x="29" y="397"/>
                  </a:cubicBezTo>
                  <a:cubicBezTo>
                    <a:pt x="29" y="397"/>
                    <a:pt x="28" y="397"/>
                    <a:pt x="28" y="396"/>
                  </a:cubicBezTo>
                  <a:cubicBezTo>
                    <a:pt x="28" y="396"/>
                    <a:pt x="26" y="394"/>
                    <a:pt x="25" y="396"/>
                  </a:cubicBezTo>
                  <a:cubicBezTo>
                    <a:pt x="25" y="396"/>
                    <a:pt x="25" y="394"/>
                    <a:pt x="25" y="396"/>
                  </a:cubicBezTo>
                  <a:cubicBezTo>
                    <a:pt x="23" y="396"/>
                    <a:pt x="25" y="394"/>
                    <a:pt x="23" y="393"/>
                  </a:cubicBezTo>
                  <a:cubicBezTo>
                    <a:pt x="22" y="393"/>
                    <a:pt x="23" y="394"/>
                    <a:pt x="20" y="394"/>
                  </a:cubicBezTo>
                  <a:cubicBezTo>
                    <a:pt x="19" y="393"/>
                    <a:pt x="22" y="396"/>
                    <a:pt x="20" y="396"/>
                  </a:cubicBezTo>
                  <a:cubicBezTo>
                    <a:pt x="19" y="396"/>
                    <a:pt x="19" y="394"/>
                    <a:pt x="19" y="396"/>
                  </a:cubicBezTo>
                  <a:cubicBezTo>
                    <a:pt x="17" y="397"/>
                    <a:pt x="19" y="396"/>
                    <a:pt x="19" y="397"/>
                  </a:cubicBezTo>
                  <a:cubicBezTo>
                    <a:pt x="19" y="399"/>
                    <a:pt x="20" y="396"/>
                    <a:pt x="20" y="397"/>
                  </a:cubicBezTo>
                  <a:cubicBezTo>
                    <a:pt x="22" y="399"/>
                    <a:pt x="20" y="400"/>
                    <a:pt x="22" y="400"/>
                  </a:cubicBezTo>
                  <a:cubicBezTo>
                    <a:pt x="23" y="402"/>
                    <a:pt x="22" y="397"/>
                    <a:pt x="23" y="399"/>
                  </a:cubicBezTo>
                  <a:cubicBezTo>
                    <a:pt x="23" y="400"/>
                    <a:pt x="25" y="397"/>
                    <a:pt x="25" y="399"/>
                  </a:cubicBezTo>
                  <a:cubicBezTo>
                    <a:pt x="25" y="402"/>
                    <a:pt x="22" y="402"/>
                    <a:pt x="23" y="402"/>
                  </a:cubicBezTo>
                  <a:cubicBezTo>
                    <a:pt x="25" y="402"/>
                    <a:pt x="25" y="400"/>
                    <a:pt x="26" y="402"/>
                  </a:cubicBezTo>
                  <a:cubicBezTo>
                    <a:pt x="26" y="402"/>
                    <a:pt x="26" y="400"/>
                    <a:pt x="28" y="400"/>
                  </a:cubicBezTo>
                  <a:close/>
                  <a:moveTo>
                    <a:pt x="29" y="403"/>
                  </a:moveTo>
                  <a:cubicBezTo>
                    <a:pt x="29" y="402"/>
                    <a:pt x="29" y="400"/>
                    <a:pt x="28" y="402"/>
                  </a:cubicBezTo>
                  <a:cubicBezTo>
                    <a:pt x="28" y="403"/>
                    <a:pt x="26" y="402"/>
                    <a:pt x="28" y="403"/>
                  </a:cubicBezTo>
                  <a:cubicBezTo>
                    <a:pt x="28" y="403"/>
                    <a:pt x="28" y="403"/>
                    <a:pt x="29" y="403"/>
                  </a:cubicBezTo>
                  <a:close/>
                  <a:moveTo>
                    <a:pt x="14" y="391"/>
                  </a:moveTo>
                  <a:cubicBezTo>
                    <a:pt x="16" y="391"/>
                    <a:pt x="14" y="393"/>
                    <a:pt x="13" y="393"/>
                  </a:cubicBezTo>
                  <a:cubicBezTo>
                    <a:pt x="13" y="391"/>
                    <a:pt x="14" y="391"/>
                    <a:pt x="14" y="391"/>
                  </a:cubicBezTo>
                  <a:close/>
                  <a:moveTo>
                    <a:pt x="17" y="383"/>
                  </a:moveTo>
                  <a:cubicBezTo>
                    <a:pt x="17" y="382"/>
                    <a:pt x="17" y="382"/>
                    <a:pt x="17" y="382"/>
                  </a:cubicBezTo>
                  <a:cubicBezTo>
                    <a:pt x="17" y="380"/>
                    <a:pt x="17" y="382"/>
                    <a:pt x="16" y="382"/>
                  </a:cubicBezTo>
                  <a:cubicBezTo>
                    <a:pt x="14" y="383"/>
                    <a:pt x="16" y="383"/>
                    <a:pt x="16" y="385"/>
                  </a:cubicBezTo>
                  <a:cubicBezTo>
                    <a:pt x="16" y="385"/>
                    <a:pt x="17" y="385"/>
                    <a:pt x="17" y="383"/>
                  </a:cubicBezTo>
                  <a:close/>
                  <a:moveTo>
                    <a:pt x="16" y="391"/>
                  </a:moveTo>
                  <a:cubicBezTo>
                    <a:pt x="17" y="391"/>
                    <a:pt x="17" y="389"/>
                    <a:pt x="19" y="391"/>
                  </a:cubicBezTo>
                  <a:cubicBezTo>
                    <a:pt x="19" y="391"/>
                    <a:pt x="17" y="391"/>
                    <a:pt x="19" y="393"/>
                  </a:cubicBezTo>
                  <a:cubicBezTo>
                    <a:pt x="19" y="393"/>
                    <a:pt x="19" y="391"/>
                    <a:pt x="20" y="393"/>
                  </a:cubicBezTo>
                  <a:cubicBezTo>
                    <a:pt x="22" y="393"/>
                    <a:pt x="22" y="393"/>
                    <a:pt x="22" y="391"/>
                  </a:cubicBezTo>
                  <a:cubicBezTo>
                    <a:pt x="20" y="391"/>
                    <a:pt x="20" y="389"/>
                    <a:pt x="19" y="389"/>
                  </a:cubicBezTo>
                  <a:cubicBezTo>
                    <a:pt x="19" y="389"/>
                    <a:pt x="19" y="388"/>
                    <a:pt x="17" y="389"/>
                  </a:cubicBezTo>
                  <a:cubicBezTo>
                    <a:pt x="17" y="389"/>
                    <a:pt x="17" y="388"/>
                    <a:pt x="16" y="388"/>
                  </a:cubicBezTo>
                  <a:cubicBezTo>
                    <a:pt x="14" y="388"/>
                    <a:pt x="13" y="388"/>
                    <a:pt x="11" y="386"/>
                  </a:cubicBezTo>
                  <a:cubicBezTo>
                    <a:pt x="10" y="385"/>
                    <a:pt x="8" y="385"/>
                    <a:pt x="10" y="386"/>
                  </a:cubicBezTo>
                  <a:cubicBezTo>
                    <a:pt x="11" y="386"/>
                    <a:pt x="10" y="386"/>
                    <a:pt x="11" y="388"/>
                  </a:cubicBezTo>
                  <a:cubicBezTo>
                    <a:pt x="13" y="388"/>
                    <a:pt x="11" y="389"/>
                    <a:pt x="14" y="389"/>
                  </a:cubicBezTo>
                  <a:cubicBezTo>
                    <a:pt x="14" y="389"/>
                    <a:pt x="16" y="389"/>
                    <a:pt x="16" y="391"/>
                  </a:cubicBezTo>
                  <a:close/>
                  <a:moveTo>
                    <a:pt x="14" y="371"/>
                  </a:moveTo>
                  <a:cubicBezTo>
                    <a:pt x="14" y="369"/>
                    <a:pt x="14" y="371"/>
                    <a:pt x="14" y="372"/>
                  </a:cubicBezTo>
                  <a:cubicBezTo>
                    <a:pt x="13" y="372"/>
                    <a:pt x="14" y="374"/>
                    <a:pt x="16" y="374"/>
                  </a:cubicBezTo>
                  <a:cubicBezTo>
                    <a:pt x="16" y="372"/>
                    <a:pt x="16" y="371"/>
                    <a:pt x="14" y="371"/>
                  </a:cubicBezTo>
                  <a:close/>
                  <a:moveTo>
                    <a:pt x="8" y="375"/>
                  </a:moveTo>
                  <a:cubicBezTo>
                    <a:pt x="8" y="374"/>
                    <a:pt x="10" y="374"/>
                    <a:pt x="10" y="372"/>
                  </a:cubicBezTo>
                  <a:cubicBezTo>
                    <a:pt x="8" y="371"/>
                    <a:pt x="8" y="371"/>
                    <a:pt x="8" y="372"/>
                  </a:cubicBezTo>
                  <a:cubicBezTo>
                    <a:pt x="8" y="374"/>
                    <a:pt x="8" y="374"/>
                    <a:pt x="8" y="372"/>
                  </a:cubicBezTo>
                  <a:cubicBezTo>
                    <a:pt x="6" y="372"/>
                    <a:pt x="6" y="374"/>
                    <a:pt x="6" y="374"/>
                  </a:cubicBezTo>
                  <a:cubicBezTo>
                    <a:pt x="8" y="375"/>
                    <a:pt x="6" y="375"/>
                    <a:pt x="6" y="377"/>
                  </a:cubicBezTo>
                  <a:cubicBezTo>
                    <a:pt x="6" y="377"/>
                    <a:pt x="8" y="377"/>
                    <a:pt x="8" y="375"/>
                  </a:cubicBezTo>
                  <a:close/>
                  <a:moveTo>
                    <a:pt x="13" y="374"/>
                  </a:moveTo>
                  <a:cubicBezTo>
                    <a:pt x="11" y="372"/>
                    <a:pt x="11" y="372"/>
                    <a:pt x="11" y="372"/>
                  </a:cubicBezTo>
                  <a:cubicBezTo>
                    <a:pt x="13" y="374"/>
                    <a:pt x="11" y="374"/>
                    <a:pt x="13" y="375"/>
                  </a:cubicBezTo>
                  <a:cubicBezTo>
                    <a:pt x="14" y="375"/>
                    <a:pt x="14" y="374"/>
                    <a:pt x="13" y="374"/>
                  </a:cubicBezTo>
                  <a:close/>
                  <a:moveTo>
                    <a:pt x="16" y="377"/>
                  </a:moveTo>
                  <a:cubicBezTo>
                    <a:pt x="17" y="380"/>
                    <a:pt x="17" y="378"/>
                    <a:pt x="17" y="377"/>
                  </a:cubicBezTo>
                  <a:cubicBezTo>
                    <a:pt x="16" y="375"/>
                    <a:pt x="14" y="374"/>
                    <a:pt x="14" y="375"/>
                  </a:cubicBezTo>
                  <a:cubicBezTo>
                    <a:pt x="14" y="377"/>
                    <a:pt x="14" y="375"/>
                    <a:pt x="16" y="377"/>
                  </a:cubicBezTo>
                  <a:close/>
                  <a:moveTo>
                    <a:pt x="16" y="380"/>
                  </a:moveTo>
                  <a:cubicBezTo>
                    <a:pt x="16" y="380"/>
                    <a:pt x="16" y="378"/>
                    <a:pt x="14" y="377"/>
                  </a:cubicBezTo>
                  <a:cubicBezTo>
                    <a:pt x="13" y="377"/>
                    <a:pt x="11" y="377"/>
                    <a:pt x="13" y="377"/>
                  </a:cubicBezTo>
                  <a:cubicBezTo>
                    <a:pt x="13" y="378"/>
                    <a:pt x="13" y="377"/>
                    <a:pt x="13" y="378"/>
                  </a:cubicBezTo>
                  <a:cubicBezTo>
                    <a:pt x="14" y="378"/>
                    <a:pt x="13" y="378"/>
                    <a:pt x="14" y="380"/>
                  </a:cubicBezTo>
                  <a:cubicBezTo>
                    <a:pt x="14" y="382"/>
                    <a:pt x="14" y="380"/>
                    <a:pt x="16" y="380"/>
                  </a:cubicBezTo>
                  <a:close/>
                  <a:moveTo>
                    <a:pt x="10" y="375"/>
                  </a:moveTo>
                  <a:cubicBezTo>
                    <a:pt x="11" y="374"/>
                    <a:pt x="10" y="374"/>
                    <a:pt x="10" y="375"/>
                  </a:cubicBezTo>
                  <a:cubicBezTo>
                    <a:pt x="8" y="377"/>
                    <a:pt x="8" y="378"/>
                    <a:pt x="8" y="377"/>
                  </a:cubicBezTo>
                  <a:cubicBezTo>
                    <a:pt x="10" y="377"/>
                    <a:pt x="10" y="377"/>
                    <a:pt x="10" y="375"/>
                  </a:cubicBezTo>
                  <a:close/>
                  <a:moveTo>
                    <a:pt x="10" y="380"/>
                  </a:moveTo>
                  <a:cubicBezTo>
                    <a:pt x="10" y="380"/>
                    <a:pt x="11" y="378"/>
                    <a:pt x="10" y="378"/>
                  </a:cubicBezTo>
                  <a:cubicBezTo>
                    <a:pt x="8" y="378"/>
                    <a:pt x="8" y="378"/>
                    <a:pt x="8" y="378"/>
                  </a:cubicBezTo>
                  <a:cubicBezTo>
                    <a:pt x="8" y="378"/>
                    <a:pt x="8" y="378"/>
                    <a:pt x="10" y="380"/>
                  </a:cubicBezTo>
                  <a:close/>
                  <a:moveTo>
                    <a:pt x="6" y="369"/>
                  </a:moveTo>
                  <a:cubicBezTo>
                    <a:pt x="6" y="368"/>
                    <a:pt x="6" y="368"/>
                    <a:pt x="6" y="368"/>
                  </a:cubicBezTo>
                  <a:cubicBezTo>
                    <a:pt x="5" y="366"/>
                    <a:pt x="5" y="368"/>
                    <a:pt x="5" y="369"/>
                  </a:cubicBezTo>
                  <a:cubicBezTo>
                    <a:pt x="5" y="371"/>
                    <a:pt x="3" y="372"/>
                    <a:pt x="5" y="371"/>
                  </a:cubicBezTo>
                  <a:cubicBezTo>
                    <a:pt x="6" y="371"/>
                    <a:pt x="5" y="369"/>
                    <a:pt x="6" y="369"/>
                  </a:cubicBezTo>
                  <a:close/>
                  <a:moveTo>
                    <a:pt x="14" y="369"/>
                  </a:moveTo>
                  <a:cubicBezTo>
                    <a:pt x="13" y="369"/>
                    <a:pt x="13" y="368"/>
                    <a:pt x="13" y="368"/>
                  </a:cubicBezTo>
                  <a:cubicBezTo>
                    <a:pt x="14" y="368"/>
                    <a:pt x="14" y="369"/>
                    <a:pt x="14" y="369"/>
                  </a:cubicBezTo>
                  <a:close/>
                  <a:moveTo>
                    <a:pt x="14" y="368"/>
                  </a:moveTo>
                  <a:cubicBezTo>
                    <a:pt x="14" y="366"/>
                    <a:pt x="16" y="366"/>
                    <a:pt x="16" y="368"/>
                  </a:cubicBezTo>
                  <a:cubicBezTo>
                    <a:pt x="16" y="368"/>
                    <a:pt x="14" y="369"/>
                    <a:pt x="14" y="368"/>
                  </a:cubicBezTo>
                  <a:close/>
                  <a:moveTo>
                    <a:pt x="10" y="368"/>
                  </a:moveTo>
                  <a:cubicBezTo>
                    <a:pt x="10" y="369"/>
                    <a:pt x="11" y="369"/>
                    <a:pt x="11" y="368"/>
                  </a:cubicBezTo>
                  <a:cubicBezTo>
                    <a:pt x="10" y="368"/>
                    <a:pt x="11" y="366"/>
                    <a:pt x="10" y="366"/>
                  </a:cubicBezTo>
                  <a:cubicBezTo>
                    <a:pt x="8" y="366"/>
                    <a:pt x="8" y="368"/>
                    <a:pt x="8" y="368"/>
                  </a:cubicBezTo>
                  <a:cubicBezTo>
                    <a:pt x="6" y="369"/>
                    <a:pt x="6" y="369"/>
                    <a:pt x="8" y="369"/>
                  </a:cubicBezTo>
                  <a:cubicBezTo>
                    <a:pt x="10" y="369"/>
                    <a:pt x="10" y="368"/>
                    <a:pt x="10" y="368"/>
                  </a:cubicBezTo>
                  <a:close/>
                  <a:moveTo>
                    <a:pt x="13" y="366"/>
                  </a:moveTo>
                  <a:cubicBezTo>
                    <a:pt x="13" y="363"/>
                    <a:pt x="13" y="363"/>
                    <a:pt x="13" y="363"/>
                  </a:cubicBezTo>
                  <a:cubicBezTo>
                    <a:pt x="13" y="363"/>
                    <a:pt x="14" y="366"/>
                    <a:pt x="13" y="366"/>
                  </a:cubicBezTo>
                  <a:close/>
                  <a:moveTo>
                    <a:pt x="11" y="349"/>
                  </a:moveTo>
                  <a:cubicBezTo>
                    <a:pt x="13" y="349"/>
                    <a:pt x="11" y="347"/>
                    <a:pt x="11" y="347"/>
                  </a:cubicBezTo>
                  <a:cubicBezTo>
                    <a:pt x="11" y="349"/>
                    <a:pt x="10" y="347"/>
                    <a:pt x="11" y="347"/>
                  </a:cubicBezTo>
                  <a:cubicBezTo>
                    <a:pt x="11" y="346"/>
                    <a:pt x="11" y="344"/>
                    <a:pt x="11" y="341"/>
                  </a:cubicBezTo>
                  <a:cubicBezTo>
                    <a:pt x="11" y="338"/>
                    <a:pt x="11" y="336"/>
                    <a:pt x="11" y="336"/>
                  </a:cubicBezTo>
                  <a:cubicBezTo>
                    <a:pt x="10" y="336"/>
                    <a:pt x="10" y="336"/>
                    <a:pt x="8" y="336"/>
                  </a:cubicBezTo>
                  <a:cubicBezTo>
                    <a:pt x="6" y="338"/>
                    <a:pt x="6" y="338"/>
                    <a:pt x="6" y="338"/>
                  </a:cubicBezTo>
                  <a:cubicBezTo>
                    <a:pt x="8" y="340"/>
                    <a:pt x="6" y="340"/>
                    <a:pt x="8" y="340"/>
                  </a:cubicBezTo>
                  <a:cubicBezTo>
                    <a:pt x="8" y="341"/>
                    <a:pt x="8" y="343"/>
                    <a:pt x="8" y="344"/>
                  </a:cubicBezTo>
                  <a:cubicBezTo>
                    <a:pt x="6" y="343"/>
                    <a:pt x="6" y="343"/>
                    <a:pt x="6" y="343"/>
                  </a:cubicBezTo>
                  <a:cubicBezTo>
                    <a:pt x="5" y="344"/>
                    <a:pt x="5" y="343"/>
                    <a:pt x="5" y="343"/>
                  </a:cubicBezTo>
                  <a:cubicBezTo>
                    <a:pt x="3" y="344"/>
                    <a:pt x="3" y="344"/>
                    <a:pt x="5" y="346"/>
                  </a:cubicBezTo>
                  <a:cubicBezTo>
                    <a:pt x="5" y="347"/>
                    <a:pt x="5" y="349"/>
                    <a:pt x="6" y="351"/>
                  </a:cubicBezTo>
                  <a:cubicBezTo>
                    <a:pt x="8" y="352"/>
                    <a:pt x="8" y="349"/>
                    <a:pt x="6" y="347"/>
                  </a:cubicBezTo>
                  <a:cubicBezTo>
                    <a:pt x="6" y="346"/>
                    <a:pt x="6" y="346"/>
                    <a:pt x="8" y="347"/>
                  </a:cubicBezTo>
                  <a:cubicBezTo>
                    <a:pt x="10" y="347"/>
                    <a:pt x="8" y="347"/>
                    <a:pt x="8" y="349"/>
                  </a:cubicBezTo>
                  <a:cubicBezTo>
                    <a:pt x="8" y="351"/>
                    <a:pt x="8" y="349"/>
                    <a:pt x="8" y="351"/>
                  </a:cubicBezTo>
                  <a:cubicBezTo>
                    <a:pt x="8" y="352"/>
                    <a:pt x="8" y="352"/>
                    <a:pt x="10" y="352"/>
                  </a:cubicBezTo>
                  <a:cubicBezTo>
                    <a:pt x="13" y="352"/>
                    <a:pt x="11" y="349"/>
                    <a:pt x="11" y="349"/>
                  </a:cubicBezTo>
                  <a:close/>
                  <a:moveTo>
                    <a:pt x="5" y="360"/>
                  </a:moveTo>
                  <a:cubicBezTo>
                    <a:pt x="6" y="358"/>
                    <a:pt x="6" y="358"/>
                    <a:pt x="5" y="358"/>
                  </a:cubicBezTo>
                  <a:cubicBezTo>
                    <a:pt x="2" y="357"/>
                    <a:pt x="5" y="358"/>
                    <a:pt x="3" y="360"/>
                  </a:cubicBezTo>
                  <a:cubicBezTo>
                    <a:pt x="3" y="360"/>
                    <a:pt x="2" y="361"/>
                    <a:pt x="3" y="361"/>
                  </a:cubicBezTo>
                  <a:cubicBezTo>
                    <a:pt x="5" y="361"/>
                    <a:pt x="5" y="360"/>
                    <a:pt x="5" y="360"/>
                  </a:cubicBezTo>
                  <a:close/>
                  <a:moveTo>
                    <a:pt x="13" y="361"/>
                  </a:moveTo>
                  <a:cubicBezTo>
                    <a:pt x="14" y="361"/>
                    <a:pt x="14" y="361"/>
                    <a:pt x="13" y="360"/>
                  </a:cubicBezTo>
                  <a:cubicBezTo>
                    <a:pt x="13" y="358"/>
                    <a:pt x="13" y="358"/>
                    <a:pt x="11" y="357"/>
                  </a:cubicBezTo>
                  <a:cubicBezTo>
                    <a:pt x="11" y="357"/>
                    <a:pt x="10" y="357"/>
                    <a:pt x="11" y="358"/>
                  </a:cubicBezTo>
                  <a:cubicBezTo>
                    <a:pt x="13" y="360"/>
                    <a:pt x="10" y="358"/>
                    <a:pt x="11" y="361"/>
                  </a:cubicBezTo>
                  <a:cubicBezTo>
                    <a:pt x="13" y="361"/>
                    <a:pt x="13" y="361"/>
                    <a:pt x="13" y="361"/>
                  </a:cubicBezTo>
                  <a:close/>
                  <a:moveTo>
                    <a:pt x="3" y="349"/>
                  </a:moveTo>
                  <a:cubicBezTo>
                    <a:pt x="5" y="349"/>
                    <a:pt x="3" y="351"/>
                    <a:pt x="5" y="351"/>
                  </a:cubicBezTo>
                  <a:cubicBezTo>
                    <a:pt x="5" y="351"/>
                    <a:pt x="5" y="351"/>
                    <a:pt x="5" y="349"/>
                  </a:cubicBezTo>
                  <a:cubicBezTo>
                    <a:pt x="5" y="347"/>
                    <a:pt x="5" y="347"/>
                    <a:pt x="3" y="347"/>
                  </a:cubicBezTo>
                  <a:cubicBezTo>
                    <a:pt x="2" y="347"/>
                    <a:pt x="2" y="347"/>
                    <a:pt x="2" y="351"/>
                  </a:cubicBezTo>
                  <a:cubicBezTo>
                    <a:pt x="2" y="351"/>
                    <a:pt x="3" y="351"/>
                    <a:pt x="3" y="349"/>
                  </a:cubicBezTo>
                  <a:close/>
                  <a:moveTo>
                    <a:pt x="5" y="357"/>
                  </a:moveTo>
                  <a:cubicBezTo>
                    <a:pt x="5" y="357"/>
                    <a:pt x="5" y="358"/>
                    <a:pt x="6" y="357"/>
                  </a:cubicBezTo>
                  <a:cubicBezTo>
                    <a:pt x="6" y="355"/>
                    <a:pt x="6" y="357"/>
                    <a:pt x="8" y="357"/>
                  </a:cubicBezTo>
                  <a:cubicBezTo>
                    <a:pt x="8" y="355"/>
                    <a:pt x="6" y="355"/>
                    <a:pt x="8" y="355"/>
                  </a:cubicBezTo>
                  <a:cubicBezTo>
                    <a:pt x="10" y="354"/>
                    <a:pt x="8" y="354"/>
                    <a:pt x="8" y="354"/>
                  </a:cubicBezTo>
                  <a:cubicBezTo>
                    <a:pt x="6" y="355"/>
                    <a:pt x="8" y="352"/>
                    <a:pt x="6" y="354"/>
                  </a:cubicBezTo>
                  <a:cubicBezTo>
                    <a:pt x="6" y="354"/>
                    <a:pt x="5" y="352"/>
                    <a:pt x="3" y="352"/>
                  </a:cubicBezTo>
                  <a:cubicBezTo>
                    <a:pt x="2" y="352"/>
                    <a:pt x="6" y="354"/>
                    <a:pt x="5" y="354"/>
                  </a:cubicBezTo>
                  <a:cubicBezTo>
                    <a:pt x="5" y="355"/>
                    <a:pt x="3" y="352"/>
                    <a:pt x="3" y="355"/>
                  </a:cubicBezTo>
                  <a:cubicBezTo>
                    <a:pt x="3" y="357"/>
                    <a:pt x="5" y="355"/>
                    <a:pt x="5" y="357"/>
                  </a:cubicBezTo>
                  <a:close/>
                  <a:moveTo>
                    <a:pt x="11" y="364"/>
                  </a:moveTo>
                  <a:cubicBezTo>
                    <a:pt x="11" y="364"/>
                    <a:pt x="13" y="363"/>
                    <a:pt x="11" y="363"/>
                  </a:cubicBezTo>
                  <a:cubicBezTo>
                    <a:pt x="11" y="361"/>
                    <a:pt x="10" y="360"/>
                    <a:pt x="10" y="361"/>
                  </a:cubicBezTo>
                  <a:cubicBezTo>
                    <a:pt x="10" y="363"/>
                    <a:pt x="11" y="363"/>
                    <a:pt x="10" y="363"/>
                  </a:cubicBezTo>
                  <a:cubicBezTo>
                    <a:pt x="6" y="363"/>
                    <a:pt x="6" y="363"/>
                    <a:pt x="8" y="363"/>
                  </a:cubicBezTo>
                  <a:cubicBezTo>
                    <a:pt x="10" y="364"/>
                    <a:pt x="8" y="364"/>
                    <a:pt x="10" y="364"/>
                  </a:cubicBezTo>
                  <a:cubicBezTo>
                    <a:pt x="10" y="366"/>
                    <a:pt x="11" y="363"/>
                    <a:pt x="11" y="364"/>
                  </a:cubicBezTo>
                  <a:close/>
                  <a:moveTo>
                    <a:pt x="10" y="363"/>
                  </a:moveTo>
                  <a:cubicBezTo>
                    <a:pt x="8" y="361"/>
                    <a:pt x="6" y="361"/>
                    <a:pt x="8" y="360"/>
                  </a:cubicBezTo>
                  <a:cubicBezTo>
                    <a:pt x="10" y="363"/>
                    <a:pt x="10" y="363"/>
                    <a:pt x="10" y="363"/>
                  </a:cubicBezTo>
                  <a:close/>
                  <a:moveTo>
                    <a:pt x="11" y="366"/>
                  </a:moveTo>
                  <a:cubicBezTo>
                    <a:pt x="10" y="366"/>
                    <a:pt x="11" y="364"/>
                    <a:pt x="11" y="364"/>
                  </a:cubicBezTo>
                  <a:cubicBezTo>
                    <a:pt x="11" y="366"/>
                    <a:pt x="13" y="368"/>
                    <a:pt x="11" y="366"/>
                  </a:cubicBezTo>
                  <a:close/>
                  <a:moveTo>
                    <a:pt x="8" y="341"/>
                  </a:moveTo>
                  <a:cubicBezTo>
                    <a:pt x="8" y="341"/>
                    <a:pt x="5" y="340"/>
                    <a:pt x="5" y="341"/>
                  </a:cubicBezTo>
                  <a:cubicBezTo>
                    <a:pt x="5" y="343"/>
                    <a:pt x="6" y="341"/>
                    <a:pt x="6" y="343"/>
                  </a:cubicBezTo>
                  <a:cubicBezTo>
                    <a:pt x="8" y="343"/>
                    <a:pt x="8" y="343"/>
                    <a:pt x="8" y="341"/>
                  </a:cubicBezTo>
                  <a:close/>
                  <a:moveTo>
                    <a:pt x="11" y="335"/>
                  </a:moveTo>
                  <a:cubicBezTo>
                    <a:pt x="11" y="335"/>
                    <a:pt x="11" y="336"/>
                    <a:pt x="11" y="335"/>
                  </a:cubicBezTo>
                  <a:cubicBezTo>
                    <a:pt x="10" y="333"/>
                    <a:pt x="11" y="333"/>
                    <a:pt x="11" y="332"/>
                  </a:cubicBezTo>
                  <a:cubicBezTo>
                    <a:pt x="10" y="330"/>
                    <a:pt x="10" y="329"/>
                    <a:pt x="10" y="330"/>
                  </a:cubicBezTo>
                  <a:cubicBezTo>
                    <a:pt x="8" y="332"/>
                    <a:pt x="10" y="332"/>
                    <a:pt x="10" y="333"/>
                  </a:cubicBezTo>
                  <a:cubicBezTo>
                    <a:pt x="10" y="335"/>
                    <a:pt x="8" y="332"/>
                    <a:pt x="6" y="333"/>
                  </a:cubicBezTo>
                  <a:cubicBezTo>
                    <a:pt x="6" y="335"/>
                    <a:pt x="8" y="335"/>
                    <a:pt x="10" y="336"/>
                  </a:cubicBezTo>
                  <a:cubicBezTo>
                    <a:pt x="11" y="336"/>
                    <a:pt x="11" y="336"/>
                    <a:pt x="11" y="335"/>
                  </a:cubicBezTo>
                  <a:close/>
                  <a:moveTo>
                    <a:pt x="16" y="327"/>
                  </a:moveTo>
                  <a:cubicBezTo>
                    <a:pt x="16" y="329"/>
                    <a:pt x="16" y="327"/>
                    <a:pt x="17" y="327"/>
                  </a:cubicBezTo>
                  <a:cubicBezTo>
                    <a:pt x="17" y="327"/>
                    <a:pt x="16" y="327"/>
                    <a:pt x="14" y="326"/>
                  </a:cubicBezTo>
                  <a:cubicBezTo>
                    <a:pt x="14" y="326"/>
                    <a:pt x="11" y="326"/>
                    <a:pt x="11" y="327"/>
                  </a:cubicBezTo>
                  <a:cubicBezTo>
                    <a:pt x="11" y="329"/>
                    <a:pt x="14" y="327"/>
                    <a:pt x="16" y="327"/>
                  </a:cubicBezTo>
                  <a:close/>
                  <a:moveTo>
                    <a:pt x="8" y="333"/>
                  </a:moveTo>
                  <a:cubicBezTo>
                    <a:pt x="8" y="332"/>
                    <a:pt x="8" y="332"/>
                    <a:pt x="8" y="330"/>
                  </a:cubicBezTo>
                  <a:cubicBezTo>
                    <a:pt x="8" y="330"/>
                    <a:pt x="6" y="330"/>
                    <a:pt x="6" y="329"/>
                  </a:cubicBezTo>
                  <a:cubicBezTo>
                    <a:pt x="5" y="329"/>
                    <a:pt x="5" y="332"/>
                    <a:pt x="6" y="333"/>
                  </a:cubicBezTo>
                  <a:cubicBezTo>
                    <a:pt x="8" y="333"/>
                    <a:pt x="8" y="333"/>
                    <a:pt x="8" y="333"/>
                  </a:cubicBezTo>
                  <a:close/>
                  <a:moveTo>
                    <a:pt x="3" y="343"/>
                  </a:moveTo>
                  <a:cubicBezTo>
                    <a:pt x="3" y="341"/>
                    <a:pt x="5" y="343"/>
                    <a:pt x="3" y="341"/>
                  </a:cubicBezTo>
                  <a:cubicBezTo>
                    <a:pt x="3" y="340"/>
                    <a:pt x="3" y="341"/>
                    <a:pt x="3" y="341"/>
                  </a:cubicBezTo>
                  <a:cubicBezTo>
                    <a:pt x="2" y="341"/>
                    <a:pt x="2" y="343"/>
                    <a:pt x="2" y="343"/>
                  </a:cubicBezTo>
                  <a:cubicBezTo>
                    <a:pt x="3" y="344"/>
                    <a:pt x="3" y="344"/>
                    <a:pt x="3" y="343"/>
                  </a:cubicBezTo>
                  <a:close/>
                  <a:moveTo>
                    <a:pt x="8" y="326"/>
                  </a:moveTo>
                  <a:cubicBezTo>
                    <a:pt x="8" y="326"/>
                    <a:pt x="8" y="327"/>
                    <a:pt x="6" y="327"/>
                  </a:cubicBezTo>
                  <a:cubicBezTo>
                    <a:pt x="5" y="327"/>
                    <a:pt x="5" y="329"/>
                    <a:pt x="6" y="329"/>
                  </a:cubicBezTo>
                  <a:cubicBezTo>
                    <a:pt x="8" y="329"/>
                    <a:pt x="6" y="329"/>
                    <a:pt x="8" y="329"/>
                  </a:cubicBezTo>
                  <a:cubicBezTo>
                    <a:pt x="8" y="329"/>
                    <a:pt x="10" y="326"/>
                    <a:pt x="8" y="326"/>
                  </a:cubicBezTo>
                  <a:close/>
                  <a:moveTo>
                    <a:pt x="6" y="335"/>
                  </a:moveTo>
                  <a:cubicBezTo>
                    <a:pt x="6" y="333"/>
                    <a:pt x="5" y="332"/>
                    <a:pt x="5" y="330"/>
                  </a:cubicBezTo>
                  <a:cubicBezTo>
                    <a:pt x="3" y="329"/>
                    <a:pt x="3" y="329"/>
                    <a:pt x="3" y="329"/>
                  </a:cubicBezTo>
                  <a:cubicBezTo>
                    <a:pt x="2" y="330"/>
                    <a:pt x="3" y="330"/>
                    <a:pt x="3" y="332"/>
                  </a:cubicBezTo>
                  <a:cubicBezTo>
                    <a:pt x="2" y="332"/>
                    <a:pt x="2" y="333"/>
                    <a:pt x="3" y="333"/>
                  </a:cubicBezTo>
                  <a:cubicBezTo>
                    <a:pt x="5" y="332"/>
                    <a:pt x="5" y="333"/>
                    <a:pt x="5" y="335"/>
                  </a:cubicBezTo>
                  <a:cubicBezTo>
                    <a:pt x="5" y="336"/>
                    <a:pt x="5" y="336"/>
                    <a:pt x="5" y="336"/>
                  </a:cubicBezTo>
                  <a:cubicBezTo>
                    <a:pt x="6" y="335"/>
                    <a:pt x="6" y="335"/>
                    <a:pt x="6" y="335"/>
                  </a:cubicBezTo>
                  <a:close/>
                  <a:moveTo>
                    <a:pt x="3" y="336"/>
                  </a:moveTo>
                  <a:cubicBezTo>
                    <a:pt x="5" y="335"/>
                    <a:pt x="3" y="333"/>
                    <a:pt x="3" y="333"/>
                  </a:cubicBezTo>
                  <a:cubicBezTo>
                    <a:pt x="2" y="335"/>
                    <a:pt x="2" y="333"/>
                    <a:pt x="2" y="335"/>
                  </a:cubicBezTo>
                  <a:cubicBezTo>
                    <a:pt x="2" y="336"/>
                    <a:pt x="2" y="336"/>
                    <a:pt x="3" y="336"/>
                  </a:cubicBezTo>
                  <a:close/>
                  <a:moveTo>
                    <a:pt x="3" y="340"/>
                  </a:moveTo>
                  <a:cubicBezTo>
                    <a:pt x="5" y="340"/>
                    <a:pt x="5" y="341"/>
                    <a:pt x="5" y="340"/>
                  </a:cubicBezTo>
                  <a:cubicBezTo>
                    <a:pt x="5" y="340"/>
                    <a:pt x="5" y="338"/>
                    <a:pt x="3" y="338"/>
                  </a:cubicBezTo>
                  <a:cubicBezTo>
                    <a:pt x="3" y="338"/>
                    <a:pt x="0" y="338"/>
                    <a:pt x="2" y="340"/>
                  </a:cubicBezTo>
                  <a:cubicBezTo>
                    <a:pt x="3" y="340"/>
                    <a:pt x="3" y="340"/>
                    <a:pt x="3" y="340"/>
                  </a:cubicBezTo>
                  <a:close/>
                  <a:moveTo>
                    <a:pt x="5" y="326"/>
                  </a:moveTo>
                  <a:cubicBezTo>
                    <a:pt x="5" y="326"/>
                    <a:pt x="6" y="324"/>
                    <a:pt x="6" y="326"/>
                  </a:cubicBezTo>
                  <a:cubicBezTo>
                    <a:pt x="6" y="326"/>
                    <a:pt x="5" y="327"/>
                    <a:pt x="5" y="326"/>
                  </a:cubicBezTo>
                  <a:close/>
                  <a:moveTo>
                    <a:pt x="13" y="318"/>
                  </a:moveTo>
                  <a:cubicBezTo>
                    <a:pt x="13" y="316"/>
                    <a:pt x="16" y="316"/>
                    <a:pt x="14" y="318"/>
                  </a:cubicBezTo>
                  <a:cubicBezTo>
                    <a:pt x="13" y="318"/>
                    <a:pt x="13" y="318"/>
                    <a:pt x="13" y="318"/>
                  </a:cubicBezTo>
                  <a:close/>
                  <a:moveTo>
                    <a:pt x="3" y="336"/>
                  </a:moveTo>
                  <a:cubicBezTo>
                    <a:pt x="5" y="336"/>
                    <a:pt x="5" y="336"/>
                    <a:pt x="3" y="336"/>
                  </a:cubicBezTo>
                  <a:cubicBezTo>
                    <a:pt x="2" y="336"/>
                    <a:pt x="2" y="336"/>
                    <a:pt x="2" y="338"/>
                  </a:cubicBezTo>
                  <a:cubicBezTo>
                    <a:pt x="2" y="338"/>
                    <a:pt x="2" y="338"/>
                    <a:pt x="3" y="336"/>
                  </a:cubicBezTo>
                  <a:close/>
                  <a:moveTo>
                    <a:pt x="6" y="340"/>
                  </a:moveTo>
                  <a:cubicBezTo>
                    <a:pt x="6" y="340"/>
                    <a:pt x="6" y="338"/>
                    <a:pt x="5" y="338"/>
                  </a:cubicBezTo>
                  <a:cubicBezTo>
                    <a:pt x="5" y="338"/>
                    <a:pt x="5" y="338"/>
                    <a:pt x="5" y="340"/>
                  </a:cubicBezTo>
                  <a:cubicBezTo>
                    <a:pt x="5" y="340"/>
                    <a:pt x="5" y="340"/>
                    <a:pt x="6" y="340"/>
                  </a:cubicBezTo>
                  <a:close/>
                  <a:moveTo>
                    <a:pt x="14" y="333"/>
                  </a:moveTo>
                  <a:cubicBezTo>
                    <a:pt x="14" y="333"/>
                    <a:pt x="13" y="332"/>
                    <a:pt x="11" y="332"/>
                  </a:cubicBezTo>
                  <a:cubicBezTo>
                    <a:pt x="11" y="330"/>
                    <a:pt x="11" y="329"/>
                    <a:pt x="11" y="330"/>
                  </a:cubicBezTo>
                  <a:cubicBezTo>
                    <a:pt x="11" y="333"/>
                    <a:pt x="11" y="332"/>
                    <a:pt x="11" y="333"/>
                  </a:cubicBezTo>
                  <a:cubicBezTo>
                    <a:pt x="13" y="333"/>
                    <a:pt x="14" y="333"/>
                    <a:pt x="14" y="333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4" name="Freeform 453"/>
            <p:cNvSpPr>
              <a:spLocks noEditPoints="1"/>
            </p:cNvSpPr>
            <p:nvPr/>
          </p:nvSpPr>
          <p:spPr bwMode="auto">
            <a:xfrm>
              <a:off x="1566" y="3490"/>
              <a:ext cx="310" cy="724"/>
            </a:xfrm>
            <a:custGeom>
              <a:avLst/>
              <a:gdLst/>
              <a:ahLst/>
              <a:cxnLst>
                <a:cxn ang="0">
                  <a:pos x="124" y="104"/>
                </a:cxn>
                <a:cxn ang="0">
                  <a:pos x="130" y="140"/>
                </a:cxn>
                <a:cxn ang="0">
                  <a:pos x="131" y="166"/>
                </a:cxn>
                <a:cxn ang="0">
                  <a:pos x="93" y="180"/>
                </a:cxn>
                <a:cxn ang="0">
                  <a:pos x="92" y="199"/>
                </a:cxn>
                <a:cxn ang="0">
                  <a:pos x="69" y="202"/>
                </a:cxn>
                <a:cxn ang="0">
                  <a:pos x="81" y="222"/>
                </a:cxn>
                <a:cxn ang="0">
                  <a:pos x="73" y="227"/>
                </a:cxn>
                <a:cxn ang="0">
                  <a:pos x="58" y="250"/>
                </a:cxn>
                <a:cxn ang="0">
                  <a:pos x="64" y="275"/>
                </a:cxn>
                <a:cxn ang="0">
                  <a:pos x="49" y="298"/>
                </a:cxn>
                <a:cxn ang="0">
                  <a:pos x="43" y="335"/>
                </a:cxn>
                <a:cxn ang="0">
                  <a:pos x="13" y="328"/>
                </a:cxn>
                <a:cxn ang="0">
                  <a:pos x="2" y="306"/>
                </a:cxn>
                <a:cxn ang="0">
                  <a:pos x="11" y="281"/>
                </a:cxn>
                <a:cxn ang="0">
                  <a:pos x="16" y="261"/>
                </a:cxn>
                <a:cxn ang="0">
                  <a:pos x="17" y="247"/>
                </a:cxn>
                <a:cxn ang="0">
                  <a:pos x="16" y="228"/>
                </a:cxn>
                <a:cxn ang="0">
                  <a:pos x="16" y="206"/>
                </a:cxn>
                <a:cxn ang="0">
                  <a:pos x="22" y="179"/>
                </a:cxn>
                <a:cxn ang="0">
                  <a:pos x="26" y="151"/>
                </a:cxn>
                <a:cxn ang="0">
                  <a:pos x="31" y="119"/>
                </a:cxn>
                <a:cxn ang="0">
                  <a:pos x="28" y="91"/>
                </a:cxn>
                <a:cxn ang="0">
                  <a:pos x="34" y="67"/>
                </a:cxn>
                <a:cxn ang="0">
                  <a:pos x="42" y="33"/>
                </a:cxn>
                <a:cxn ang="0">
                  <a:pos x="52" y="11"/>
                </a:cxn>
                <a:cxn ang="0">
                  <a:pos x="66" y="5"/>
                </a:cxn>
                <a:cxn ang="0">
                  <a:pos x="86" y="3"/>
                </a:cxn>
                <a:cxn ang="0">
                  <a:pos x="101" y="20"/>
                </a:cxn>
                <a:cxn ang="0">
                  <a:pos x="128" y="39"/>
                </a:cxn>
                <a:cxn ang="0">
                  <a:pos x="121" y="56"/>
                </a:cxn>
                <a:cxn ang="0">
                  <a:pos x="145" y="57"/>
                </a:cxn>
                <a:cxn ang="0">
                  <a:pos x="159" y="42"/>
                </a:cxn>
                <a:cxn ang="0">
                  <a:pos x="133" y="82"/>
                </a:cxn>
                <a:cxn ang="0">
                  <a:pos x="45" y="366"/>
                </a:cxn>
                <a:cxn ang="0">
                  <a:pos x="64" y="366"/>
                </a:cxn>
                <a:cxn ang="0">
                  <a:pos x="66" y="363"/>
                </a:cxn>
                <a:cxn ang="0">
                  <a:pos x="46" y="349"/>
                </a:cxn>
                <a:cxn ang="0">
                  <a:pos x="43" y="345"/>
                </a:cxn>
                <a:cxn ang="0">
                  <a:pos x="42" y="366"/>
                </a:cxn>
                <a:cxn ang="0">
                  <a:pos x="78" y="365"/>
                </a:cxn>
                <a:cxn ang="0">
                  <a:pos x="72" y="366"/>
                </a:cxn>
                <a:cxn ang="0">
                  <a:pos x="49" y="370"/>
                </a:cxn>
                <a:cxn ang="0">
                  <a:pos x="51" y="368"/>
                </a:cxn>
                <a:cxn ang="0">
                  <a:pos x="45" y="371"/>
                </a:cxn>
                <a:cxn ang="0">
                  <a:pos x="55" y="371"/>
                </a:cxn>
                <a:cxn ang="0">
                  <a:pos x="58" y="370"/>
                </a:cxn>
              </a:cxnLst>
              <a:rect l="0" t="0" r="r" b="b"/>
              <a:pathLst>
                <a:path w="160" h="373">
                  <a:moveTo>
                    <a:pt x="128" y="87"/>
                  </a:moveTo>
                  <a:cubicBezTo>
                    <a:pt x="125" y="91"/>
                    <a:pt x="128" y="93"/>
                    <a:pt x="125" y="98"/>
                  </a:cubicBezTo>
                  <a:cubicBezTo>
                    <a:pt x="122" y="102"/>
                    <a:pt x="127" y="102"/>
                    <a:pt x="124" y="104"/>
                  </a:cubicBezTo>
                  <a:cubicBezTo>
                    <a:pt x="122" y="107"/>
                    <a:pt x="127" y="116"/>
                    <a:pt x="124" y="118"/>
                  </a:cubicBezTo>
                  <a:cubicBezTo>
                    <a:pt x="121" y="119"/>
                    <a:pt x="121" y="126"/>
                    <a:pt x="122" y="129"/>
                  </a:cubicBezTo>
                  <a:cubicBezTo>
                    <a:pt x="118" y="135"/>
                    <a:pt x="127" y="135"/>
                    <a:pt x="130" y="140"/>
                  </a:cubicBezTo>
                  <a:cubicBezTo>
                    <a:pt x="134" y="146"/>
                    <a:pt x="128" y="144"/>
                    <a:pt x="130" y="149"/>
                  </a:cubicBezTo>
                  <a:cubicBezTo>
                    <a:pt x="133" y="155"/>
                    <a:pt x="136" y="149"/>
                    <a:pt x="136" y="155"/>
                  </a:cubicBezTo>
                  <a:cubicBezTo>
                    <a:pt x="136" y="160"/>
                    <a:pt x="134" y="163"/>
                    <a:pt x="131" y="166"/>
                  </a:cubicBezTo>
                  <a:cubicBezTo>
                    <a:pt x="128" y="171"/>
                    <a:pt x="131" y="171"/>
                    <a:pt x="127" y="174"/>
                  </a:cubicBezTo>
                  <a:cubicBezTo>
                    <a:pt x="121" y="177"/>
                    <a:pt x="110" y="180"/>
                    <a:pt x="102" y="182"/>
                  </a:cubicBezTo>
                  <a:cubicBezTo>
                    <a:pt x="95" y="182"/>
                    <a:pt x="96" y="183"/>
                    <a:pt x="93" y="180"/>
                  </a:cubicBezTo>
                  <a:cubicBezTo>
                    <a:pt x="89" y="179"/>
                    <a:pt x="90" y="183"/>
                    <a:pt x="92" y="185"/>
                  </a:cubicBezTo>
                  <a:cubicBezTo>
                    <a:pt x="95" y="186"/>
                    <a:pt x="93" y="189"/>
                    <a:pt x="92" y="192"/>
                  </a:cubicBezTo>
                  <a:cubicBezTo>
                    <a:pt x="90" y="194"/>
                    <a:pt x="89" y="197"/>
                    <a:pt x="92" y="199"/>
                  </a:cubicBezTo>
                  <a:cubicBezTo>
                    <a:pt x="93" y="200"/>
                    <a:pt x="93" y="202"/>
                    <a:pt x="87" y="205"/>
                  </a:cubicBezTo>
                  <a:cubicBezTo>
                    <a:pt x="83" y="206"/>
                    <a:pt x="86" y="205"/>
                    <a:pt x="81" y="205"/>
                  </a:cubicBezTo>
                  <a:cubicBezTo>
                    <a:pt x="77" y="206"/>
                    <a:pt x="73" y="200"/>
                    <a:pt x="69" y="202"/>
                  </a:cubicBezTo>
                  <a:cubicBezTo>
                    <a:pt x="66" y="203"/>
                    <a:pt x="70" y="208"/>
                    <a:pt x="69" y="213"/>
                  </a:cubicBezTo>
                  <a:cubicBezTo>
                    <a:pt x="69" y="219"/>
                    <a:pt x="72" y="219"/>
                    <a:pt x="78" y="216"/>
                  </a:cubicBezTo>
                  <a:cubicBezTo>
                    <a:pt x="81" y="216"/>
                    <a:pt x="81" y="220"/>
                    <a:pt x="81" y="222"/>
                  </a:cubicBezTo>
                  <a:cubicBezTo>
                    <a:pt x="80" y="227"/>
                    <a:pt x="77" y="227"/>
                    <a:pt x="75" y="224"/>
                  </a:cubicBezTo>
                  <a:cubicBezTo>
                    <a:pt x="73" y="220"/>
                    <a:pt x="67" y="222"/>
                    <a:pt x="70" y="225"/>
                  </a:cubicBezTo>
                  <a:cubicBezTo>
                    <a:pt x="73" y="227"/>
                    <a:pt x="77" y="225"/>
                    <a:pt x="73" y="227"/>
                  </a:cubicBezTo>
                  <a:cubicBezTo>
                    <a:pt x="67" y="228"/>
                    <a:pt x="66" y="234"/>
                    <a:pt x="67" y="237"/>
                  </a:cubicBezTo>
                  <a:cubicBezTo>
                    <a:pt x="70" y="245"/>
                    <a:pt x="63" y="244"/>
                    <a:pt x="64" y="247"/>
                  </a:cubicBezTo>
                  <a:cubicBezTo>
                    <a:pt x="67" y="250"/>
                    <a:pt x="60" y="248"/>
                    <a:pt x="58" y="250"/>
                  </a:cubicBezTo>
                  <a:cubicBezTo>
                    <a:pt x="57" y="253"/>
                    <a:pt x="55" y="248"/>
                    <a:pt x="52" y="256"/>
                  </a:cubicBezTo>
                  <a:cubicBezTo>
                    <a:pt x="48" y="262"/>
                    <a:pt x="48" y="262"/>
                    <a:pt x="52" y="269"/>
                  </a:cubicBezTo>
                  <a:cubicBezTo>
                    <a:pt x="58" y="276"/>
                    <a:pt x="63" y="270"/>
                    <a:pt x="64" y="275"/>
                  </a:cubicBezTo>
                  <a:cubicBezTo>
                    <a:pt x="64" y="281"/>
                    <a:pt x="61" y="279"/>
                    <a:pt x="63" y="281"/>
                  </a:cubicBezTo>
                  <a:cubicBezTo>
                    <a:pt x="64" y="284"/>
                    <a:pt x="60" y="284"/>
                    <a:pt x="60" y="287"/>
                  </a:cubicBezTo>
                  <a:cubicBezTo>
                    <a:pt x="60" y="289"/>
                    <a:pt x="51" y="290"/>
                    <a:pt x="49" y="298"/>
                  </a:cubicBezTo>
                  <a:cubicBezTo>
                    <a:pt x="48" y="304"/>
                    <a:pt x="49" y="307"/>
                    <a:pt x="43" y="309"/>
                  </a:cubicBezTo>
                  <a:cubicBezTo>
                    <a:pt x="35" y="312"/>
                    <a:pt x="37" y="318"/>
                    <a:pt x="37" y="323"/>
                  </a:cubicBezTo>
                  <a:cubicBezTo>
                    <a:pt x="38" y="331"/>
                    <a:pt x="45" y="335"/>
                    <a:pt x="43" y="335"/>
                  </a:cubicBezTo>
                  <a:cubicBezTo>
                    <a:pt x="42" y="332"/>
                    <a:pt x="34" y="334"/>
                    <a:pt x="29" y="331"/>
                  </a:cubicBezTo>
                  <a:cubicBezTo>
                    <a:pt x="29" y="331"/>
                    <a:pt x="22" y="331"/>
                    <a:pt x="17" y="331"/>
                  </a:cubicBezTo>
                  <a:cubicBezTo>
                    <a:pt x="13" y="331"/>
                    <a:pt x="16" y="329"/>
                    <a:pt x="13" y="328"/>
                  </a:cubicBezTo>
                  <a:cubicBezTo>
                    <a:pt x="10" y="326"/>
                    <a:pt x="13" y="314"/>
                    <a:pt x="10" y="314"/>
                  </a:cubicBezTo>
                  <a:cubicBezTo>
                    <a:pt x="7" y="314"/>
                    <a:pt x="5" y="318"/>
                    <a:pt x="5" y="314"/>
                  </a:cubicBezTo>
                  <a:cubicBezTo>
                    <a:pt x="3" y="307"/>
                    <a:pt x="0" y="310"/>
                    <a:pt x="2" y="306"/>
                  </a:cubicBezTo>
                  <a:cubicBezTo>
                    <a:pt x="3" y="303"/>
                    <a:pt x="0" y="298"/>
                    <a:pt x="3" y="300"/>
                  </a:cubicBezTo>
                  <a:cubicBezTo>
                    <a:pt x="7" y="300"/>
                    <a:pt x="8" y="290"/>
                    <a:pt x="11" y="289"/>
                  </a:cubicBezTo>
                  <a:cubicBezTo>
                    <a:pt x="14" y="286"/>
                    <a:pt x="8" y="284"/>
                    <a:pt x="11" y="281"/>
                  </a:cubicBezTo>
                  <a:cubicBezTo>
                    <a:pt x="13" y="279"/>
                    <a:pt x="10" y="279"/>
                    <a:pt x="14" y="275"/>
                  </a:cubicBezTo>
                  <a:cubicBezTo>
                    <a:pt x="19" y="272"/>
                    <a:pt x="11" y="272"/>
                    <a:pt x="16" y="269"/>
                  </a:cubicBezTo>
                  <a:cubicBezTo>
                    <a:pt x="19" y="267"/>
                    <a:pt x="14" y="262"/>
                    <a:pt x="16" y="261"/>
                  </a:cubicBezTo>
                  <a:cubicBezTo>
                    <a:pt x="19" y="259"/>
                    <a:pt x="13" y="256"/>
                    <a:pt x="17" y="255"/>
                  </a:cubicBezTo>
                  <a:cubicBezTo>
                    <a:pt x="20" y="253"/>
                    <a:pt x="20" y="248"/>
                    <a:pt x="16" y="248"/>
                  </a:cubicBezTo>
                  <a:cubicBezTo>
                    <a:pt x="13" y="247"/>
                    <a:pt x="13" y="245"/>
                    <a:pt x="17" y="247"/>
                  </a:cubicBezTo>
                  <a:cubicBezTo>
                    <a:pt x="22" y="247"/>
                    <a:pt x="23" y="241"/>
                    <a:pt x="17" y="242"/>
                  </a:cubicBezTo>
                  <a:cubicBezTo>
                    <a:pt x="13" y="244"/>
                    <a:pt x="19" y="237"/>
                    <a:pt x="17" y="236"/>
                  </a:cubicBezTo>
                  <a:cubicBezTo>
                    <a:pt x="14" y="234"/>
                    <a:pt x="17" y="230"/>
                    <a:pt x="16" y="228"/>
                  </a:cubicBezTo>
                  <a:cubicBezTo>
                    <a:pt x="16" y="227"/>
                    <a:pt x="13" y="227"/>
                    <a:pt x="13" y="220"/>
                  </a:cubicBezTo>
                  <a:cubicBezTo>
                    <a:pt x="14" y="214"/>
                    <a:pt x="16" y="219"/>
                    <a:pt x="16" y="216"/>
                  </a:cubicBezTo>
                  <a:cubicBezTo>
                    <a:pt x="17" y="214"/>
                    <a:pt x="14" y="213"/>
                    <a:pt x="16" y="206"/>
                  </a:cubicBezTo>
                  <a:cubicBezTo>
                    <a:pt x="16" y="200"/>
                    <a:pt x="13" y="202"/>
                    <a:pt x="16" y="199"/>
                  </a:cubicBezTo>
                  <a:cubicBezTo>
                    <a:pt x="19" y="196"/>
                    <a:pt x="14" y="191"/>
                    <a:pt x="17" y="188"/>
                  </a:cubicBezTo>
                  <a:cubicBezTo>
                    <a:pt x="20" y="186"/>
                    <a:pt x="16" y="183"/>
                    <a:pt x="22" y="179"/>
                  </a:cubicBezTo>
                  <a:cubicBezTo>
                    <a:pt x="25" y="177"/>
                    <a:pt x="20" y="169"/>
                    <a:pt x="20" y="166"/>
                  </a:cubicBezTo>
                  <a:cubicBezTo>
                    <a:pt x="22" y="163"/>
                    <a:pt x="20" y="158"/>
                    <a:pt x="22" y="155"/>
                  </a:cubicBezTo>
                  <a:cubicBezTo>
                    <a:pt x="22" y="152"/>
                    <a:pt x="23" y="155"/>
                    <a:pt x="26" y="151"/>
                  </a:cubicBezTo>
                  <a:cubicBezTo>
                    <a:pt x="28" y="147"/>
                    <a:pt x="26" y="146"/>
                    <a:pt x="28" y="136"/>
                  </a:cubicBezTo>
                  <a:cubicBezTo>
                    <a:pt x="28" y="129"/>
                    <a:pt x="32" y="132"/>
                    <a:pt x="31" y="127"/>
                  </a:cubicBezTo>
                  <a:cubicBezTo>
                    <a:pt x="31" y="123"/>
                    <a:pt x="34" y="119"/>
                    <a:pt x="31" y="119"/>
                  </a:cubicBezTo>
                  <a:cubicBezTo>
                    <a:pt x="28" y="119"/>
                    <a:pt x="31" y="118"/>
                    <a:pt x="29" y="113"/>
                  </a:cubicBezTo>
                  <a:cubicBezTo>
                    <a:pt x="28" y="109"/>
                    <a:pt x="28" y="106"/>
                    <a:pt x="26" y="102"/>
                  </a:cubicBezTo>
                  <a:cubicBezTo>
                    <a:pt x="25" y="101"/>
                    <a:pt x="26" y="96"/>
                    <a:pt x="28" y="91"/>
                  </a:cubicBezTo>
                  <a:cubicBezTo>
                    <a:pt x="29" y="87"/>
                    <a:pt x="29" y="90"/>
                    <a:pt x="31" y="88"/>
                  </a:cubicBezTo>
                  <a:cubicBezTo>
                    <a:pt x="32" y="85"/>
                    <a:pt x="28" y="79"/>
                    <a:pt x="31" y="76"/>
                  </a:cubicBezTo>
                  <a:cubicBezTo>
                    <a:pt x="32" y="74"/>
                    <a:pt x="32" y="68"/>
                    <a:pt x="34" y="67"/>
                  </a:cubicBezTo>
                  <a:cubicBezTo>
                    <a:pt x="37" y="65"/>
                    <a:pt x="35" y="67"/>
                    <a:pt x="38" y="59"/>
                  </a:cubicBezTo>
                  <a:cubicBezTo>
                    <a:pt x="40" y="51"/>
                    <a:pt x="46" y="59"/>
                    <a:pt x="43" y="51"/>
                  </a:cubicBezTo>
                  <a:cubicBezTo>
                    <a:pt x="40" y="46"/>
                    <a:pt x="43" y="34"/>
                    <a:pt x="42" y="33"/>
                  </a:cubicBezTo>
                  <a:cubicBezTo>
                    <a:pt x="40" y="28"/>
                    <a:pt x="48" y="25"/>
                    <a:pt x="49" y="25"/>
                  </a:cubicBezTo>
                  <a:cubicBezTo>
                    <a:pt x="52" y="23"/>
                    <a:pt x="52" y="19"/>
                    <a:pt x="52" y="15"/>
                  </a:cubicBezTo>
                  <a:cubicBezTo>
                    <a:pt x="54" y="14"/>
                    <a:pt x="54" y="12"/>
                    <a:pt x="52" y="11"/>
                  </a:cubicBezTo>
                  <a:cubicBezTo>
                    <a:pt x="55" y="9"/>
                    <a:pt x="55" y="6"/>
                    <a:pt x="57" y="5"/>
                  </a:cubicBezTo>
                  <a:cubicBezTo>
                    <a:pt x="60" y="3"/>
                    <a:pt x="58" y="1"/>
                    <a:pt x="60" y="0"/>
                  </a:cubicBezTo>
                  <a:cubicBezTo>
                    <a:pt x="61" y="0"/>
                    <a:pt x="61" y="5"/>
                    <a:pt x="66" y="5"/>
                  </a:cubicBezTo>
                  <a:cubicBezTo>
                    <a:pt x="70" y="3"/>
                    <a:pt x="73" y="3"/>
                    <a:pt x="75" y="11"/>
                  </a:cubicBezTo>
                  <a:cubicBezTo>
                    <a:pt x="77" y="5"/>
                    <a:pt x="78" y="3"/>
                    <a:pt x="80" y="3"/>
                  </a:cubicBezTo>
                  <a:cubicBezTo>
                    <a:pt x="83" y="3"/>
                    <a:pt x="84" y="3"/>
                    <a:pt x="86" y="3"/>
                  </a:cubicBezTo>
                  <a:cubicBezTo>
                    <a:pt x="87" y="3"/>
                    <a:pt x="87" y="5"/>
                    <a:pt x="89" y="6"/>
                  </a:cubicBezTo>
                  <a:cubicBezTo>
                    <a:pt x="90" y="8"/>
                    <a:pt x="90" y="6"/>
                    <a:pt x="92" y="11"/>
                  </a:cubicBezTo>
                  <a:cubicBezTo>
                    <a:pt x="95" y="17"/>
                    <a:pt x="99" y="17"/>
                    <a:pt x="101" y="20"/>
                  </a:cubicBezTo>
                  <a:cubicBezTo>
                    <a:pt x="102" y="23"/>
                    <a:pt x="107" y="22"/>
                    <a:pt x="112" y="26"/>
                  </a:cubicBezTo>
                  <a:cubicBezTo>
                    <a:pt x="118" y="31"/>
                    <a:pt x="121" y="33"/>
                    <a:pt x="124" y="33"/>
                  </a:cubicBezTo>
                  <a:cubicBezTo>
                    <a:pt x="125" y="33"/>
                    <a:pt x="130" y="37"/>
                    <a:pt x="128" y="39"/>
                  </a:cubicBezTo>
                  <a:cubicBezTo>
                    <a:pt x="125" y="43"/>
                    <a:pt x="128" y="43"/>
                    <a:pt x="125" y="45"/>
                  </a:cubicBezTo>
                  <a:cubicBezTo>
                    <a:pt x="122" y="46"/>
                    <a:pt x="125" y="48"/>
                    <a:pt x="124" y="51"/>
                  </a:cubicBezTo>
                  <a:cubicBezTo>
                    <a:pt x="122" y="54"/>
                    <a:pt x="119" y="54"/>
                    <a:pt x="121" y="56"/>
                  </a:cubicBezTo>
                  <a:cubicBezTo>
                    <a:pt x="121" y="59"/>
                    <a:pt x="121" y="57"/>
                    <a:pt x="125" y="57"/>
                  </a:cubicBezTo>
                  <a:cubicBezTo>
                    <a:pt x="131" y="57"/>
                    <a:pt x="134" y="62"/>
                    <a:pt x="139" y="59"/>
                  </a:cubicBezTo>
                  <a:cubicBezTo>
                    <a:pt x="142" y="54"/>
                    <a:pt x="144" y="62"/>
                    <a:pt x="145" y="57"/>
                  </a:cubicBezTo>
                  <a:cubicBezTo>
                    <a:pt x="145" y="53"/>
                    <a:pt x="150" y="53"/>
                    <a:pt x="151" y="48"/>
                  </a:cubicBezTo>
                  <a:cubicBezTo>
                    <a:pt x="151" y="43"/>
                    <a:pt x="153" y="45"/>
                    <a:pt x="151" y="39"/>
                  </a:cubicBezTo>
                  <a:cubicBezTo>
                    <a:pt x="154" y="40"/>
                    <a:pt x="156" y="34"/>
                    <a:pt x="159" y="42"/>
                  </a:cubicBezTo>
                  <a:cubicBezTo>
                    <a:pt x="160" y="48"/>
                    <a:pt x="160" y="54"/>
                    <a:pt x="156" y="57"/>
                  </a:cubicBezTo>
                  <a:cubicBezTo>
                    <a:pt x="151" y="60"/>
                    <a:pt x="145" y="64"/>
                    <a:pt x="140" y="71"/>
                  </a:cubicBezTo>
                  <a:cubicBezTo>
                    <a:pt x="134" y="79"/>
                    <a:pt x="134" y="82"/>
                    <a:pt x="133" y="82"/>
                  </a:cubicBezTo>
                  <a:cubicBezTo>
                    <a:pt x="130" y="84"/>
                    <a:pt x="130" y="85"/>
                    <a:pt x="128" y="87"/>
                  </a:cubicBezTo>
                  <a:close/>
                  <a:moveTo>
                    <a:pt x="42" y="366"/>
                  </a:moveTo>
                  <a:cubicBezTo>
                    <a:pt x="45" y="366"/>
                    <a:pt x="42" y="365"/>
                    <a:pt x="45" y="366"/>
                  </a:cubicBezTo>
                  <a:cubicBezTo>
                    <a:pt x="48" y="366"/>
                    <a:pt x="54" y="366"/>
                    <a:pt x="57" y="368"/>
                  </a:cubicBezTo>
                  <a:cubicBezTo>
                    <a:pt x="60" y="370"/>
                    <a:pt x="58" y="368"/>
                    <a:pt x="60" y="368"/>
                  </a:cubicBezTo>
                  <a:cubicBezTo>
                    <a:pt x="63" y="368"/>
                    <a:pt x="63" y="365"/>
                    <a:pt x="64" y="366"/>
                  </a:cubicBezTo>
                  <a:cubicBezTo>
                    <a:pt x="64" y="368"/>
                    <a:pt x="64" y="366"/>
                    <a:pt x="66" y="366"/>
                  </a:cubicBezTo>
                  <a:cubicBezTo>
                    <a:pt x="67" y="366"/>
                    <a:pt x="67" y="366"/>
                    <a:pt x="67" y="365"/>
                  </a:cubicBezTo>
                  <a:cubicBezTo>
                    <a:pt x="69" y="363"/>
                    <a:pt x="67" y="363"/>
                    <a:pt x="66" y="363"/>
                  </a:cubicBezTo>
                  <a:cubicBezTo>
                    <a:pt x="63" y="365"/>
                    <a:pt x="63" y="363"/>
                    <a:pt x="60" y="362"/>
                  </a:cubicBezTo>
                  <a:cubicBezTo>
                    <a:pt x="58" y="362"/>
                    <a:pt x="57" y="359"/>
                    <a:pt x="54" y="357"/>
                  </a:cubicBezTo>
                  <a:cubicBezTo>
                    <a:pt x="51" y="356"/>
                    <a:pt x="46" y="351"/>
                    <a:pt x="46" y="349"/>
                  </a:cubicBezTo>
                  <a:cubicBezTo>
                    <a:pt x="45" y="348"/>
                    <a:pt x="46" y="346"/>
                    <a:pt x="43" y="346"/>
                  </a:cubicBezTo>
                  <a:cubicBezTo>
                    <a:pt x="42" y="346"/>
                    <a:pt x="42" y="346"/>
                    <a:pt x="42" y="345"/>
                  </a:cubicBezTo>
                  <a:cubicBezTo>
                    <a:pt x="43" y="343"/>
                    <a:pt x="43" y="343"/>
                    <a:pt x="43" y="345"/>
                  </a:cubicBezTo>
                  <a:cubicBezTo>
                    <a:pt x="45" y="345"/>
                    <a:pt x="45" y="345"/>
                    <a:pt x="45" y="345"/>
                  </a:cubicBezTo>
                  <a:cubicBezTo>
                    <a:pt x="45" y="343"/>
                    <a:pt x="43" y="342"/>
                    <a:pt x="42" y="338"/>
                  </a:cubicBezTo>
                  <a:cubicBezTo>
                    <a:pt x="42" y="366"/>
                    <a:pt x="42" y="366"/>
                    <a:pt x="42" y="366"/>
                  </a:cubicBezTo>
                  <a:close/>
                  <a:moveTo>
                    <a:pt x="73" y="366"/>
                  </a:moveTo>
                  <a:cubicBezTo>
                    <a:pt x="75" y="365"/>
                    <a:pt x="75" y="366"/>
                    <a:pt x="77" y="366"/>
                  </a:cubicBezTo>
                  <a:cubicBezTo>
                    <a:pt x="78" y="365"/>
                    <a:pt x="77" y="366"/>
                    <a:pt x="78" y="365"/>
                  </a:cubicBezTo>
                  <a:cubicBezTo>
                    <a:pt x="80" y="365"/>
                    <a:pt x="80" y="363"/>
                    <a:pt x="78" y="365"/>
                  </a:cubicBezTo>
                  <a:cubicBezTo>
                    <a:pt x="77" y="365"/>
                    <a:pt x="77" y="363"/>
                    <a:pt x="73" y="365"/>
                  </a:cubicBezTo>
                  <a:cubicBezTo>
                    <a:pt x="73" y="365"/>
                    <a:pt x="70" y="365"/>
                    <a:pt x="72" y="366"/>
                  </a:cubicBezTo>
                  <a:cubicBezTo>
                    <a:pt x="73" y="366"/>
                    <a:pt x="73" y="366"/>
                    <a:pt x="73" y="366"/>
                  </a:cubicBezTo>
                  <a:close/>
                  <a:moveTo>
                    <a:pt x="48" y="371"/>
                  </a:moveTo>
                  <a:cubicBezTo>
                    <a:pt x="49" y="371"/>
                    <a:pt x="48" y="370"/>
                    <a:pt x="49" y="370"/>
                  </a:cubicBezTo>
                  <a:cubicBezTo>
                    <a:pt x="51" y="370"/>
                    <a:pt x="49" y="371"/>
                    <a:pt x="51" y="371"/>
                  </a:cubicBezTo>
                  <a:cubicBezTo>
                    <a:pt x="52" y="371"/>
                    <a:pt x="52" y="371"/>
                    <a:pt x="54" y="370"/>
                  </a:cubicBezTo>
                  <a:cubicBezTo>
                    <a:pt x="54" y="368"/>
                    <a:pt x="52" y="368"/>
                    <a:pt x="51" y="368"/>
                  </a:cubicBezTo>
                  <a:cubicBezTo>
                    <a:pt x="49" y="368"/>
                    <a:pt x="48" y="366"/>
                    <a:pt x="45" y="366"/>
                  </a:cubicBezTo>
                  <a:cubicBezTo>
                    <a:pt x="43" y="366"/>
                    <a:pt x="43" y="368"/>
                    <a:pt x="45" y="368"/>
                  </a:cubicBezTo>
                  <a:cubicBezTo>
                    <a:pt x="45" y="368"/>
                    <a:pt x="45" y="368"/>
                    <a:pt x="45" y="371"/>
                  </a:cubicBezTo>
                  <a:cubicBezTo>
                    <a:pt x="45" y="371"/>
                    <a:pt x="46" y="371"/>
                    <a:pt x="48" y="371"/>
                  </a:cubicBezTo>
                  <a:close/>
                  <a:moveTo>
                    <a:pt x="54" y="371"/>
                  </a:moveTo>
                  <a:cubicBezTo>
                    <a:pt x="54" y="371"/>
                    <a:pt x="55" y="370"/>
                    <a:pt x="55" y="371"/>
                  </a:cubicBezTo>
                  <a:cubicBezTo>
                    <a:pt x="55" y="373"/>
                    <a:pt x="54" y="373"/>
                    <a:pt x="54" y="371"/>
                  </a:cubicBezTo>
                  <a:close/>
                  <a:moveTo>
                    <a:pt x="57" y="371"/>
                  </a:moveTo>
                  <a:cubicBezTo>
                    <a:pt x="55" y="371"/>
                    <a:pt x="57" y="370"/>
                    <a:pt x="58" y="370"/>
                  </a:cubicBezTo>
                  <a:cubicBezTo>
                    <a:pt x="58" y="371"/>
                    <a:pt x="58" y="371"/>
                    <a:pt x="57" y="371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1847" y="4352"/>
              <a:ext cx="17" cy="13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6" y="2"/>
                </a:cxn>
                <a:cxn ang="0">
                  <a:pos x="1" y="4"/>
                </a:cxn>
              </a:cxnLst>
              <a:rect l="0" t="0" r="r" b="b"/>
              <a:pathLst>
                <a:path w="9" h="7">
                  <a:moveTo>
                    <a:pt x="1" y="4"/>
                  </a:moveTo>
                  <a:cubicBezTo>
                    <a:pt x="0" y="2"/>
                    <a:pt x="3" y="0"/>
                    <a:pt x="6" y="2"/>
                  </a:cubicBezTo>
                  <a:cubicBezTo>
                    <a:pt x="9" y="4"/>
                    <a:pt x="3" y="7"/>
                    <a:pt x="1" y="4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3758" y="4055"/>
              <a:ext cx="29" cy="27"/>
            </a:xfrm>
            <a:custGeom>
              <a:avLst/>
              <a:gdLst/>
              <a:ahLst/>
              <a:cxnLst>
                <a:cxn ang="0">
                  <a:pos x="2" y="14"/>
                </a:cxn>
                <a:cxn ang="0">
                  <a:pos x="2" y="9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3" y="6"/>
                </a:cxn>
                <a:cxn ang="0">
                  <a:pos x="8" y="4"/>
                </a:cxn>
                <a:cxn ang="0">
                  <a:pos x="8" y="7"/>
                </a:cxn>
                <a:cxn ang="0">
                  <a:pos x="14" y="6"/>
                </a:cxn>
                <a:cxn ang="0">
                  <a:pos x="12" y="9"/>
                </a:cxn>
                <a:cxn ang="0">
                  <a:pos x="9" y="10"/>
                </a:cxn>
                <a:cxn ang="0">
                  <a:pos x="12" y="14"/>
                </a:cxn>
                <a:cxn ang="0">
                  <a:pos x="3" y="12"/>
                </a:cxn>
                <a:cxn ang="0">
                  <a:pos x="2" y="14"/>
                </a:cxn>
              </a:cxnLst>
              <a:rect l="0" t="0" r="r" b="b"/>
              <a:pathLst>
                <a:path w="15" h="14">
                  <a:moveTo>
                    <a:pt x="2" y="14"/>
                  </a:moveTo>
                  <a:cubicBezTo>
                    <a:pt x="0" y="12"/>
                    <a:pt x="3" y="10"/>
                    <a:pt x="2" y="9"/>
                  </a:cubicBezTo>
                  <a:cubicBezTo>
                    <a:pt x="0" y="7"/>
                    <a:pt x="0" y="4"/>
                    <a:pt x="2" y="3"/>
                  </a:cubicBezTo>
                  <a:cubicBezTo>
                    <a:pt x="2" y="1"/>
                    <a:pt x="2" y="0"/>
                    <a:pt x="3" y="1"/>
                  </a:cubicBezTo>
                  <a:cubicBezTo>
                    <a:pt x="5" y="3"/>
                    <a:pt x="2" y="4"/>
                    <a:pt x="3" y="6"/>
                  </a:cubicBezTo>
                  <a:cubicBezTo>
                    <a:pt x="6" y="7"/>
                    <a:pt x="8" y="1"/>
                    <a:pt x="8" y="4"/>
                  </a:cubicBezTo>
                  <a:cubicBezTo>
                    <a:pt x="8" y="7"/>
                    <a:pt x="5" y="7"/>
                    <a:pt x="8" y="7"/>
                  </a:cubicBezTo>
                  <a:cubicBezTo>
                    <a:pt x="11" y="7"/>
                    <a:pt x="12" y="4"/>
                    <a:pt x="14" y="6"/>
                  </a:cubicBezTo>
                  <a:cubicBezTo>
                    <a:pt x="15" y="6"/>
                    <a:pt x="15" y="10"/>
                    <a:pt x="12" y="9"/>
                  </a:cubicBezTo>
                  <a:cubicBezTo>
                    <a:pt x="9" y="9"/>
                    <a:pt x="8" y="10"/>
                    <a:pt x="9" y="10"/>
                  </a:cubicBezTo>
                  <a:cubicBezTo>
                    <a:pt x="9" y="10"/>
                    <a:pt x="15" y="12"/>
                    <a:pt x="12" y="14"/>
                  </a:cubicBezTo>
                  <a:cubicBezTo>
                    <a:pt x="8" y="14"/>
                    <a:pt x="5" y="10"/>
                    <a:pt x="3" y="12"/>
                  </a:cubicBezTo>
                  <a:cubicBezTo>
                    <a:pt x="3" y="14"/>
                    <a:pt x="2" y="14"/>
                    <a:pt x="2" y="14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7" name="Freeform 456"/>
            <p:cNvSpPr>
              <a:spLocks noEditPoints="1"/>
            </p:cNvSpPr>
            <p:nvPr/>
          </p:nvSpPr>
          <p:spPr bwMode="auto">
            <a:xfrm>
              <a:off x="4605" y="2160"/>
              <a:ext cx="340" cy="448"/>
            </a:xfrm>
            <a:custGeom>
              <a:avLst/>
              <a:gdLst/>
              <a:ahLst/>
              <a:cxnLst>
                <a:cxn ang="0">
                  <a:pos x="53" y="168"/>
                </a:cxn>
                <a:cxn ang="0">
                  <a:pos x="39" y="142"/>
                </a:cxn>
                <a:cxn ang="0">
                  <a:pos x="49" y="146"/>
                </a:cxn>
                <a:cxn ang="0">
                  <a:pos x="102" y="123"/>
                </a:cxn>
                <a:cxn ang="0">
                  <a:pos x="111" y="122"/>
                </a:cxn>
                <a:cxn ang="0">
                  <a:pos x="122" y="118"/>
                </a:cxn>
                <a:cxn ang="0">
                  <a:pos x="128" y="112"/>
                </a:cxn>
                <a:cxn ang="0">
                  <a:pos x="134" y="107"/>
                </a:cxn>
                <a:cxn ang="0">
                  <a:pos x="142" y="75"/>
                </a:cxn>
                <a:cxn ang="0">
                  <a:pos x="137" y="47"/>
                </a:cxn>
                <a:cxn ang="0">
                  <a:pos x="134" y="53"/>
                </a:cxn>
                <a:cxn ang="0">
                  <a:pos x="126" y="64"/>
                </a:cxn>
                <a:cxn ang="0">
                  <a:pos x="107" y="98"/>
                </a:cxn>
                <a:cxn ang="0">
                  <a:pos x="102" y="95"/>
                </a:cxn>
                <a:cxn ang="0">
                  <a:pos x="90" y="109"/>
                </a:cxn>
                <a:cxn ang="0">
                  <a:pos x="61" y="123"/>
                </a:cxn>
                <a:cxn ang="0">
                  <a:pos x="67" y="125"/>
                </a:cxn>
                <a:cxn ang="0">
                  <a:pos x="87" y="122"/>
                </a:cxn>
                <a:cxn ang="0">
                  <a:pos x="90" y="131"/>
                </a:cxn>
                <a:cxn ang="0">
                  <a:pos x="52" y="140"/>
                </a:cxn>
                <a:cxn ang="0">
                  <a:pos x="52" y="154"/>
                </a:cxn>
                <a:cxn ang="0">
                  <a:pos x="58" y="156"/>
                </a:cxn>
                <a:cxn ang="0">
                  <a:pos x="62" y="137"/>
                </a:cxn>
                <a:cxn ang="0">
                  <a:pos x="53" y="131"/>
                </a:cxn>
                <a:cxn ang="0">
                  <a:pos x="46" y="137"/>
                </a:cxn>
                <a:cxn ang="0">
                  <a:pos x="52" y="143"/>
                </a:cxn>
                <a:cxn ang="0">
                  <a:pos x="82" y="136"/>
                </a:cxn>
                <a:cxn ang="0">
                  <a:pos x="79" y="126"/>
                </a:cxn>
                <a:cxn ang="0">
                  <a:pos x="70" y="131"/>
                </a:cxn>
                <a:cxn ang="0">
                  <a:pos x="71" y="142"/>
                </a:cxn>
                <a:cxn ang="0">
                  <a:pos x="117" y="86"/>
                </a:cxn>
                <a:cxn ang="0">
                  <a:pos x="137" y="44"/>
                </a:cxn>
                <a:cxn ang="0">
                  <a:pos x="152" y="40"/>
                </a:cxn>
                <a:cxn ang="0">
                  <a:pos x="175" y="25"/>
                </a:cxn>
                <a:cxn ang="0">
                  <a:pos x="164" y="19"/>
                </a:cxn>
                <a:cxn ang="0">
                  <a:pos x="142" y="6"/>
                </a:cxn>
                <a:cxn ang="0">
                  <a:pos x="135" y="28"/>
                </a:cxn>
                <a:cxn ang="0">
                  <a:pos x="129" y="48"/>
                </a:cxn>
                <a:cxn ang="0">
                  <a:pos x="90" y="123"/>
                </a:cxn>
                <a:cxn ang="0">
                  <a:pos x="76" y="103"/>
                </a:cxn>
                <a:cxn ang="0">
                  <a:pos x="35" y="206"/>
                </a:cxn>
                <a:cxn ang="0">
                  <a:pos x="32" y="210"/>
                </a:cxn>
                <a:cxn ang="0">
                  <a:pos x="41" y="195"/>
                </a:cxn>
                <a:cxn ang="0">
                  <a:pos x="44" y="190"/>
                </a:cxn>
                <a:cxn ang="0">
                  <a:pos x="0" y="229"/>
                </a:cxn>
                <a:cxn ang="0">
                  <a:pos x="3" y="229"/>
                </a:cxn>
                <a:cxn ang="0">
                  <a:pos x="12" y="226"/>
                </a:cxn>
              </a:cxnLst>
              <a:rect l="0" t="0" r="r" b="b"/>
              <a:pathLst>
                <a:path w="175" h="231">
                  <a:moveTo>
                    <a:pt x="53" y="168"/>
                  </a:moveTo>
                  <a:cubicBezTo>
                    <a:pt x="52" y="168"/>
                    <a:pt x="53" y="165"/>
                    <a:pt x="53" y="167"/>
                  </a:cubicBezTo>
                  <a:cubicBezTo>
                    <a:pt x="55" y="167"/>
                    <a:pt x="55" y="168"/>
                    <a:pt x="53" y="168"/>
                  </a:cubicBezTo>
                  <a:close/>
                  <a:moveTo>
                    <a:pt x="39" y="142"/>
                  </a:moveTo>
                  <a:cubicBezTo>
                    <a:pt x="41" y="142"/>
                    <a:pt x="41" y="143"/>
                    <a:pt x="39" y="143"/>
                  </a:cubicBezTo>
                  <a:cubicBezTo>
                    <a:pt x="38" y="143"/>
                    <a:pt x="39" y="142"/>
                    <a:pt x="39" y="142"/>
                  </a:cubicBezTo>
                  <a:close/>
                  <a:moveTo>
                    <a:pt x="49" y="146"/>
                  </a:moveTo>
                  <a:cubicBezTo>
                    <a:pt x="49" y="145"/>
                    <a:pt x="52" y="143"/>
                    <a:pt x="52" y="145"/>
                  </a:cubicBezTo>
                  <a:cubicBezTo>
                    <a:pt x="52" y="146"/>
                    <a:pt x="50" y="148"/>
                    <a:pt x="49" y="146"/>
                  </a:cubicBezTo>
                  <a:close/>
                  <a:moveTo>
                    <a:pt x="93" y="134"/>
                  </a:moveTo>
                  <a:cubicBezTo>
                    <a:pt x="96" y="137"/>
                    <a:pt x="97" y="131"/>
                    <a:pt x="99" y="128"/>
                  </a:cubicBezTo>
                  <a:cubicBezTo>
                    <a:pt x="102" y="125"/>
                    <a:pt x="107" y="126"/>
                    <a:pt x="102" y="123"/>
                  </a:cubicBezTo>
                  <a:cubicBezTo>
                    <a:pt x="99" y="122"/>
                    <a:pt x="103" y="115"/>
                    <a:pt x="103" y="118"/>
                  </a:cubicBezTo>
                  <a:cubicBezTo>
                    <a:pt x="103" y="123"/>
                    <a:pt x="108" y="118"/>
                    <a:pt x="105" y="122"/>
                  </a:cubicBezTo>
                  <a:cubicBezTo>
                    <a:pt x="103" y="125"/>
                    <a:pt x="108" y="122"/>
                    <a:pt x="111" y="122"/>
                  </a:cubicBezTo>
                  <a:cubicBezTo>
                    <a:pt x="114" y="123"/>
                    <a:pt x="113" y="123"/>
                    <a:pt x="116" y="120"/>
                  </a:cubicBezTo>
                  <a:cubicBezTo>
                    <a:pt x="117" y="117"/>
                    <a:pt x="119" y="115"/>
                    <a:pt x="119" y="120"/>
                  </a:cubicBezTo>
                  <a:cubicBezTo>
                    <a:pt x="117" y="125"/>
                    <a:pt x="120" y="123"/>
                    <a:pt x="122" y="118"/>
                  </a:cubicBezTo>
                  <a:cubicBezTo>
                    <a:pt x="122" y="115"/>
                    <a:pt x="122" y="114"/>
                    <a:pt x="125" y="115"/>
                  </a:cubicBezTo>
                  <a:cubicBezTo>
                    <a:pt x="126" y="118"/>
                    <a:pt x="125" y="115"/>
                    <a:pt x="126" y="112"/>
                  </a:cubicBezTo>
                  <a:cubicBezTo>
                    <a:pt x="128" y="111"/>
                    <a:pt x="129" y="111"/>
                    <a:pt x="128" y="112"/>
                  </a:cubicBezTo>
                  <a:cubicBezTo>
                    <a:pt x="128" y="115"/>
                    <a:pt x="126" y="122"/>
                    <a:pt x="128" y="118"/>
                  </a:cubicBezTo>
                  <a:cubicBezTo>
                    <a:pt x="129" y="115"/>
                    <a:pt x="131" y="118"/>
                    <a:pt x="132" y="114"/>
                  </a:cubicBezTo>
                  <a:cubicBezTo>
                    <a:pt x="132" y="107"/>
                    <a:pt x="139" y="115"/>
                    <a:pt x="134" y="107"/>
                  </a:cubicBezTo>
                  <a:cubicBezTo>
                    <a:pt x="129" y="101"/>
                    <a:pt x="139" y="97"/>
                    <a:pt x="135" y="89"/>
                  </a:cubicBezTo>
                  <a:cubicBezTo>
                    <a:pt x="135" y="84"/>
                    <a:pt x="137" y="79"/>
                    <a:pt x="140" y="83"/>
                  </a:cubicBezTo>
                  <a:cubicBezTo>
                    <a:pt x="143" y="84"/>
                    <a:pt x="139" y="79"/>
                    <a:pt x="142" y="75"/>
                  </a:cubicBezTo>
                  <a:cubicBezTo>
                    <a:pt x="145" y="70"/>
                    <a:pt x="146" y="64"/>
                    <a:pt x="142" y="61"/>
                  </a:cubicBezTo>
                  <a:cubicBezTo>
                    <a:pt x="139" y="56"/>
                    <a:pt x="139" y="51"/>
                    <a:pt x="140" y="50"/>
                  </a:cubicBezTo>
                  <a:cubicBezTo>
                    <a:pt x="140" y="47"/>
                    <a:pt x="139" y="48"/>
                    <a:pt x="137" y="47"/>
                  </a:cubicBezTo>
                  <a:cubicBezTo>
                    <a:pt x="135" y="45"/>
                    <a:pt x="134" y="51"/>
                    <a:pt x="137" y="50"/>
                  </a:cubicBezTo>
                  <a:cubicBezTo>
                    <a:pt x="140" y="48"/>
                    <a:pt x="139" y="54"/>
                    <a:pt x="137" y="53"/>
                  </a:cubicBezTo>
                  <a:cubicBezTo>
                    <a:pt x="135" y="51"/>
                    <a:pt x="134" y="56"/>
                    <a:pt x="134" y="53"/>
                  </a:cubicBezTo>
                  <a:cubicBezTo>
                    <a:pt x="134" y="48"/>
                    <a:pt x="131" y="48"/>
                    <a:pt x="131" y="53"/>
                  </a:cubicBezTo>
                  <a:cubicBezTo>
                    <a:pt x="131" y="58"/>
                    <a:pt x="126" y="53"/>
                    <a:pt x="128" y="58"/>
                  </a:cubicBezTo>
                  <a:cubicBezTo>
                    <a:pt x="129" y="64"/>
                    <a:pt x="126" y="62"/>
                    <a:pt x="126" y="64"/>
                  </a:cubicBezTo>
                  <a:cubicBezTo>
                    <a:pt x="126" y="65"/>
                    <a:pt x="131" y="62"/>
                    <a:pt x="126" y="75"/>
                  </a:cubicBezTo>
                  <a:cubicBezTo>
                    <a:pt x="125" y="84"/>
                    <a:pt x="122" y="84"/>
                    <a:pt x="119" y="90"/>
                  </a:cubicBezTo>
                  <a:cubicBezTo>
                    <a:pt x="114" y="97"/>
                    <a:pt x="111" y="95"/>
                    <a:pt x="107" y="98"/>
                  </a:cubicBezTo>
                  <a:cubicBezTo>
                    <a:pt x="103" y="101"/>
                    <a:pt x="107" y="97"/>
                    <a:pt x="105" y="95"/>
                  </a:cubicBezTo>
                  <a:cubicBezTo>
                    <a:pt x="103" y="95"/>
                    <a:pt x="110" y="94"/>
                    <a:pt x="108" y="90"/>
                  </a:cubicBezTo>
                  <a:cubicBezTo>
                    <a:pt x="107" y="89"/>
                    <a:pt x="102" y="92"/>
                    <a:pt x="102" y="95"/>
                  </a:cubicBezTo>
                  <a:cubicBezTo>
                    <a:pt x="103" y="100"/>
                    <a:pt x="96" y="106"/>
                    <a:pt x="96" y="107"/>
                  </a:cubicBezTo>
                  <a:cubicBezTo>
                    <a:pt x="97" y="109"/>
                    <a:pt x="97" y="112"/>
                    <a:pt x="93" y="112"/>
                  </a:cubicBezTo>
                  <a:cubicBezTo>
                    <a:pt x="88" y="114"/>
                    <a:pt x="93" y="111"/>
                    <a:pt x="90" y="109"/>
                  </a:cubicBezTo>
                  <a:cubicBezTo>
                    <a:pt x="88" y="109"/>
                    <a:pt x="76" y="115"/>
                    <a:pt x="75" y="112"/>
                  </a:cubicBezTo>
                  <a:cubicBezTo>
                    <a:pt x="73" y="109"/>
                    <a:pt x="71" y="112"/>
                    <a:pt x="67" y="117"/>
                  </a:cubicBezTo>
                  <a:cubicBezTo>
                    <a:pt x="62" y="123"/>
                    <a:pt x="62" y="118"/>
                    <a:pt x="61" y="123"/>
                  </a:cubicBezTo>
                  <a:cubicBezTo>
                    <a:pt x="59" y="126"/>
                    <a:pt x="56" y="123"/>
                    <a:pt x="56" y="126"/>
                  </a:cubicBezTo>
                  <a:cubicBezTo>
                    <a:pt x="56" y="131"/>
                    <a:pt x="61" y="128"/>
                    <a:pt x="64" y="129"/>
                  </a:cubicBezTo>
                  <a:cubicBezTo>
                    <a:pt x="68" y="131"/>
                    <a:pt x="65" y="126"/>
                    <a:pt x="67" y="125"/>
                  </a:cubicBezTo>
                  <a:cubicBezTo>
                    <a:pt x="70" y="125"/>
                    <a:pt x="68" y="126"/>
                    <a:pt x="71" y="126"/>
                  </a:cubicBezTo>
                  <a:cubicBezTo>
                    <a:pt x="75" y="125"/>
                    <a:pt x="78" y="125"/>
                    <a:pt x="81" y="123"/>
                  </a:cubicBezTo>
                  <a:cubicBezTo>
                    <a:pt x="85" y="122"/>
                    <a:pt x="81" y="120"/>
                    <a:pt x="87" y="122"/>
                  </a:cubicBezTo>
                  <a:cubicBezTo>
                    <a:pt x="91" y="123"/>
                    <a:pt x="91" y="120"/>
                    <a:pt x="93" y="122"/>
                  </a:cubicBezTo>
                  <a:cubicBezTo>
                    <a:pt x="93" y="125"/>
                    <a:pt x="90" y="125"/>
                    <a:pt x="90" y="126"/>
                  </a:cubicBezTo>
                  <a:cubicBezTo>
                    <a:pt x="90" y="128"/>
                    <a:pt x="88" y="129"/>
                    <a:pt x="90" y="131"/>
                  </a:cubicBezTo>
                  <a:cubicBezTo>
                    <a:pt x="93" y="132"/>
                    <a:pt x="90" y="132"/>
                    <a:pt x="94" y="134"/>
                  </a:cubicBezTo>
                  <a:cubicBezTo>
                    <a:pt x="93" y="134"/>
                    <a:pt x="93" y="134"/>
                    <a:pt x="93" y="134"/>
                  </a:cubicBezTo>
                  <a:close/>
                  <a:moveTo>
                    <a:pt x="52" y="140"/>
                  </a:moveTo>
                  <a:cubicBezTo>
                    <a:pt x="50" y="140"/>
                    <a:pt x="50" y="136"/>
                    <a:pt x="52" y="139"/>
                  </a:cubicBezTo>
                  <a:cubicBezTo>
                    <a:pt x="53" y="142"/>
                    <a:pt x="55" y="145"/>
                    <a:pt x="52" y="148"/>
                  </a:cubicBezTo>
                  <a:cubicBezTo>
                    <a:pt x="50" y="151"/>
                    <a:pt x="50" y="150"/>
                    <a:pt x="52" y="154"/>
                  </a:cubicBezTo>
                  <a:cubicBezTo>
                    <a:pt x="52" y="157"/>
                    <a:pt x="49" y="156"/>
                    <a:pt x="53" y="157"/>
                  </a:cubicBezTo>
                  <a:cubicBezTo>
                    <a:pt x="56" y="159"/>
                    <a:pt x="53" y="162"/>
                    <a:pt x="56" y="159"/>
                  </a:cubicBezTo>
                  <a:cubicBezTo>
                    <a:pt x="59" y="157"/>
                    <a:pt x="56" y="157"/>
                    <a:pt x="58" y="156"/>
                  </a:cubicBezTo>
                  <a:cubicBezTo>
                    <a:pt x="59" y="154"/>
                    <a:pt x="58" y="157"/>
                    <a:pt x="59" y="156"/>
                  </a:cubicBezTo>
                  <a:cubicBezTo>
                    <a:pt x="61" y="156"/>
                    <a:pt x="61" y="142"/>
                    <a:pt x="64" y="142"/>
                  </a:cubicBezTo>
                  <a:cubicBezTo>
                    <a:pt x="67" y="140"/>
                    <a:pt x="65" y="137"/>
                    <a:pt x="62" y="137"/>
                  </a:cubicBezTo>
                  <a:cubicBezTo>
                    <a:pt x="59" y="137"/>
                    <a:pt x="64" y="134"/>
                    <a:pt x="62" y="132"/>
                  </a:cubicBezTo>
                  <a:cubicBezTo>
                    <a:pt x="61" y="131"/>
                    <a:pt x="58" y="136"/>
                    <a:pt x="58" y="131"/>
                  </a:cubicBezTo>
                  <a:cubicBezTo>
                    <a:pt x="56" y="129"/>
                    <a:pt x="53" y="128"/>
                    <a:pt x="53" y="131"/>
                  </a:cubicBezTo>
                  <a:cubicBezTo>
                    <a:pt x="52" y="134"/>
                    <a:pt x="52" y="131"/>
                    <a:pt x="50" y="134"/>
                  </a:cubicBezTo>
                  <a:cubicBezTo>
                    <a:pt x="49" y="137"/>
                    <a:pt x="49" y="131"/>
                    <a:pt x="47" y="134"/>
                  </a:cubicBezTo>
                  <a:cubicBezTo>
                    <a:pt x="47" y="137"/>
                    <a:pt x="44" y="134"/>
                    <a:pt x="46" y="137"/>
                  </a:cubicBezTo>
                  <a:cubicBezTo>
                    <a:pt x="47" y="140"/>
                    <a:pt x="46" y="139"/>
                    <a:pt x="47" y="140"/>
                  </a:cubicBezTo>
                  <a:cubicBezTo>
                    <a:pt x="49" y="143"/>
                    <a:pt x="46" y="145"/>
                    <a:pt x="49" y="143"/>
                  </a:cubicBezTo>
                  <a:cubicBezTo>
                    <a:pt x="52" y="140"/>
                    <a:pt x="49" y="145"/>
                    <a:pt x="52" y="143"/>
                  </a:cubicBezTo>
                  <a:cubicBezTo>
                    <a:pt x="53" y="142"/>
                    <a:pt x="53" y="142"/>
                    <a:pt x="52" y="140"/>
                  </a:cubicBezTo>
                  <a:close/>
                  <a:moveTo>
                    <a:pt x="78" y="134"/>
                  </a:moveTo>
                  <a:cubicBezTo>
                    <a:pt x="81" y="132"/>
                    <a:pt x="82" y="139"/>
                    <a:pt x="82" y="136"/>
                  </a:cubicBezTo>
                  <a:cubicBezTo>
                    <a:pt x="84" y="131"/>
                    <a:pt x="87" y="132"/>
                    <a:pt x="87" y="129"/>
                  </a:cubicBezTo>
                  <a:cubicBezTo>
                    <a:pt x="85" y="128"/>
                    <a:pt x="87" y="128"/>
                    <a:pt x="85" y="126"/>
                  </a:cubicBezTo>
                  <a:cubicBezTo>
                    <a:pt x="84" y="125"/>
                    <a:pt x="82" y="125"/>
                    <a:pt x="79" y="126"/>
                  </a:cubicBezTo>
                  <a:cubicBezTo>
                    <a:pt x="76" y="128"/>
                    <a:pt x="78" y="129"/>
                    <a:pt x="76" y="129"/>
                  </a:cubicBezTo>
                  <a:cubicBezTo>
                    <a:pt x="75" y="128"/>
                    <a:pt x="73" y="131"/>
                    <a:pt x="73" y="129"/>
                  </a:cubicBezTo>
                  <a:cubicBezTo>
                    <a:pt x="73" y="126"/>
                    <a:pt x="73" y="126"/>
                    <a:pt x="70" y="131"/>
                  </a:cubicBezTo>
                  <a:cubicBezTo>
                    <a:pt x="68" y="134"/>
                    <a:pt x="64" y="136"/>
                    <a:pt x="67" y="136"/>
                  </a:cubicBezTo>
                  <a:cubicBezTo>
                    <a:pt x="70" y="136"/>
                    <a:pt x="67" y="137"/>
                    <a:pt x="70" y="140"/>
                  </a:cubicBezTo>
                  <a:cubicBezTo>
                    <a:pt x="71" y="142"/>
                    <a:pt x="67" y="142"/>
                    <a:pt x="71" y="142"/>
                  </a:cubicBezTo>
                  <a:cubicBezTo>
                    <a:pt x="75" y="143"/>
                    <a:pt x="73" y="136"/>
                    <a:pt x="78" y="134"/>
                  </a:cubicBezTo>
                  <a:close/>
                  <a:moveTo>
                    <a:pt x="116" y="84"/>
                  </a:moveTo>
                  <a:cubicBezTo>
                    <a:pt x="117" y="81"/>
                    <a:pt x="117" y="84"/>
                    <a:pt x="117" y="86"/>
                  </a:cubicBezTo>
                  <a:cubicBezTo>
                    <a:pt x="116" y="87"/>
                    <a:pt x="114" y="86"/>
                    <a:pt x="116" y="84"/>
                  </a:cubicBezTo>
                  <a:close/>
                  <a:moveTo>
                    <a:pt x="132" y="45"/>
                  </a:moveTo>
                  <a:cubicBezTo>
                    <a:pt x="134" y="40"/>
                    <a:pt x="134" y="45"/>
                    <a:pt x="137" y="44"/>
                  </a:cubicBezTo>
                  <a:cubicBezTo>
                    <a:pt x="142" y="42"/>
                    <a:pt x="129" y="40"/>
                    <a:pt x="131" y="36"/>
                  </a:cubicBezTo>
                  <a:cubicBezTo>
                    <a:pt x="134" y="31"/>
                    <a:pt x="134" y="39"/>
                    <a:pt x="139" y="36"/>
                  </a:cubicBezTo>
                  <a:cubicBezTo>
                    <a:pt x="142" y="33"/>
                    <a:pt x="143" y="34"/>
                    <a:pt x="152" y="40"/>
                  </a:cubicBezTo>
                  <a:cubicBezTo>
                    <a:pt x="157" y="44"/>
                    <a:pt x="155" y="33"/>
                    <a:pt x="160" y="31"/>
                  </a:cubicBezTo>
                  <a:cubicBezTo>
                    <a:pt x="163" y="30"/>
                    <a:pt x="166" y="31"/>
                    <a:pt x="169" y="30"/>
                  </a:cubicBezTo>
                  <a:cubicBezTo>
                    <a:pt x="174" y="26"/>
                    <a:pt x="175" y="26"/>
                    <a:pt x="175" y="25"/>
                  </a:cubicBezTo>
                  <a:cubicBezTo>
                    <a:pt x="174" y="23"/>
                    <a:pt x="172" y="28"/>
                    <a:pt x="169" y="23"/>
                  </a:cubicBezTo>
                  <a:cubicBezTo>
                    <a:pt x="168" y="19"/>
                    <a:pt x="172" y="14"/>
                    <a:pt x="171" y="14"/>
                  </a:cubicBezTo>
                  <a:cubicBezTo>
                    <a:pt x="169" y="16"/>
                    <a:pt x="168" y="20"/>
                    <a:pt x="164" y="19"/>
                  </a:cubicBezTo>
                  <a:cubicBezTo>
                    <a:pt x="161" y="19"/>
                    <a:pt x="164" y="17"/>
                    <a:pt x="160" y="17"/>
                  </a:cubicBezTo>
                  <a:cubicBezTo>
                    <a:pt x="155" y="16"/>
                    <a:pt x="149" y="8"/>
                    <a:pt x="146" y="5"/>
                  </a:cubicBezTo>
                  <a:cubicBezTo>
                    <a:pt x="143" y="0"/>
                    <a:pt x="139" y="2"/>
                    <a:pt x="142" y="6"/>
                  </a:cubicBezTo>
                  <a:cubicBezTo>
                    <a:pt x="145" y="12"/>
                    <a:pt x="140" y="12"/>
                    <a:pt x="142" y="16"/>
                  </a:cubicBezTo>
                  <a:cubicBezTo>
                    <a:pt x="143" y="19"/>
                    <a:pt x="139" y="20"/>
                    <a:pt x="139" y="23"/>
                  </a:cubicBezTo>
                  <a:cubicBezTo>
                    <a:pt x="140" y="25"/>
                    <a:pt x="140" y="30"/>
                    <a:pt x="135" y="28"/>
                  </a:cubicBezTo>
                  <a:cubicBezTo>
                    <a:pt x="132" y="25"/>
                    <a:pt x="129" y="25"/>
                    <a:pt x="132" y="28"/>
                  </a:cubicBezTo>
                  <a:cubicBezTo>
                    <a:pt x="134" y="31"/>
                    <a:pt x="123" y="36"/>
                    <a:pt x="128" y="39"/>
                  </a:cubicBezTo>
                  <a:cubicBezTo>
                    <a:pt x="132" y="42"/>
                    <a:pt x="126" y="45"/>
                    <a:pt x="129" y="48"/>
                  </a:cubicBezTo>
                  <a:cubicBezTo>
                    <a:pt x="129" y="48"/>
                    <a:pt x="129" y="50"/>
                    <a:pt x="132" y="45"/>
                  </a:cubicBezTo>
                  <a:close/>
                  <a:moveTo>
                    <a:pt x="87" y="126"/>
                  </a:moveTo>
                  <a:cubicBezTo>
                    <a:pt x="87" y="125"/>
                    <a:pt x="90" y="122"/>
                    <a:pt x="90" y="123"/>
                  </a:cubicBezTo>
                  <a:cubicBezTo>
                    <a:pt x="90" y="125"/>
                    <a:pt x="88" y="128"/>
                    <a:pt x="87" y="126"/>
                  </a:cubicBezTo>
                  <a:close/>
                  <a:moveTo>
                    <a:pt x="76" y="106"/>
                  </a:moveTo>
                  <a:cubicBezTo>
                    <a:pt x="76" y="103"/>
                    <a:pt x="76" y="103"/>
                    <a:pt x="76" y="103"/>
                  </a:cubicBezTo>
                  <a:cubicBezTo>
                    <a:pt x="75" y="104"/>
                    <a:pt x="75" y="106"/>
                    <a:pt x="76" y="106"/>
                  </a:cubicBezTo>
                  <a:close/>
                  <a:moveTo>
                    <a:pt x="32" y="210"/>
                  </a:moveTo>
                  <a:cubicBezTo>
                    <a:pt x="32" y="209"/>
                    <a:pt x="32" y="209"/>
                    <a:pt x="35" y="206"/>
                  </a:cubicBezTo>
                  <a:cubicBezTo>
                    <a:pt x="38" y="204"/>
                    <a:pt x="36" y="203"/>
                    <a:pt x="35" y="204"/>
                  </a:cubicBezTo>
                  <a:cubicBezTo>
                    <a:pt x="33" y="207"/>
                    <a:pt x="32" y="207"/>
                    <a:pt x="30" y="210"/>
                  </a:cubicBezTo>
                  <a:cubicBezTo>
                    <a:pt x="30" y="212"/>
                    <a:pt x="32" y="212"/>
                    <a:pt x="32" y="210"/>
                  </a:cubicBezTo>
                  <a:close/>
                  <a:moveTo>
                    <a:pt x="41" y="195"/>
                  </a:moveTo>
                  <a:cubicBezTo>
                    <a:pt x="39" y="193"/>
                    <a:pt x="41" y="192"/>
                    <a:pt x="41" y="193"/>
                  </a:cubicBezTo>
                  <a:cubicBezTo>
                    <a:pt x="43" y="195"/>
                    <a:pt x="41" y="196"/>
                    <a:pt x="41" y="195"/>
                  </a:cubicBezTo>
                  <a:close/>
                  <a:moveTo>
                    <a:pt x="44" y="190"/>
                  </a:moveTo>
                  <a:cubicBezTo>
                    <a:pt x="44" y="187"/>
                    <a:pt x="47" y="185"/>
                    <a:pt x="47" y="187"/>
                  </a:cubicBezTo>
                  <a:cubicBezTo>
                    <a:pt x="47" y="187"/>
                    <a:pt x="44" y="192"/>
                    <a:pt x="44" y="190"/>
                  </a:cubicBezTo>
                  <a:close/>
                  <a:moveTo>
                    <a:pt x="0" y="229"/>
                  </a:moveTo>
                  <a:cubicBezTo>
                    <a:pt x="0" y="228"/>
                    <a:pt x="1" y="229"/>
                    <a:pt x="1" y="231"/>
                  </a:cubicBezTo>
                  <a:cubicBezTo>
                    <a:pt x="1" y="231"/>
                    <a:pt x="0" y="231"/>
                    <a:pt x="0" y="229"/>
                  </a:cubicBezTo>
                  <a:close/>
                  <a:moveTo>
                    <a:pt x="3" y="229"/>
                  </a:moveTo>
                  <a:cubicBezTo>
                    <a:pt x="1" y="229"/>
                    <a:pt x="4" y="226"/>
                    <a:pt x="4" y="228"/>
                  </a:cubicBezTo>
                  <a:cubicBezTo>
                    <a:pt x="4" y="229"/>
                    <a:pt x="4" y="231"/>
                    <a:pt x="3" y="229"/>
                  </a:cubicBezTo>
                  <a:close/>
                  <a:moveTo>
                    <a:pt x="12" y="226"/>
                  </a:moveTo>
                  <a:cubicBezTo>
                    <a:pt x="11" y="224"/>
                    <a:pt x="12" y="224"/>
                    <a:pt x="14" y="224"/>
                  </a:cubicBezTo>
                  <a:cubicBezTo>
                    <a:pt x="14" y="226"/>
                    <a:pt x="12" y="226"/>
                    <a:pt x="12" y="226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8" name="Freeform 457"/>
            <p:cNvSpPr>
              <a:spLocks noEditPoints="1"/>
            </p:cNvSpPr>
            <p:nvPr/>
          </p:nvSpPr>
          <p:spPr bwMode="auto">
            <a:xfrm>
              <a:off x="3001" y="1186"/>
              <a:ext cx="2636" cy="1073"/>
            </a:xfrm>
            <a:custGeom>
              <a:avLst/>
              <a:gdLst/>
              <a:ahLst/>
              <a:cxnLst>
                <a:cxn ang="0">
                  <a:pos x="404" y="136"/>
                </a:cxn>
                <a:cxn ang="0">
                  <a:pos x="273" y="177"/>
                </a:cxn>
                <a:cxn ang="0">
                  <a:pos x="361" y="90"/>
                </a:cxn>
                <a:cxn ang="0">
                  <a:pos x="278" y="138"/>
                </a:cxn>
                <a:cxn ang="0">
                  <a:pos x="227" y="31"/>
                </a:cxn>
                <a:cxn ang="0">
                  <a:pos x="217" y="29"/>
                </a:cxn>
                <a:cxn ang="0">
                  <a:pos x="343" y="18"/>
                </a:cxn>
                <a:cxn ang="0">
                  <a:pos x="328" y="25"/>
                </a:cxn>
                <a:cxn ang="0">
                  <a:pos x="297" y="32"/>
                </a:cxn>
                <a:cxn ang="0">
                  <a:pos x="314" y="31"/>
                </a:cxn>
                <a:cxn ang="0">
                  <a:pos x="285" y="12"/>
                </a:cxn>
                <a:cxn ang="0">
                  <a:pos x="291" y="14"/>
                </a:cxn>
                <a:cxn ang="0">
                  <a:pos x="288" y="20"/>
                </a:cxn>
                <a:cxn ang="0">
                  <a:pos x="276" y="23"/>
                </a:cxn>
                <a:cxn ang="0">
                  <a:pos x="1351" y="247"/>
                </a:cxn>
                <a:cxn ang="0">
                  <a:pos x="1184" y="200"/>
                </a:cxn>
                <a:cxn ang="0">
                  <a:pos x="902" y="164"/>
                </a:cxn>
                <a:cxn ang="0">
                  <a:pos x="734" y="116"/>
                </a:cxn>
                <a:cxn ang="0">
                  <a:pos x="570" y="104"/>
                </a:cxn>
                <a:cxn ang="0">
                  <a:pos x="474" y="154"/>
                </a:cxn>
                <a:cxn ang="0">
                  <a:pos x="457" y="217"/>
                </a:cxn>
                <a:cxn ang="0">
                  <a:pos x="381" y="169"/>
                </a:cxn>
                <a:cxn ang="0">
                  <a:pos x="214" y="233"/>
                </a:cxn>
                <a:cxn ang="0">
                  <a:pos x="144" y="275"/>
                </a:cxn>
                <a:cxn ang="0">
                  <a:pos x="90" y="191"/>
                </a:cxn>
                <a:cxn ang="0">
                  <a:pos x="84" y="250"/>
                </a:cxn>
                <a:cxn ang="0">
                  <a:pos x="80" y="306"/>
                </a:cxn>
                <a:cxn ang="0">
                  <a:pos x="67" y="332"/>
                </a:cxn>
                <a:cxn ang="0">
                  <a:pos x="87" y="380"/>
                </a:cxn>
                <a:cxn ang="0">
                  <a:pos x="109" y="422"/>
                </a:cxn>
                <a:cxn ang="0">
                  <a:pos x="163" y="455"/>
                </a:cxn>
                <a:cxn ang="0">
                  <a:pos x="148" y="492"/>
                </a:cxn>
                <a:cxn ang="0">
                  <a:pos x="172" y="528"/>
                </a:cxn>
                <a:cxn ang="0">
                  <a:pos x="220" y="548"/>
                </a:cxn>
                <a:cxn ang="0">
                  <a:pos x="217" y="469"/>
                </a:cxn>
                <a:cxn ang="0">
                  <a:pos x="329" y="432"/>
                </a:cxn>
                <a:cxn ang="0">
                  <a:pos x="472" y="425"/>
                </a:cxn>
                <a:cxn ang="0">
                  <a:pos x="623" y="433"/>
                </a:cxn>
                <a:cxn ang="0">
                  <a:pos x="798" y="419"/>
                </a:cxn>
                <a:cxn ang="0">
                  <a:pos x="899" y="508"/>
                </a:cxn>
                <a:cxn ang="0">
                  <a:pos x="900" y="534"/>
                </a:cxn>
                <a:cxn ang="0">
                  <a:pos x="957" y="401"/>
                </a:cxn>
                <a:cxn ang="0">
                  <a:pos x="1013" y="334"/>
                </a:cxn>
                <a:cxn ang="0">
                  <a:pos x="1121" y="329"/>
                </a:cxn>
                <a:cxn ang="0">
                  <a:pos x="1146" y="326"/>
                </a:cxn>
                <a:cxn ang="0">
                  <a:pos x="1273" y="256"/>
                </a:cxn>
                <a:cxn ang="0">
                  <a:pos x="978" y="489"/>
                </a:cxn>
                <a:cxn ang="0">
                  <a:pos x="984" y="441"/>
                </a:cxn>
                <a:cxn ang="0">
                  <a:pos x="975" y="407"/>
                </a:cxn>
                <a:cxn ang="0">
                  <a:pos x="1025" y="503"/>
                </a:cxn>
                <a:cxn ang="0">
                  <a:pos x="1066" y="464"/>
                </a:cxn>
                <a:cxn ang="0">
                  <a:pos x="1080" y="446"/>
                </a:cxn>
                <a:cxn ang="0">
                  <a:pos x="25" y="390"/>
                </a:cxn>
                <a:cxn ang="0">
                  <a:pos x="937" y="393"/>
                </a:cxn>
                <a:cxn ang="0">
                  <a:pos x="1274" y="175"/>
                </a:cxn>
                <a:cxn ang="0">
                  <a:pos x="1018" y="107"/>
                </a:cxn>
                <a:cxn ang="0">
                  <a:pos x="946" y="118"/>
                </a:cxn>
                <a:cxn ang="0">
                  <a:pos x="870" y="149"/>
                </a:cxn>
                <a:cxn ang="0">
                  <a:pos x="739" y="121"/>
                </a:cxn>
                <a:cxn ang="0">
                  <a:pos x="638" y="35"/>
                </a:cxn>
                <a:cxn ang="0">
                  <a:pos x="600" y="29"/>
                </a:cxn>
                <a:cxn ang="0">
                  <a:pos x="571" y="14"/>
                </a:cxn>
              </a:cxnLst>
              <a:rect l="0" t="0" r="r" b="b"/>
              <a:pathLst>
                <a:path w="1359" h="553">
                  <a:moveTo>
                    <a:pt x="314" y="189"/>
                  </a:moveTo>
                  <a:cubicBezTo>
                    <a:pt x="314" y="189"/>
                    <a:pt x="319" y="189"/>
                    <a:pt x="317" y="192"/>
                  </a:cubicBezTo>
                  <a:cubicBezTo>
                    <a:pt x="317" y="194"/>
                    <a:pt x="325" y="192"/>
                    <a:pt x="325" y="191"/>
                  </a:cubicBezTo>
                  <a:cubicBezTo>
                    <a:pt x="326" y="189"/>
                    <a:pt x="320" y="188"/>
                    <a:pt x="316" y="183"/>
                  </a:cubicBezTo>
                  <a:cubicBezTo>
                    <a:pt x="313" y="180"/>
                    <a:pt x="313" y="182"/>
                    <a:pt x="311" y="183"/>
                  </a:cubicBezTo>
                  <a:cubicBezTo>
                    <a:pt x="308" y="183"/>
                    <a:pt x="313" y="186"/>
                    <a:pt x="309" y="185"/>
                  </a:cubicBezTo>
                  <a:cubicBezTo>
                    <a:pt x="308" y="185"/>
                    <a:pt x="308" y="186"/>
                    <a:pt x="311" y="189"/>
                  </a:cubicBezTo>
                  <a:cubicBezTo>
                    <a:pt x="313" y="191"/>
                    <a:pt x="314" y="191"/>
                    <a:pt x="314" y="189"/>
                  </a:cubicBezTo>
                  <a:close/>
                  <a:moveTo>
                    <a:pt x="404" y="136"/>
                  </a:moveTo>
                  <a:cubicBezTo>
                    <a:pt x="398" y="138"/>
                    <a:pt x="396" y="144"/>
                    <a:pt x="409" y="143"/>
                  </a:cubicBezTo>
                  <a:cubicBezTo>
                    <a:pt x="419" y="141"/>
                    <a:pt x="410" y="133"/>
                    <a:pt x="404" y="136"/>
                  </a:cubicBezTo>
                  <a:close/>
                  <a:moveTo>
                    <a:pt x="290" y="168"/>
                  </a:moveTo>
                  <a:cubicBezTo>
                    <a:pt x="287" y="163"/>
                    <a:pt x="282" y="164"/>
                    <a:pt x="285" y="154"/>
                  </a:cubicBezTo>
                  <a:cubicBezTo>
                    <a:pt x="287" y="144"/>
                    <a:pt x="297" y="144"/>
                    <a:pt x="290" y="139"/>
                  </a:cubicBezTo>
                  <a:cubicBezTo>
                    <a:pt x="282" y="136"/>
                    <a:pt x="288" y="138"/>
                    <a:pt x="274" y="139"/>
                  </a:cubicBezTo>
                  <a:cubicBezTo>
                    <a:pt x="261" y="141"/>
                    <a:pt x="271" y="143"/>
                    <a:pt x="264" y="146"/>
                  </a:cubicBezTo>
                  <a:cubicBezTo>
                    <a:pt x="258" y="149"/>
                    <a:pt x="265" y="147"/>
                    <a:pt x="262" y="154"/>
                  </a:cubicBezTo>
                  <a:cubicBezTo>
                    <a:pt x="259" y="160"/>
                    <a:pt x="256" y="152"/>
                    <a:pt x="255" y="158"/>
                  </a:cubicBezTo>
                  <a:cubicBezTo>
                    <a:pt x="252" y="164"/>
                    <a:pt x="252" y="166"/>
                    <a:pt x="259" y="166"/>
                  </a:cubicBezTo>
                  <a:cubicBezTo>
                    <a:pt x="268" y="166"/>
                    <a:pt x="255" y="168"/>
                    <a:pt x="264" y="172"/>
                  </a:cubicBezTo>
                  <a:cubicBezTo>
                    <a:pt x="271" y="177"/>
                    <a:pt x="265" y="163"/>
                    <a:pt x="270" y="169"/>
                  </a:cubicBezTo>
                  <a:cubicBezTo>
                    <a:pt x="274" y="175"/>
                    <a:pt x="262" y="175"/>
                    <a:pt x="273" y="177"/>
                  </a:cubicBezTo>
                  <a:cubicBezTo>
                    <a:pt x="282" y="178"/>
                    <a:pt x="276" y="180"/>
                    <a:pt x="285" y="180"/>
                  </a:cubicBezTo>
                  <a:cubicBezTo>
                    <a:pt x="293" y="180"/>
                    <a:pt x="294" y="183"/>
                    <a:pt x="302" y="178"/>
                  </a:cubicBezTo>
                  <a:cubicBezTo>
                    <a:pt x="305" y="177"/>
                    <a:pt x="291" y="174"/>
                    <a:pt x="290" y="168"/>
                  </a:cubicBezTo>
                  <a:close/>
                  <a:moveTo>
                    <a:pt x="299" y="136"/>
                  </a:moveTo>
                  <a:cubicBezTo>
                    <a:pt x="299" y="133"/>
                    <a:pt x="303" y="136"/>
                    <a:pt x="305" y="130"/>
                  </a:cubicBezTo>
                  <a:cubicBezTo>
                    <a:pt x="306" y="126"/>
                    <a:pt x="311" y="127"/>
                    <a:pt x="311" y="124"/>
                  </a:cubicBezTo>
                  <a:cubicBezTo>
                    <a:pt x="311" y="121"/>
                    <a:pt x="311" y="121"/>
                    <a:pt x="322" y="118"/>
                  </a:cubicBezTo>
                  <a:cubicBezTo>
                    <a:pt x="331" y="115"/>
                    <a:pt x="320" y="115"/>
                    <a:pt x="335" y="107"/>
                  </a:cubicBezTo>
                  <a:cubicBezTo>
                    <a:pt x="351" y="101"/>
                    <a:pt x="376" y="98"/>
                    <a:pt x="389" y="91"/>
                  </a:cubicBezTo>
                  <a:cubicBezTo>
                    <a:pt x="401" y="85"/>
                    <a:pt x="387" y="79"/>
                    <a:pt x="375" y="84"/>
                  </a:cubicBezTo>
                  <a:cubicBezTo>
                    <a:pt x="363" y="87"/>
                    <a:pt x="370" y="87"/>
                    <a:pt x="361" y="90"/>
                  </a:cubicBezTo>
                  <a:cubicBezTo>
                    <a:pt x="352" y="93"/>
                    <a:pt x="358" y="88"/>
                    <a:pt x="348" y="93"/>
                  </a:cubicBezTo>
                  <a:cubicBezTo>
                    <a:pt x="337" y="98"/>
                    <a:pt x="343" y="91"/>
                    <a:pt x="332" y="93"/>
                  </a:cubicBezTo>
                  <a:cubicBezTo>
                    <a:pt x="323" y="93"/>
                    <a:pt x="332" y="96"/>
                    <a:pt x="326" y="96"/>
                  </a:cubicBezTo>
                  <a:cubicBezTo>
                    <a:pt x="320" y="96"/>
                    <a:pt x="306" y="101"/>
                    <a:pt x="303" y="107"/>
                  </a:cubicBezTo>
                  <a:cubicBezTo>
                    <a:pt x="299" y="112"/>
                    <a:pt x="300" y="105"/>
                    <a:pt x="296" y="109"/>
                  </a:cubicBezTo>
                  <a:cubicBezTo>
                    <a:pt x="291" y="113"/>
                    <a:pt x="293" y="107"/>
                    <a:pt x="290" y="110"/>
                  </a:cubicBezTo>
                  <a:cubicBezTo>
                    <a:pt x="285" y="113"/>
                    <a:pt x="293" y="113"/>
                    <a:pt x="290" y="115"/>
                  </a:cubicBezTo>
                  <a:cubicBezTo>
                    <a:pt x="285" y="116"/>
                    <a:pt x="294" y="118"/>
                    <a:pt x="288" y="118"/>
                  </a:cubicBezTo>
                  <a:cubicBezTo>
                    <a:pt x="282" y="119"/>
                    <a:pt x="285" y="126"/>
                    <a:pt x="278" y="129"/>
                  </a:cubicBezTo>
                  <a:cubicBezTo>
                    <a:pt x="270" y="132"/>
                    <a:pt x="268" y="135"/>
                    <a:pt x="274" y="135"/>
                  </a:cubicBezTo>
                  <a:cubicBezTo>
                    <a:pt x="281" y="133"/>
                    <a:pt x="270" y="139"/>
                    <a:pt x="278" y="138"/>
                  </a:cubicBezTo>
                  <a:cubicBezTo>
                    <a:pt x="285" y="135"/>
                    <a:pt x="285" y="135"/>
                    <a:pt x="291" y="139"/>
                  </a:cubicBezTo>
                  <a:cubicBezTo>
                    <a:pt x="293" y="141"/>
                    <a:pt x="299" y="141"/>
                    <a:pt x="299" y="136"/>
                  </a:cubicBezTo>
                  <a:close/>
                  <a:moveTo>
                    <a:pt x="207" y="23"/>
                  </a:moveTo>
                  <a:cubicBezTo>
                    <a:pt x="211" y="23"/>
                    <a:pt x="211" y="26"/>
                    <a:pt x="215" y="25"/>
                  </a:cubicBezTo>
                  <a:cubicBezTo>
                    <a:pt x="221" y="21"/>
                    <a:pt x="221" y="20"/>
                    <a:pt x="227" y="21"/>
                  </a:cubicBezTo>
                  <a:cubicBezTo>
                    <a:pt x="232" y="23"/>
                    <a:pt x="235" y="21"/>
                    <a:pt x="226" y="18"/>
                  </a:cubicBezTo>
                  <a:cubicBezTo>
                    <a:pt x="215" y="17"/>
                    <a:pt x="223" y="20"/>
                    <a:pt x="215" y="20"/>
                  </a:cubicBezTo>
                  <a:cubicBezTo>
                    <a:pt x="206" y="21"/>
                    <a:pt x="198" y="23"/>
                    <a:pt x="204" y="25"/>
                  </a:cubicBezTo>
                  <a:cubicBezTo>
                    <a:pt x="207" y="25"/>
                    <a:pt x="206" y="25"/>
                    <a:pt x="207" y="23"/>
                  </a:cubicBezTo>
                  <a:close/>
                  <a:moveTo>
                    <a:pt x="223" y="29"/>
                  </a:moveTo>
                  <a:cubicBezTo>
                    <a:pt x="227" y="28"/>
                    <a:pt x="221" y="32"/>
                    <a:pt x="227" y="31"/>
                  </a:cubicBezTo>
                  <a:cubicBezTo>
                    <a:pt x="233" y="29"/>
                    <a:pt x="232" y="32"/>
                    <a:pt x="235" y="29"/>
                  </a:cubicBezTo>
                  <a:cubicBezTo>
                    <a:pt x="236" y="28"/>
                    <a:pt x="230" y="29"/>
                    <a:pt x="232" y="28"/>
                  </a:cubicBezTo>
                  <a:cubicBezTo>
                    <a:pt x="235" y="26"/>
                    <a:pt x="238" y="28"/>
                    <a:pt x="239" y="25"/>
                  </a:cubicBezTo>
                  <a:cubicBezTo>
                    <a:pt x="242" y="23"/>
                    <a:pt x="244" y="25"/>
                    <a:pt x="252" y="23"/>
                  </a:cubicBezTo>
                  <a:cubicBezTo>
                    <a:pt x="259" y="21"/>
                    <a:pt x="255" y="18"/>
                    <a:pt x="249" y="20"/>
                  </a:cubicBezTo>
                  <a:cubicBezTo>
                    <a:pt x="242" y="21"/>
                    <a:pt x="252" y="18"/>
                    <a:pt x="246" y="18"/>
                  </a:cubicBezTo>
                  <a:cubicBezTo>
                    <a:pt x="239" y="17"/>
                    <a:pt x="233" y="20"/>
                    <a:pt x="235" y="20"/>
                  </a:cubicBezTo>
                  <a:cubicBezTo>
                    <a:pt x="238" y="21"/>
                    <a:pt x="239" y="25"/>
                    <a:pt x="230" y="25"/>
                  </a:cubicBezTo>
                  <a:cubicBezTo>
                    <a:pt x="223" y="25"/>
                    <a:pt x="220" y="25"/>
                    <a:pt x="223" y="26"/>
                  </a:cubicBezTo>
                  <a:cubicBezTo>
                    <a:pt x="227" y="28"/>
                    <a:pt x="223" y="28"/>
                    <a:pt x="220" y="28"/>
                  </a:cubicBezTo>
                  <a:cubicBezTo>
                    <a:pt x="217" y="26"/>
                    <a:pt x="212" y="26"/>
                    <a:pt x="217" y="29"/>
                  </a:cubicBezTo>
                  <a:cubicBezTo>
                    <a:pt x="220" y="31"/>
                    <a:pt x="220" y="29"/>
                    <a:pt x="223" y="29"/>
                  </a:cubicBezTo>
                  <a:close/>
                  <a:moveTo>
                    <a:pt x="271" y="28"/>
                  </a:moveTo>
                  <a:cubicBezTo>
                    <a:pt x="268" y="25"/>
                    <a:pt x="267" y="25"/>
                    <a:pt x="261" y="28"/>
                  </a:cubicBezTo>
                  <a:cubicBezTo>
                    <a:pt x="256" y="29"/>
                    <a:pt x="276" y="32"/>
                    <a:pt x="271" y="28"/>
                  </a:cubicBezTo>
                  <a:close/>
                  <a:moveTo>
                    <a:pt x="246" y="14"/>
                  </a:moveTo>
                  <a:cubicBezTo>
                    <a:pt x="249" y="11"/>
                    <a:pt x="253" y="12"/>
                    <a:pt x="249" y="14"/>
                  </a:cubicBezTo>
                  <a:cubicBezTo>
                    <a:pt x="246" y="15"/>
                    <a:pt x="241" y="17"/>
                    <a:pt x="246" y="14"/>
                  </a:cubicBezTo>
                  <a:close/>
                  <a:moveTo>
                    <a:pt x="352" y="20"/>
                  </a:moveTo>
                  <a:cubicBezTo>
                    <a:pt x="360" y="18"/>
                    <a:pt x="364" y="20"/>
                    <a:pt x="364" y="15"/>
                  </a:cubicBezTo>
                  <a:cubicBezTo>
                    <a:pt x="364" y="12"/>
                    <a:pt x="357" y="11"/>
                    <a:pt x="354" y="14"/>
                  </a:cubicBezTo>
                  <a:cubicBezTo>
                    <a:pt x="352" y="17"/>
                    <a:pt x="349" y="14"/>
                    <a:pt x="343" y="18"/>
                  </a:cubicBezTo>
                  <a:cubicBezTo>
                    <a:pt x="338" y="20"/>
                    <a:pt x="344" y="21"/>
                    <a:pt x="352" y="20"/>
                  </a:cubicBezTo>
                  <a:close/>
                  <a:moveTo>
                    <a:pt x="338" y="4"/>
                  </a:moveTo>
                  <a:cubicBezTo>
                    <a:pt x="343" y="3"/>
                    <a:pt x="354" y="3"/>
                    <a:pt x="352" y="4"/>
                  </a:cubicBezTo>
                  <a:cubicBezTo>
                    <a:pt x="349" y="7"/>
                    <a:pt x="337" y="4"/>
                    <a:pt x="338" y="4"/>
                  </a:cubicBezTo>
                  <a:close/>
                  <a:moveTo>
                    <a:pt x="305" y="3"/>
                  </a:moveTo>
                  <a:cubicBezTo>
                    <a:pt x="306" y="0"/>
                    <a:pt x="317" y="0"/>
                    <a:pt x="317" y="3"/>
                  </a:cubicBezTo>
                  <a:cubicBezTo>
                    <a:pt x="316" y="4"/>
                    <a:pt x="303" y="6"/>
                    <a:pt x="305" y="3"/>
                  </a:cubicBezTo>
                  <a:close/>
                  <a:moveTo>
                    <a:pt x="329" y="17"/>
                  </a:moveTo>
                  <a:cubicBezTo>
                    <a:pt x="334" y="17"/>
                    <a:pt x="341" y="11"/>
                    <a:pt x="328" y="14"/>
                  </a:cubicBezTo>
                  <a:cubicBezTo>
                    <a:pt x="317" y="17"/>
                    <a:pt x="325" y="18"/>
                    <a:pt x="329" y="17"/>
                  </a:cubicBezTo>
                  <a:close/>
                  <a:moveTo>
                    <a:pt x="328" y="25"/>
                  </a:moveTo>
                  <a:cubicBezTo>
                    <a:pt x="334" y="26"/>
                    <a:pt x="332" y="23"/>
                    <a:pt x="337" y="23"/>
                  </a:cubicBezTo>
                  <a:cubicBezTo>
                    <a:pt x="341" y="23"/>
                    <a:pt x="340" y="14"/>
                    <a:pt x="331" y="18"/>
                  </a:cubicBezTo>
                  <a:cubicBezTo>
                    <a:pt x="322" y="21"/>
                    <a:pt x="319" y="14"/>
                    <a:pt x="316" y="21"/>
                  </a:cubicBezTo>
                  <a:cubicBezTo>
                    <a:pt x="313" y="29"/>
                    <a:pt x="322" y="23"/>
                    <a:pt x="328" y="25"/>
                  </a:cubicBezTo>
                  <a:close/>
                  <a:moveTo>
                    <a:pt x="241" y="29"/>
                  </a:moveTo>
                  <a:cubicBezTo>
                    <a:pt x="246" y="28"/>
                    <a:pt x="246" y="29"/>
                    <a:pt x="242" y="31"/>
                  </a:cubicBezTo>
                  <a:cubicBezTo>
                    <a:pt x="239" y="34"/>
                    <a:pt x="236" y="29"/>
                    <a:pt x="241" y="29"/>
                  </a:cubicBezTo>
                  <a:close/>
                  <a:moveTo>
                    <a:pt x="246" y="32"/>
                  </a:moveTo>
                  <a:cubicBezTo>
                    <a:pt x="250" y="29"/>
                    <a:pt x="258" y="34"/>
                    <a:pt x="252" y="34"/>
                  </a:cubicBezTo>
                  <a:cubicBezTo>
                    <a:pt x="246" y="34"/>
                    <a:pt x="239" y="34"/>
                    <a:pt x="246" y="32"/>
                  </a:cubicBezTo>
                  <a:close/>
                  <a:moveTo>
                    <a:pt x="297" y="32"/>
                  </a:moveTo>
                  <a:cubicBezTo>
                    <a:pt x="302" y="32"/>
                    <a:pt x="299" y="26"/>
                    <a:pt x="296" y="28"/>
                  </a:cubicBezTo>
                  <a:cubicBezTo>
                    <a:pt x="293" y="28"/>
                    <a:pt x="288" y="26"/>
                    <a:pt x="288" y="29"/>
                  </a:cubicBezTo>
                  <a:cubicBezTo>
                    <a:pt x="287" y="34"/>
                    <a:pt x="291" y="31"/>
                    <a:pt x="297" y="32"/>
                  </a:cubicBezTo>
                  <a:close/>
                  <a:moveTo>
                    <a:pt x="305" y="31"/>
                  </a:moveTo>
                  <a:cubicBezTo>
                    <a:pt x="309" y="32"/>
                    <a:pt x="303" y="28"/>
                    <a:pt x="311" y="28"/>
                  </a:cubicBezTo>
                  <a:cubicBezTo>
                    <a:pt x="317" y="28"/>
                    <a:pt x="317" y="26"/>
                    <a:pt x="309" y="25"/>
                  </a:cubicBezTo>
                  <a:cubicBezTo>
                    <a:pt x="303" y="25"/>
                    <a:pt x="296" y="25"/>
                    <a:pt x="299" y="28"/>
                  </a:cubicBezTo>
                  <a:cubicBezTo>
                    <a:pt x="300" y="29"/>
                    <a:pt x="300" y="29"/>
                    <a:pt x="305" y="31"/>
                  </a:cubicBezTo>
                  <a:close/>
                  <a:moveTo>
                    <a:pt x="313" y="31"/>
                  </a:moveTo>
                  <a:cubicBezTo>
                    <a:pt x="308" y="34"/>
                    <a:pt x="314" y="34"/>
                    <a:pt x="319" y="34"/>
                  </a:cubicBezTo>
                  <a:cubicBezTo>
                    <a:pt x="325" y="32"/>
                    <a:pt x="319" y="31"/>
                    <a:pt x="314" y="31"/>
                  </a:cubicBezTo>
                  <a:cubicBezTo>
                    <a:pt x="313" y="31"/>
                    <a:pt x="313" y="31"/>
                    <a:pt x="313" y="31"/>
                  </a:cubicBezTo>
                  <a:close/>
                  <a:moveTo>
                    <a:pt x="299" y="9"/>
                  </a:moveTo>
                  <a:cubicBezTo>
                    <a:pt x="302" y="9"/>
                    <a:pt x="303" y="9"/>
                    <a:pt x="308" y="9"/>
                  </a:cubicBezTo>
                  <a:cubicBezTo>
                    <a:pt x="313" y="9"/>
                    <a:pt x="309" y="9"/>
                    <a:pt x="305" y="7"/>
                  </a:cubicBezTo>
                  <a:cubicBezTo>
                    <a:pt x="300" y="6"/>
                    <a:pt x="302" y="6"/>
                    <a:pt x="297" y="7"/>
                  </a:cubicBezTo>
                  <a:cubicBezTo>
                    <a:pt x="294" y="9"/>
                    <a:pt x="294" y="9"/>
                    <a:pt x="299" y="9"/>
                  </a:cubicBezTo>
                  <a:close/>
                  <a:moveTo>
                    <a:pt x="293" y="12"/>
                  </a:moveTo>
                  <a:cubicBezTo>
                    <a:pt x="294" y="14"/>
                    <a:pt x="296" y="12"/>
                    <a:pt x="303" y="11"/>
                  </a:cubicBezTo>
                  <a:cubicBezTo>
                    <a:pt x="306" y="11"/>
                    <a:pt x="299" y="9"/>
                    <a:pt x="294" y="9"/>
                  </a:cubicBezTo>
                  <a:cubicBezTo>
                    <a:pt x="288" y="9"/>
                    <a:pt x="296" y="12"/>
                    <a:pt x="291" y="11"/>
                  </a:cubicBezTo>
                  <a:cubicBezTo>
                    <a:pt x="288" y="11"/>
                    <a:pt x="284" y="11"/>
                    <a:pt x="285" y="12"/>
                  </a:cubicBezTo>
                  <a:cubicBezTo>
                    <a:pt x="288" y="14"/>
                    <a:pt x="288" y="11"/>
                    <a:pt x="293" y="12"/>
                  </a:cubicBezTo>
                  <a:close/>
                  <a:moveTo>
                    <a:pt x="305" y="14"/>
                  </a:moveTo>
                  <a:cubicBezTo>
                    <a:pt x="306" y="14"/>
                    <a:pt x="313" y="15"/>
                    <a:pt x="311" y="17"/>
                  </a:cubicBezTo>
                  <a:cubicBezTo>
                    <a:pt x="308" y="17"/>
                    <a:pt x="303" y="15"/>
                    <a:pt x="305" y="14"/>
                  </a:cubicBezTo>
                  <a:close/>
                  <a:moveTo>
                    <a:pt x="313" y="20"/>
                  </a:moveTo>
                  <a:cubicBezTo>
                    <a:pt x="314" y="20"/>
                    <a:pt x="316" y="17"/>
                    <a:pt x="308" y="18"/>
                  </a:cubicBezTo>
                  <a:cubicBezTo>
                    <a:pt x="300" y="20"/>
                    <a:pt x="309" y="20"/>
                    <a:pt x="313" y="20"/>
                  </a:cubicBezTo>
                  <a:close/>
                  <a:moveTo>
                    <a:pt x="296" y="17"/>
                  </a:moveTo>
                  <a:cubicBezTo>
                    <a:pt x="299" y="17"/>
                    <a:pt x="299" y="18"/>
                    <a:pt x="305" y="18"/>
                  </a:cubicBezTo>
                  <a:cubicBezTo>
                    <a:pt x="311" y="17"/>
                    <a:pt x="306" y="17"/>
                    <a:pt x="303" y="15"/>
                  </a:cubicBezTo>
                  <a:cubicBezTo>
                    <a:pt x="299" y="15"/>
                    <a:pt x="293" y="14"/>
                    <a:pt x="291" y="14"/>
                  </a:cubicBezTo>
                  <a:cubicBezTo>
                    <a:pt x="290" y="15"/>
                    <a:pt x="294" y="15"/>
                    <a:pt x="296" y="17"/>
                  </a:cubicBezTo>
                  <a:close/>
                  <a:moveTo>
                    <a:pt x="284" y="17"/>
                  </a:moveTo>
                  <a:cubicBezTo>
                    <a:pt x="287" y="17"/>
                    <a:pt x="282" y="17"/>
                    <a:pt x="290" y="18"/>
                  </a:cubicBezTo>
                  <a:cubicBezTo>
                    <a:pt x="299" y="20"/>
                    <a:pt x="297" y="21"/>
                    <a:pt x="302" y="20"/>
                  </a:cubicBezTo>
                  <a:cubicBezTo>
                    <a:pt x="305" y="18"/>
                    <a:pt x="302" y="20"/>
                    <a:pt x="299" y="18"/>
                  </a:cubicBezTo>
                  <a:cubicBezTo>
                    <a:pt x="294" y="17"/>
                    <a:pt x="291" y="15"/>
                    <a:pt x="287" y="15"/>
                  </a:cubicBezTo>
                  <a:cubicBezTo>
                    <a:pt x="284" y="17"/>
                    <a:pt x="281" y="12"/>
                    <a:pt x="278" y="15"/>
                  </a:cubicBezTo>
                  <a:cubicBezTo>
                    <a:pt x="276" y="17"/>
                    <a:pt x="281" y="15"/>
                    <a:pt x="284" y="17"/>
                  </a:cubicBezTo>
                  <a:close/>
                  <a:moveTo>
                    <a:pt x="278" y="20"/>
                  </a:moveTo>
                  <a:cubicBezTo>
                    <a:pt x="281" y="20"/>
                    <a:pt x="279" y="21"/>
                    <a:pt x="282" y="20"/>
                  </a:cubicBezTo>
                  <a:cubicBezTo>
                    <a:pt x="285" y="20"/>
                    <a:pt x="290" y="20"/>
                    <a:pt x="288" y="20"/>
                  </a:cubicBezTo>
                  <a:cubicBezTo>
                    <a:pt x="287" y="20"/>
                    <a:pt x="282" y="17"/>
                    <a:pt x="281" y="18"/>
                  </a:cubicBezTo>
                  <a:cubicBezTo>
                    <a:pt x="279" y="20"/>
                    <a:pt x="276" y="17"/>
                    <a:pt x="273" y="18"/>
                  </a:cubicBezTo>
                  <a:cubicBezTo>
                    <a:pt x="273" y="20"/>
                    <a:pt x="274" y="20"/>
                    <a:pt x="278" y="20"/>
                  </a:cubicBezTo>
                  <a:close/>
                  <a:moveTo>
                    <a:pt x="296" y="21"/>
                  </a:moveTo>
                  <a:cubicBezTo>
                    <a:pt x="299" y="21"/>
                    <a:pt x="294" y="20"/>
                    <a:pt x="291" y="20"/>
                  </a:cubicBezTo>
                  <a:cubicBezTo>
                    <a:pt x="287" y="20"/>
                    <a:pt x="285" y="21"/>
                    <a:pt x="287" y="21"/>
                  </a:cubicBezTo>
                  <a:cubicBezTo>
                    <a:pt x="288" y="23"/>
                    <a:pt x="293" y="21"/>
                    <a:pt x="296" y="21"/>
                  </a:cubicBezTo>
                  <a:close/>
                  <a:moveTo>
                    <a:pt x="302" y="23"/>
                  </a:moveTo>
                  <a:cubicBezTo>
                    <a:pt x="297" y="23"/>
                    <a:pt x="302" y="21"/>
                    <a:pt x="305" y="21"/>
                  </a:cubicBezTo>
                  <a:cubicBezTo>
                    <a:pt x="306" y="21"/>
                    <a:pt x="306" y="25"/>
                    <a:pt x="302" y="23"/>
                  </a:cubicBezTo>
                  <a:close/>
                  <a:moveTo>
                    <a:pt x="276" y="23"/>
                  </a:moveTo>
                  <a:cubicBezTo>
                    <a:pt x="274" y="21"/>
                    <a:pt x="271" y="23"/>
                    <a:pt x="273" y="23"/>
                  </a:cubicBezTo>
                  <a:cubicBezTo>
                    <a:pt x="274" y="25"/>
                    <a:pt x="270" y="26"/>
                    <a:pt x="276" y="25"/>
                  </a:cubicBezTo>
                  <a:cubicBezTo>
                    <a:pt x="279" y="25"/>
                    <a:pt x="278" y="25"/>
                    <a:pt x="276" y="23"/>
                  </a:cubicBezTo>
                  <a:close/>
                  <a:moveTo>
                    <a:pt x="1273" y="256"/>
                  </a:moveTo>
                  <a:cubicBezTo>
                    <a:pt x="1273" y="256"/>
                    <a:pt x="1273" y="256"/>
                    <a:pt x="1273" y="256"/>
                  </a:cubicBezTo>
                  <a:cubicBezTo>
                    <a:pt x="1278" y="252"/>
                    <a:pt x="1278" y="252"/>
                    <a:pt x="1275" y="247"/>
                  </a:cubicBezTo>
                  <a:cubicBezTo>
                    <a:pt x="1270" y="242"/>
                    <a:pt x="1280" y="241"/>
                    <a:pt x="1283" y="250"/>
                  </a:cubicBezTo>
                  <a:cubicBezTo>
                    <a:pt x="1287" y="259"/>
                    <a:pt x="1301" y="244"/>
                    <a:pt x="1305" y="256"/>
                  </a:cubicBezTo>
                  <a:cubicBezTo>
                    <a:pt x="1311" y="269"/>
                    <a:pt x="1316" y="261"/>
                    <a:pt x="1321" y="267"/>
                  </a:cubicBezTo>
                  <a:cubicBezTo>
                    <a:pt x="1324" y="273"/>
                    <a:pt x="1334" y="267"/>
                    <a:pt x="1334" y="258"/>
                  </a:cubicBezTo>
                  <a:cubicBezTo>
                    <a:pt x="1334" y="247"/>
                    <a:pt x="1343" y="255"/>
                    <a:pt x="1351" y="247"/>
                  </a:cubicBezTo>
                  <a:cubicBezTo>
                    <a:pt x="1359" y="237"/>
                    <a:pt x="1348" y="245"/>
                    <a:pt x="1342" y="236"/>
                  </a:cubicBezTo>
                  <a:cubicBezTo>
                    <a:pt x="1337" y="230"/>
                    <a:pt x="1330" y="230"/>
                    <a:pt x="1321" y="230"/>
                  </a:cubicBezTo>
                  <a:cubicBezTo>
                    <a:pt x="1310" y="230"/>
                    <a:pt x="1330" y="247"/>
                    <a:pt x="1318" y="239"/>
                  </a:cubicBezTo>
                  <a:cubicBezTo>
                    <a:pt x="1305" y="233"/>
                    <a:pt x="1324" y="228"/>
                    <a:pt x="1304" y="219"/>
                  </a:cubicBezTo>
                  <a:cubicBezTo>
                    <a:pt x="1293" y="213"/>
                    <a:pt x="1283" y="208"/>
                    <a:pt x="1273" y="203"/>
                  </a:cubicBezTo>
                  <a:cubicBezTo>
                    <a:pt x="1273" y="203"/>
                    <a:pt x="1273" y="203"/>
                    <a:pt x="1273" y="203"/>
                  </a:cubicBezTo>
                  <a:cubicBezTo>
                    <a:pt x="1266" y="199"/>
                    <a:pt x="1258" y="196"/>
                    <a:pt x="1249" y="194"/>
                  </a:cubicBezTo>
                  <a:cubicBezTo>
                    <a:pt x="1232" y="189"/>
                    <a:pt x="1244" y="191"/>
                    <a:pt x="1222" y="189"/>
                  </a:cubicBezTo>
                  <a:cubicBezTo>
                    <a:pt x="1197" y="188"/>
                    <a:pt x="1203" y="178"/>
                    <a:pt x="1197" y="189"/>
                  </a:cubicBezTo>
                  <a:cubicBezTo>
                    <a:pt x="1190" y="200"/>
                    <a:pt x="1209" y="194"/>
                    <a:pt x="1199" y="203"/>
                  </a:cubicBezTo>
                  <a:cubicBezTo>
                    <a:pt x="1188" y="213"/>
                    <a:pt x="1193" y="200"/>
                    <a:pt x="1184" y="200"/>
                  </a:cubicBezTo>
                  <a:cubicBezTo>
                    <a:pt x="1174" y="200"/>
                    <a:pt x="1187" y="189"/>
                    <a:pt x="1171" y="194"/>
                  </a:cubicBezTo>
                  <a:cubicBezTo>
                    <a:pt x="1156" y="200"/>
                    <a:pt x="1153" y="188"/>
                    <a:pt x="1133" y="192"/>
                  </a:cubicBezTo>
                  <a:cubicBezTo>
                    <a:pt x="1114" y="197"/>
                    <a:pt x="1112" y="191"/>
                    <a:pt x="1115" y="186"/>
                  </a:cubicBezTo>
                  <a:cubicBezTo>
                    <a:pt x="1118" y="180"/>
                    <a:pt x="1103" y="168"/>
                    <a:pt x="1071" y="174"/>
                  </a:cubicBezTo>
                  <a:cubicBezTo>
                    <a:pt x="1040" y="180"/>
                    <a:pt x="1042" y="161"/>
                    <a:pt x="1031" y="157"/>
                  </a:cubicBezTo>
                  <a:cubicBezTo>
                    <a:pt x="1021" y="152"/>
                    <a:pt x="1021" y="157"/>
                    <a:pt x="1002" y="152"/>
                  </a:cubicBezTo>
                  <a:cubicBezTo>
                    <a:pt x="984" y="147"/>
                    <a:pt x="981" y="150"/>
                    <a:pt x="967" y="147"/>
                  </a:cubicBezTo>
                  <a:cubicBezTo>
                    <a:pt x="954" y="143"/>
                    <a:pt x="969" y="152"/>
                    <a:pt x="954" y="152"/>
                  </a:cubicBezTo>
                  <a:cubicBezTo>
                    <a:pt x="938" y="152"/>
                    <a:pt x="966" y="171"/>
                    <a:pt x="951" y="166"/>
                  </a:cubicBezTo>
                  <a:cubicBezTo>
                    <a:pt x="934" y="161"/>
                    <a:pt x="940" y="169"/>
                    <a:pt x="928" y="164"/>
                  </a:cubicBezTo>
                  <a:cubicBezTo>
                    <a:pt x="914" y="161"/>
                    <a:pt x="914" y="174"/>
                    <a:pt x="902" y="164"/>
                  </a:cubicBezTo>
                  <a:cubicBezTo>
                    <a:pt x="890" y="155"/>
                    <a:pt x="893" y="186"/>
                    <a:pt x="879" y="174"/>
                  </a:cubicBezTo>
                  <a:cubicBezTo>
                    <a:pt x="865" y="161"/>
                    <a:pt x="864" y="157"/>
                    <a:pt x="856" y="154"/>
                  </a:cubicBezTo>
                  <a:cubicBezTo>
                    <a:pt x="847" y="150"/>
                    <a:pt x="861" y="166"/>
                    <a:pt x="852" y="158"/>
                  </a:cubicBezTo>
                  <a:cubicBezTo>
                    <a:pt x="844" y="152"/>
                    <a:pt x="827" y="146"/>
                    <a:pt x="803" y="144"/>
                  </a:cubicBezTo>
                  <a:cubicBezTo>
                    <a:pt x="766" y="141"/>
                    <a:pt x="797" y="136"/>
                    <a:pt x="785" y="135"/>
                  </a:cubicBezTo>
                  <a:cubicBezTo>
                    <a:pt x="772" y="133"/>
                    <a:pt x="762" y="133"/>
                    <a:pt x="751" y="135"/>
                  </a:cubicBezTo>
                  <a:cubicBezTo>
                    <a:pt x="740" y="136"/>
                    <a:pt x="747" y="126"/>
                    <a:pt x="739" y="130"/>
                  </a:cubicBezTo>
                  <a:cubicBezTo>
                    <a:pt x="731" y="135"/>
                    <a:pt x="733" y="127"/>
                    <a:pt x="722" y="129"/>
                  </a:cubicBezTo>
                  <a:cubicBezTo>
                    <a:pt x="712" y="132"/>
                    <a:pt x="724" y="136"/>
                    <a:pt x="704" y="139"/>
                  </a:cubicBezTo>
                  <a:cubicBezTo>
                    <a:pt x="686" y="143"/>
                    <a:pt x="686" y="139"/>
                    <a:pt x="704" y="132"/>
                  </a:cubicBezTo>
                  <a:cubicBezTo>
                    <a:pt x="722" y="124"/>
                    <a:pt x="718" y="121"/>
                    <a:pt x="734" y="116"/>
                  </a:cubicBezTo>
                  <a:cubicBezTo>
                    <a:pt x="750" y="112"/>
                    <a:pt x="750" y="102"/>
                    <a:pt x="747" y="96"/>
                  </a:cubicBezTo>
                  <a:cubicBezTo>
                    <a:pt x="743" y="91"/>
                    <a:pt x="739" y="94"/>
                    <a:pt x="731" y="88"/>
                  </a:cubicBezTo>
                  <a:cubicBezTo>
                    <a:pt x="725" y="82"/>
                    <a:pt x="719" y="88"/>
                    <a:pt x="710" y="85"/>
                  </a:cubicBezTo>
                  <a:cubicBezTo>
                    <a:pt x="701" y="84"/>
                    <a:pt x="705" y="88"/>
                    <a:pt x="695" y="90"/>
                  </a:cubicBezTo>
                  <a:cubicBezTo>
                    <a:pt x="678" y="91"/>
                    <a:pt x="708" y="82"/>
                    <a:pt x="689" y="82"/>
                  </a:cubicBezTo>
                  <a:cubicBezTo>
                    <a:pt x="670" y="81"/>
                    <a:pt x="676" y="79"/>
                    <a:pt x="686" y="76"/>
                  </a:cubicBezTo>
                  <a:cubicBezTo>
                    <a:pt x="693" y="74"/>
                    <a:pt x="676" y="66"/>
                    <a:pt x="661" y="73"/>
                  </a:cubicBezTo>
                  <a:cubicBezTo>
                    <a:pt x="637" y="84"/>
                    <a:pt x="651" y="88"/>
                    <a:pt x="640" y="88"/>
                  </a:cubicBezTo>
                  <a:cubicBezTo>
                    <a:pt x="617" y="90"/>
                    <a:pt x="643" y="90"/>
                    <a:pt x="622" y="94"/>
                  </a:cubicBezTo>
                  <a:cubicBezTo>
                    <a:pt x="600" y="99"/>
                    <a:pt x="625" y="90"/>
                    <a:pt x="596" y="94"/>
                  </a:cubicBezTo>
                  <a:cubicBezTo>
                    <a:pt x="568" y="98"/>
                    <a:pt x="599" y="101"/>
                    <a:pt x="570" y="104"/>
                  </a:cubicBezTo>
                  <a:cubicBezTo>
                    <a:pt x="539" y="105"/>
                    <a:pt x="553" y="110"/>
                    <a:pt x="538" y="110"/>
                  </a:cubicBezTo>
                  <a:cubicBezTo>
                    <a:pt x="524" y="112"/>
                    <a:pt x="523" y="124"/>
                    <a:pt x="532" y="126"/>
                  </a:cubicBezTo>
                  <a:cubicBezTo>
                    <a:pt x="539" y="126"/>
                    <a:pt x="535" y="129"/>
                    <a:pt x="524" y="132"/>
                  </a:cubicBezTo>
                  <a:cubicBezTo>
                    <a:pt x="508" y="135"/>
                    <a:pt x="488" y="130"/>
                    <a:pt x="483" y="138"/>
                  </a:cubicBezTo>
                  <a:cubicBezTo>
                    <a:pt x="477" y="144"/>
                    <a:pt x="491" y="138"/>
                    <a:pt x="486" y="147"/>
                  </a:cubicBezTo>
                  <a:cubicBezTo>
                    <a:pt x="480" y="155"/>
                    <a:pt x="497" y="150"/>
                    <a:pt x="497" y="157"/>
                  </a:cubicBezTo>
                  <a:cubicBezTo>
                    <a:pt x="498" y="164"/>
                    <a:pt x="512" y="157"/>
                    <a:pt x="508" y="166"/>
                  </a:cubicBezTo>
                  <a:cubicBezTo>
                    <a:pt x="501" y="177"/>
                    <a:pt x="517" y="175"/>
                    <a:pt x="508" y="183"/>
                  </a:cubicBezTo>
                  <a:cubicBezTo>
                    <a:pt x="497" y="192"/>
                    <a:pt x="512" y="171"/>
                    <a:pt x="501" y="174"/>
                  </a:cubicBezTo>
                  <a:cubicBezTo>
                    <a:pt x="491" y="178"/>
                    <a:pt x="512" y="163"/>
                    <a:pt x="498" y="163"/>
                  </a:cubicBezTo>
                  <a:cubicBezTo>
                    <a:pt x="486" y="163"/>
                    <a:pt x="491" y="155"/>
                    <a:pt x="474" y="154"/>
                  </a:cubicBezTo>
                  <a:cubicBezTo>
                    <a:pt x="456" y="150"/>
                    <a:pt x="462" y="161"/>
                    <a:pt x="457" y="160"/>
                  </a:cubicBezTo>
                  <a:cubicBezTo>
                    <a:pt x="450" y="157"/>
                    <a:pt x="442" y="163"/>
                    <a:pt x="454" y="166"/>
                  </a:cubicBezTo>
                  <a:cubicBezTo>
                    <a:pt x="466" y="171"/>
                    <a:pt x="459" y="172"/>
                    <a:pt x="448" y="171"/>
                  </a:cubicBezTo>
                  <a:cubicBezTo>
                    <a:pt x="436" y="169"/>
                    <a:pt x="448" y="157"/>
                    <a:pt x="445" y="150"/>
                  </a:cubicBezTo>
                  <a:cubicBezTo>
                    <a:pt x="441" y="144"/>
                    <a:pt x="437" y="143"/>
                    <a:pt x="439" y="152"/>
                  </a:cubicBezTo>
                  <a:cubicBezTo>
                    <a:pt x="444" y="164"/>
                    <a:pt x="419" y="158"/>
                    <a:pt x="428" y="169"/>
                  </a:cubicBezTo>
                  <a:cubicBezTo>
                    <a:pt x="434" y="178"/>
                    <a:pt x="437" y="178"/>
                    <a:pt x="431" y="186"/>
                  </a:cubicBezTo>
                  <a:cubicBezTo>
                    <a:pt x="424" y="194"/>
                    <a:pt x="431" y="194"/>
                    <a:pt x="431" y="200"/>
                  </a:cubicBezTo>
                  <a:cubicBezTo>
                    <a:pt x="430" y="206"/>
                    <a:pt x="445" y="196"/>
                    <a:pt x="456" y="202"/>
                  </a:cubicBezTo>
                  <a:cubicBezTo>
                    <a:pt x="468" y="209"/>
                    <a:pt x="463" y="211"/>
                    <a:pt x="462" y="214"/>
                  </a:cubicBezTo>
                  <a:cubicBezTo>
                    <a:pt x="460" y="217"/>
                    <a:pt x="456" y="225"/>
                    <a:pt x="457" y="217"/>
                  </a:cubicBezTo>
                  <a:cubicBezTo>
                    <a:pt x="460" y="209"/>
                    <a:pt x="457" y="200"/>
                    <a:pt x="442" y="205"/>
                  </a:cubicBezTo>
                  <a:cubicBezTo>
                    <a:pt x="428" y="209"/>
                    <a:pt x="444" y="219"/>
                    <a:pt x="436" y="222"/>
                  </a:cubicBezTo>
                  <a:cubicBezTo>
                    <a:pt x="428" y="227"/>
                    <a:pt x="434" y="231"/>
                    <a:pt x="425" y="234"/>
                  </a:cubicBezTo>
                  <a:cubicBezTo>
                    <a:pt x="416" y="239"/>
                    <a:pt x="425" y="244"/>
                    <a:pt x="407" y="241"/>
                  </a:cubicBezTo>
                  <a:cubicBezTo>
                    <a:pt x="387" y="237"/>
                    <a:pt x="413" y="241"/>
                    <a:pt x="418" y="230"/>
                  </a:cubicBezTo>
                  <a:cubicBezTo>
                    <a:pt x="424" y="219"/>
                    <a:pt x="427" y="225"/>
                    <a:pt x="427" y="216"/>
                  </a:cubicBezTo>
                  <a:cubicBezTo>
                    <a:pt x="428" y="206"/>
                    <a:pt x="419" y="206"/>
                    <a:pt x="421" y="196"/>
                  </a:cubicBezTo>
                  <a:cubicBezTo>
                    <a:pt x="422" y="183"/>
                    <a:pt x="425" y="177"/>
                    <a:pt x="418" y="169"/>
                  </a:cubicBezTo>
                  <a:cubicBezTo>
                    <a:pt x="409" y="163"/>
                    <a:pt x="424" y="164"/>
                    <a:pt x="424" y="154"/>
                  </a:cubicBezTo>
                  <a:cubicBezTo>
                    <a:pt x="424" y="141"/>
                    <a:pt x="406" y="147"/>
                    <a:pt x="398" y="146"/>
                  </a:cubicBezTo>
                  <a:cubicBezTo>
                    <a:pt x="389" y="143"/>
                    <a:pt x="392" y="164"/>
                    <a:pt x="381" y="169"/>
                  </a:cubicBezTo>
                  <a:cubicBezTo>
                    <a:pt x="364" y="175"/>
                    <a:pt x="384" y="175"/>
                    <a:pt x="376" y="186"/>
                  </a:cubicBezTo>
                  <a:cubicBezTo>
                    <a:pt x="369" y="199"/>
                    <a:pt x="398" y="199"/>
                    <a:pt x="392" y="209"/>
                  </a:cubicBezTo>
                  <a:cubicBezTo>
                    <a:pt x="384" y="219"/>
                    <a:pt x="389" y="209"/>
                    <a:pt x="361" y="199"/>
                  </a:cubicBezTo>
                  <a:cubicBezTo>
                    <a:pt x="332" y="186"/>
                    <a:pt x="319" y="192"/>
                    <a:pt x="326" y="200"/>
                  </a:cubicBezTo>
                  <a:cubicBezTo>
                    <a:pt x="331" y="205"/>
                    <a:pt x="316" y="216"/>
                    <a:pt x="316" y="208"/>
                  </a:cubicBezTo>
                  <a:cubicBezTo>
                    <a:pt x="316" y="199"/>
                    <a:pt x="311" y="202"/>
                    <a:pt x="302" y="208"/>
                  </a:cubicBezTo>
                  <a:cubicBezTo>
                    <a:pt x="293" y="214"/>
                    <a:pt x="294" y="202"/>
                    <a:pt x="282" y="211"/>
                  </a:cubicBezTo>
                  <a:cubicBezTo>
                    <a:pt x="270" y="219"/>
                    <a:pt x="270" y="208"/>
                    <a:pt x="276" y="203"/>
                  </a:cubicBezTo>
                  <a:cubicBezTo>
                    <a:pt x="281" y="200"/>
                    <a:pt x="270" y="202"/>
                    <a:pt x="250" y="213"/>
                  </a:cubicBezTo>
                  <a:cubicBezTo>
                    <a:pt x="230" y="222"/>
                    <a:pt x="227" y="214"/>
                    <a:pt x="224" y="227"/>
                  </a:cubicBezTo>
                  <a:cubicBezTo>
                    <a:pt x="221" y="239"/>
                    <a:pt x="220" y="230"/>
                    <a:pt x="214" y="233"/>
                  </a:cubicBezTo>
                  <a:cubicBezTo>
                    <a:pt x="206" y="237"/>
                    <a:pt x="211" y="231"/>
                    <a:pt x="204" y="228"/>
                  </a:cubicBezTo>
                  <a:cubicBezTo>
                    <a:pt x="197" y="225"/>
                    <a:pt x="206" y="220"/>
                    <a:pt x="212" y="220"/>
                  </a:cubicBezTo>
                  <a:cubicBezTo>
                    <a:pt x="218" y="220"/>
                    <a:pt x="212" y="208"/>
                    <a:pt x="203" y="209"/>
                  </a:cubicBezTo>
                  <a:cubicBezTo>
                    <a:pt x="194" y="209"/>
                    <a:pt x="185" y="203"/>
                    <a:pt x="192" y="211"/>
                  </a:cubicBezTo>
                  <a:cubicBezTo>
                    <a:pt x="200" y="217"/>
                    <a:pt x="186" y="224"/>
                    <a:pt x="195" y="230"/>
                  </a:cubicBezTo>
                  <a:cubicBezTo>
                    <a:pt x="203" y="234"/>
                    <a:pt x="194" y="236"/>
                    <a:pt x="195" y="245"/>
                  </a:cubicBezTo>
                  <a:cubicBezTo>
                    <a:pt x="197" y="253"/>
                    <a:pt x="189" y="231"/>
                    <a:pt x="176" y="241"/>
                  </a:cubicBezTo>
                  <a:cubicBezTo>
                    <a:pt x="162" y="250"/>
                    <a:pt x="156" y="248"/>
                    <a:pt x="163" y="258"/>
                  </a:cubicBezTo>
                  <a:cubicBezTo>
                    <a:pt x="172" y="267"/>
                    <a:pt x="162" y="269"/>
                    <a:pt x="148" y="261"/>
                  </a:cubicBezTo>
                  <a:cubicBezTo>
                    <a:pt x="133" y="255"/>
                    <a:pt x="130" y="259"/>
                    <a:pt x="136" y="264"/>
                  </a:cubicBezTo>
                  <a:cubicBezTo>
                    <a:pt x="142" y="270"/>
                    <a:pt x="153" y="269"/>
                    <a:pt x="144" y="275"/>
                  </a:cubicBezTo>
                  <a:cubicBezTo>
                    <a:pt x="136" y="279"/>
                    <a:pt x="137" y="269"/>
                    <a:pt x="128" y="267"/>
                  </a:cubicBezTo>
                  <a:cubicBezTo>
                    <a:pt x="118" y="265"/>
                    <a:pt x="125" y="261"/>
                    <a:pt x="121" y="256"/>
                  </a:cubicBezTo>
                  <a:cubicBezTo>
                    <a:pt x="115" y="252"/>
                    <a:pt x="127" y="250"/>
                    <a:pt x="119" y="244"/>
                  </a:cubicBezTo>
                  <a:cubicBezTo>
                    <a:pt x="112" y="237"/>
                    <a:pt x="104" y="236"/>
                    <a:pt x="102" y="230"/>
                  </a:cubicBezTo>
                  <a:cubicBezTo>
                    <a:pt x="101" y="224"/>
                    <a:pt x="102" y="234"/>
                    <a:pt x="118" y="237"/>
                  </a:cubicBezTo>
                  <a:cubicBezTo>
                    <a:pt x="133" y="239"/>
                    <a:pt x="148" y="250"/>
                    <a:pt x="162" y="242"/>
                  </a:cubicBezTo>
                  <a:cubicBezTo>
                    <a:pt x="176" y="234"/>
                    <a:pt x="180" y="228"/>
                    <a:pt x="165" y="219"/>
                  </a:cubicBezTo>
                  <a:cubicBezTo>
                    <a:pt x="151" y="209"/>
                    <a:pt x="153" y="214"/>
                    <a:pt x="137" y="203"/>
                  </a:cubicBezTo>
                  <a:cubicBezTo>
                    <a:pt x="122" y="194"/>
                    <a:pt x="127" y="202"/>
                    <a:pt x="113" y="199"/>
                  </a:cubicBezTo>
                  <a:cubicBezTo>
                    <a:pt x="101" y="194"/>
                    <a:pt x="113" y="194"/>
                    <a:pt x="104" y="191"/>
                  </a:cubicBezTo>
                  <a:cubicBezTo>
                    <a:pt x="95" y="186"/>
                    <a:pt x="102" y="196"/>
                    <a:pt x="90" y="191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92" y="196"/>
                    <a:pt x="89" y="196"/>
                    <a:pt x="87" y="194"/>
                  </a:cubicBezTo>
                  <a:cubicBezTo>
                    <a:pt x="84" y="194"/>
                    <a:pt x="86" y="194"/>
                    <a:pt x="84" y="196"/>
                  </a:cubicBezTo>
                  <a:cubicBezTo>
                    <a:pt x="83" y="197"/>
                    <a:pt x="78" y="197"/>
                    <a:pt x="78" y="199"/>
                  </a:cubicBezTo>
                  <a:cubicBezTo>
                    <a:pt x="77" y="202"/>
                    <a:pt x="77" y="203"/>
                    <a:pt x="75" y="202"/>
                  </a:cubicBezTo>
                  <a:cubicBezTo>
                    <a:pt x="67" y="206"/>
                    <a:pt x="74" y="203"/>
                    <a:pt x="74" y="205"/>
                  </a:cubicBezTo>
                  <a:cubicBezTo>
                    <a:pt x="75" y="208"/>
                    <a:pt x="70" y="206"/>
                    <a:pt x="72" y="211"/>
                  </a:cubicBezTo>
                  <a:cubicBezTo>
                    <a:pt x="74" y="219"/>
                    <a:pt x="77" y="213"/>
                    <a:pt x="80" y="217"/>
                  </a:cubicBezTo>
                  <a:cubicBezTo>
                    <a:pt x="83" y="222"/>
                    <a:pt x="86" y="220"/>
                    <a:pt x="83" y="224"/>
                  </a:cubicBezTo>
                  <a:cubicBezTo>
                    <a:pt x="80" y="227"/>
                    <a:pt x="74" y="231"/>
                    <a:pt x="77" y="234"/>
                  </a:cubicBezTo>
                  <a:cubicBezTo>
                    <a:pt x="80" y="236"/>
                    <a:pt x="86" y="250"/>
                    <a:pt x="84" y="250"/>
                  </a:cubicBezTo>
                  <a:cubicBezTo>
                    <a:pt x="81" y="250"/>
                    <a:pt x="81" y="250"/>
                    <a:pt x="81" y="252"/>
                  </a:cubicBezTo>
                  <a:cubicBezTo>
                    <a:pt x="83" y="252"/>
                    <a:pt x="81" y="252"/>
                    <a:pt x="81" y="253"/>
                  </a:cubicBezTo>
                  <a:cubicBezTo>
                    <a:pt x="81" y="256"/>
                    <a:pt x="80" y="255"/>
                    <a:pt x="81" y="256"/>
                  </a:cubicBezTo>
                  <a:cubicBezTo>
                    <a:pt x="84" y="258"/>
                    <a:pt x="80" y="258"/>
                    <a:pt x="80" y="259"/>
                  </a:cubicBezTo>
                  <a:cubicBezTo>
                    <a:pt x="81" y="262"/>
                    <a:pt x="87" y="262"/>
                    <a:pt x="84" y="264"/>
                  </a:cubicBezTo>
                  <a:cubicBezTo>
                    <a:pt x="83" y="265"/>
                    <a:pt x="84" y="265"/>
                    <a:pt x="84" y="267"/>
                  </a:cubicBezTo>
                  <a:cubicBezTo>
                    <a:pt x="83" y="269"/>
                    <a:pt x="89" y="269"/>
                    <a:pt x="89" y="272"/>
                  </a:cubicBezTo>
                  <a:cubicBezTo>
                    <a:pt x="87" y="275"/>
                    <a:pt x="81" y="275"/>
                    <a:pt x="84" y="278"/>
                  </a:cubicBezTo>
                  <a:cubicBezTo>
                    <a:pt x="87" y="279"/>
                    <a:pt x="92" y="281"/>
                    <a:pt x="93" y="284"/>
                  </a:cubicBezTo>
                  <a:cubicBezTo>
                    <a:pt x="95" y="287"/>
                    <a:pt x="96" y="286"/>
                    <a:pt x="95" y="289"/>
                  </a:cubicBezTo>
                  <a:cubicBezTo>
                    <a:pt x="93" y="292"/>
                    <a:pt x="89" y="298"/>
                    <a:pt x="80" y="306"/>
                  </a:cubicBezTo>
                  <a:cubicBezTo>
                    <a:pt x="72" y="314"/>
                    <a:pt x="69" y="315"/>
                    <a:pt x="66" y="318"/>
                  </a:cubicBezTo>
                  <a:cubicBezTo>
                    <a:pt x="69" y="320"/>
                    <a:pt x="72" y="315"/>
                    <a:pt x="74" y="317"/>
                  </a:cubicBezTo>
                  <a:cubicBezTo>
                    <a:pt x="74" y="317"/>
                    <a:pt x="72" y="317"/>
                    <a:pt x="72" y="318"/>
                  </a:cubicBezTo>
                  <a:cubicBezTo>
                    <a:pt x="74" y="321"/>
                    <a:pt x="69" y="317"/>
                    <a:pt x="72" y="320"/>
                  </a:cubicBezTo>
                  <a:cubicBezTo>
                    <a:pt x="74" y="323"/>
                    <a:pt x="74" y="320"/>
                    <a:pt x="75" y="323"/>
                  </a:cubicBezTo>
                  <a:cubicBezTo>
                    <a:pt x="77" y="325"/>
                    <a:pt x="81" y="321"/>
                    <a:pt x="83" y="325"/>
                  </a:cubicBezTo>
                  <a:cubicBezTo>
                    <a:pt x="83" y="326"/>
                    <a:pt x="86" y="325"/>
                    <a:pt x="86" y="326"/>
                  </a:cubicBezTo>
                  <a:cubicBezTo>
                    <a:pt x="84" y="328"/>
                    <a:pt x="84" y="328"/>
                    <a:pt x="80" y="326"/>
                  </a:cubicBezTo>
                  <a:cubicBezTo>
                    <a:pt x="74" y="325"/>
                    <a:pt x="77" y="331"/>
                    <a:pt x="74" y="328"/>
                  </a:cubicBezTo>
                  <a:cubicBezTo>
                    <a:pt x="69" y="326"/>
                    <a:pt x="72" y="332"/>
                    <a:pt x="69" y="329"/>
                  </a:cubicBezTo>
                  <a:cubicBezTo>
                    <a:pt x="66" y="328"/>
                    <a:pt x="69" y="331"/>
                    <a:pt x="67" y="332"/>
                  </a:cubicBezTo>
                  <a:cubicBezTo>
                    <a:pt x="70" y="335"/>
                    <a:pt x="66" y="334"/>
                    <a:pt x="66" y="337"/>
                  </a:cubicBezTo>
                  <a:cubicBezTo>
                    <a:pt x="66" y="342"/>
                    <a:pt x="61" y="338"/>
                    <a:pt x="63" y="345"/>
                  </a:cubicBezTo>
                  <a:cubicBezTo>
                    <a:pt x="66" y="349"/>
                    <a:pt x="61" y="346"/>
                    <a:pt x="64" y="351"/>
                  </a:cubicBezTo>
                  <a:cubicBezTo>
                    <a:pt x="67" y="356"/>
                    <a:pt x="64" y="352"/>
                    <a:pt x="63" y="357"/>
                  </a:cubicBezTo>
                  <a:cubicBezTo>
                    <a:pt x="64" y="360"/>
                    <a:pt x="67" y="360"/>
                    <a:pt x="66" y="362"/>
                  </a:cubicBezTo>
                  <a:cubicBezTo>
                    <a:pt x="66" y="363"/>
                    <a:pt x="64" y="366"/>
                    <a:pt x="66" y="366"/>
                  </a:cubicBezTo>
                  <a:cubicBezTo>
                    <a:pt x="67" y="366"/>
                    <a:pt x="66" y="366"/>
                    <a:pt x="67" y="370"/>
                  </a:cubicBezTo>
                  <a:cubicBezTo>
                    <a:pt x="70" y="373"/>
                    <a:pt x="69" y="376"/>
                    <a:pt x="69" y="376"/>
                  </a:cubicBezTo>
                  <a:cubicBezTo>
                    <a:pt x="74" y="374"/>
                    <a:pt x="70" y="377"/>
                    <a:pt x="75" y="377"/>
                  </a:cubicBezTo>
                  <a:cubicBezTo>
                    <a:pt x="81" y="376"/>
                    <a:pt x="77" y="382"/>
                    <a:pt x="81" y="380"/>
                  </a:cubicBezTo>
                  <a:cubicBezTo>
                    <a:pt x="84" y="377"/>
                    <a:pt x="87" y="379"/>
                    <a:pt x="87" y="380"/>
                  </a:cubicBezTo>
                  <a:cubicBezTo>
                    <a:pt x="89" y="382"/>
                    <a:pt x="92" y="380"/>
                    <a:pt x="90" y="384"/>
                  </a:cubicBezTo>
                  <a:cubicBezTo>
                    <a:pt x="89" y="388"/>
                    <a:pt x="93" y="388"/>
                    <a:pt x="90" y="390"/>
                  </a:cubicBezTo>
                  <a:cubicBezTo>
                    <a:pt x="87" y="393"/>
                    <a:pt x="92" y="391"/>
                    <a:pt x="92" y="396"/>
                  </a:cubicBezTo>
                  <a:cubicBezTo>
                    <a:pt x="93" y="402"/>
                    <a:pt x="99" y="401"/>
                    <a:pt x="98" y="402"/>
                  </a:cubicBezTo>
                  <a:cubicBezTo>
                    <a:pt x="95" y="407"/>
                    <a:pt x="102" y="402"/>
                    <a:pt x="102" y="407"/>
                  </a:cubicBezTo>
                  <a:cubicBezTo>
                    <a:pt x="102" y="408"/>
                    <a:pt x="107" y="408"/>
                    <a:pt x="104" y="410"/>
                  </a:cubicBezTo>
                  <a:cubicBezTo>
                    <a:pt x="101" y="412"/>
                    <a:pt x="101" y="415"/>
                    <a:pt x="96" y="412"/>
                  </a:cubicBezTo>
                  <a:cubicBezTo>
                    <a:pt x="95" y="410"/>
                    <a:pt x="93" y="413"/>
                    <a:pt x="95" y="415"/>
                  </a:cubicBezTo>
                  <a:cubicBezTo>
                    <a:pt x="98" y="419"/>
                    <a:pt x="93" y="419"/>
                    <a:pt x="96" y="424"/>
                  </a:cubicBezTo>
                  <a:cubicBezTo>
                    <a:pt x="98" y="425"/>
                    <a:pt x="101" y="427"/>
                    <a:pt x="102" y="424"/>
                  </a:cubicBezTo>
                  <a:cubicBezTo>
                    <a:pt x="102" y="421"/>
                    <a:pt x="105" y="424"/>
                    <a:pt x="109" y="422"/>
                  </a:cubicBezTo>
                  <a:cubicBezTo>
                    <a:pt x="112" y="419"/>
                    <a:pt x="110" y="424"/>
                    <a:pt x="113" y="422"/>
                  </a:cubicBezTo>
                  <a:cubicBezTo>
                    <a:pt x="116" y="419"/>
                    <a:pt x="113" y="425"/>
                    <a:pt x="118" y="427"/>
                  </a:cubicBezTo>
                  <a:cubicBezTo>
                    <a:pt x="121" y="429"/>
                    <a:pt x="115" y="430"/>
                    <a:pt x="116" y="432"/>
                  </a:cubicBezTo>
                  <a:cubicBezTo>
                    <a:pt x="119" y="435"/>
                    <a:pt x="116" y="435"/>
                    <a:pt x="119" y="435"/>
                  </a:cubicBezTo>
                  <a:cubicBezTo>
                    <a:pt x="122" y="436"/>
                    <a:pt x="122" y="433"/>
                    <a:pt x="125" y="438"/>
                  </a:cubicBezTo>
                  <a:cubicBezTo>
                    <a:pt x="128" y="441"/>
                    <a:pt x="125" y="447"/>
                    <a:pt x="128" y="446"/>
                  </a:cubicBezTo>
                  <a:cubicBezTo>
                    <a:pt x="133" y="444"/>
                    <a:pt x="133" y="449"/>
                    <a:pt x="139" y="446"/>
                  </a:cubicBezTo>
                  <a:cubicBezTo>
                    <a:pt x="144" y="443"/>
                    <a:pt x="142" y="447"/>
                    <a:pt x="145" y="449"/>
                  </a:cubicBezTo>
                  <a:cubicBezTo>
                    <a:pt x="148" y="452"/>
                    <a:pt x="150" y="447"/>
                    <a:pt x="153" y="452"/>
                  </a:cubicBezTo>
                  <a:cubicBezTo>
                    <a:pt x="154" y="453"/>
                    <a:pt x="157" y="450"/>
                    <a:pt x="159" y="453"/>
                  </a:cubicBezTo>
                  <a:cubicBezTo>
                    <a:pt x="160" y="457"/>
                    <a:pt x="163" y="453"/>
                    <a:pt x="163" y="455"/>
                  </a:cubicBezTo>
                  <a:cubicBezTo>
                    <a:pt x="163" y="458"/>
                    <a:pt x="165" y="458"/>
                    <a:pt x="163" y="460"/>
                  </a:cubicBezTo>
                  <a:cubicBezTo>
                    <a:pt x="160" y="461"/>
                    <a:pt x="160" y="463"/>
                    <a:pt x="162" y="463"/>
                  </a:cubicBezTo>
                  <a:cubicBezTo>
                    <a:pt x="163" y="463"/>
                    <a:pt x="165" y="464"/>
                    <a:pt x="162" y="464"/>
                  </a:cubicBezTo>
                  <a:cubicBezTo>
                    <a:pt x="160" y="464"/>
                    <a:pt x="159" y="466"/>
                    <a:pt x="160" y="468"/>
                  </a:cubicBezTo>
                  <a:cubicBezTo>
                    <a:pt x="162" y="469"/>
                    <a:pt x="163" y="472"/>
                    <a:pt x="162" y="474"/>
                  </a:cubicBezTo>
                  <a:cubicBezTo>
                    <a:pt x="160" y="477"/>
                    <a:pt x="154" y="474"/>
                    <a:pt x="153" y="477"/>
                  </a:cubicBezTo>
                  <a:cubicBezTo>
                    <a:pt x="153" y="480"/>
                    <a:pt x="147" y="475"/>
                    <a:pt x="148" y="485"/>
                  </a:cubicBezTo>
                  <a:cubicBezTo>
                    <a:pt x="153" y="481"/>
                    <a:pt x="150" y="486"/>
                    <a:pt x="154" y="483"/>
                  </a:cubicBezTo>
                  <a:cubicBezTo>
                    <a:pt x="157" y="481"/>
                    <a:pt x="157" y="485"/>
                    <a:pt x="154" y="486"/>
                  </a:cubicBezTo>
                  <a:cubicBezTo>
                    <a:pt x="148" y="488"/>
                    <a:pt x="151" y="489"/>
                    <a:pt x="145" y="489"/>
                  </a:cubicBezTo>
                  <a:cubicBezTo>
                    <a:pt x="144" y="489"/>
                    <a:pt x="145" y="494"/>
                    <a:pt x="148" y="492"/>
                  </a:cubicBezTo>
                  <a:cubicBezTo>
                    <a:pt x="150" y="492"/>
                    <a:pt x="153" y="497"/>
                    <a:pt x="150" y="497"/>
                  </a:cubicBezTo>
                  <a:cubicBezTo>
                    <a:pt x="148" y="496"/>
                    <a:pt x="147" y="496"/>
                    <a:pt x="145" y="499"/>
                  </a:cubicBezTo>
                  <a:cubicBezTo>
                    <a:pt x="145" y="502"/>
                    <a:pt x="144" y="502"/>
                    <a:pt x="144" y="503"/>
                  </a:cubicBezTo>
                  <a:cubicBezTo>
                    <a:pt x="145" y="508"/>
                    <a:pt x="144" y="505"/>
                    <a:pt x="140" y="505"/>
                  </a:cubicBezTo>
                  <a:cubicBezTo>
                    <a:pt x="139" y="505"/>
                    <a:pt x="136" y="502"/>
                    <a:pt x="137" y="505"/>
                  </a:cubicBezTo>
                  <a:cubicBezTo>
                    <a:pt x="137" y="506"/>
                    <a:pt x="133" y="506"/>
                    <a:pt x="139" y="508"/>
                  </a:cubicBezTo>
                  <a:cubicBezTo>
                    <a:pt x="144" y="511"/>
                    <a:pt x="140" y="513"/>
                    <a:pt x="145" y="513"/>
                  </a:cubicBezTo>
                  <a:cubicBezTo>
                    <a:pt x="150" y="514"/>
                    <a:pt x="145" y="514"/>
                    <a:pt x="151" y="517"/>
                  </a:cubicBezTo>
                  <a:cubicBezTo>
                    <a:pt x="157" y="519"/>
                    <a:pt x="151" y="516"/>
                    <a:pt x="162" y="527"/>
                  </a:cubicBezTo>
                  <a:cubicBezTo>
                    <a:pt x="163" y="525"/>
                    <a:pt x="166" y="525"/>
                    <a:pt x="168" y="525"/>
                  </a:cubicBezTo>
                  <a:cubicBezTo>
                    <a:pt x="169" y="525"/>
                    <a:pt x="169" y="528"/>
                    <a:pt x="172" y="528"/>
                  </a:cubicBezTo>
                  <a:cubicBezTo>
                    <a:pt x="176" y="528"/>
                    <a:pt x="174" y="531"/>
                    <a:pt x="179" y="528"/>
                  </a:cubicBezTo>
                  <a:cubicBezTo>
                    <a:pt x="182" y="527"/>
                    <a:pt x="183" y="530"/>
                    <a:pt x="185" y="530"/>
                  </a:cubicBezTo>
                  <a:cubicBezTo>
                    <a:pt x="186" y="530"/>
                    <a:pt x="186" y="531"/>
                    <a:pt x="191" y="533"/>
                  </a:cubicBezTo>
                  <a:cubicBezTo>
                    <a:pt x="195" y="534"/>
                    <a:pt x="191" y="534"/>
                    <a:pt x="192" y="536"/>
                  </a:cubicBezTo>
                  <a:cubicBezTo>
                    <a:pt x="195" y="537"/>
                    <a:pt x="197" y="533"/>
                    <a:pt x="198" y="534"/>
                  </a:cubicBezTo>
                  <a:cubicBezTo>
                    <a:pt x="201" y="536"/>
                    <a:pt x="201" y="533"/>
                    <a:pt x="203" y="534"/>
                  </a:cubicBezTo>
                  <a:cubicBezTo>
                    <a:pt x="204" y="534"/>
                    <a:pt x="204" y="536"/>
                    <a:pt x="207" y="536"/>
                  </a:cubicBezTo>
                  <a:cubicBezTo>
                    <a:pt x="211" y="536"/>
                    <a:pt x="206" y="539"/>
                    <a:pt x="207" y="541"/>
                  </a:cubicBezTo>
                  <a:cubicBezTo>
                    <a:pt x="209" y="542"/>
                    <a:pt x="209" y="542"/>
                    <a:pt x="214" y="544"/>
                  </a:cubicBezTo>
                  <a:cubicBezTo>
                    <a:pt x="215" y="547"/>
                    <a:pt x="217" y="542"/>
                    <a:pt x="217" y="545"/>
                  </a:cubicBezTo>
                  <a:cubicBezTo>
                    <a:pt x="218" y="548"/>
                    <a:pt x="220" y="545"/>
                    <a:pt x="220" y="548"/>
                  </a:cubicBezTo>
                  <a:cubicBezTo>
                    <a:pt x="221" y="553"/>
                    <a:pt x="226" y="551"/>
                    <a:pt x="226" y="550"/>
                  </a:cubicBezTo>
                  <a:cubicBezTo>
                    <a:pt x="227" y="548"/>
                    <a:pt x="229" y="547"/>
                    <a:pt x="230" y="545"/>
                  </a:cubicBezTo>
                  <a:cubicBezTo>
                    <a:pt x="226" y="534"/>
                    <a:pt x="221" y="536"/>
                    <a:pt x="223" y="527"/>
                  </a:cubicBezTo>
                  <a:cubicBezTo>
                    <a:pt x="224" y="516"/>
                    <a:pt x="221" y="527"/>
                    <a:pt x="221" y="520"/>
                  </a:cubicBezTo>
                  <a:cubicBezTo>
                    <a:pt x="221" y="514"/>
                    <a:pt x="212" y="516"/>
                    <a:pt x="217" y="513"/>
                  </a:cubicBezTo>
                  <a:cubicBezTo>
                    <a:pt x="220" y="509"/>
                    <a:pt x="221" y="505"/>
                    <a:pt x="226" y="500"/>
                  </a:cubicBezTo>
                  <a:cubicBezTo>
                    <a:pt x="230" y="496"/>
                    <a:pt x="232" y="500"/>
                    <a:pt x="232" y="497"/>
                  </a:cubicBezTo>
                  <a:cubicBezTo>
                    <a:pt x="232" y="496"/>
                    <a:pt x="232" y="497"/>
                    <a:pt x="233" y="492"/>
                  </a:cubicBezTo>
                  <a:cubicBezTo>
                    <a:pt x="226" y="488"/>
                    <a:pt x="238" y="491"/>
                    <a:pt x="230" y="483"/>
                  </a:cubicBezTo>
                  <a:cubicBezTo>
                    <a:pt x="224" y="475"/>
                    <a:pt x="224" y="475"/>
                    <a:pt x="221" y="477"/>
                  </a:cubicBezTo>
                  <a:cubicBezTo>
                    <a:pt x="218" y="477"/>
                    <a:pt x="221" y="472"/>
                    <a:pt x="217" y="469"/>
                  </a:cubicBezTo>
                  <a:cubicBezTo>
                    <a:pt x="211" y="468"/>
                    <a:pt x="220" y="461"/>
                    <a:pt x="217" y="457"/>
                  </a:cubicBezTo>
                  <a:cubicBezTo>
                    <a:pt x="214" y="453"/>
                    <a:pt x="221" y="443"/>
                    <a:pt x="224" y="446"/>
                  </a:cubicBezTo>
                  <a:cubicBezTo>
                    <a:pt x="230" y="455"/>
                    <a:pt x="232" y="452"/>
                    <a:pt x="232" y="446"/>
                  </a:cubicBezTo>
                  <a:cubicBezTo>
                    <a:pt x="232" y="440"/>
                    <a:pt x="242" y="436"/>
                    <a:pt x="247" y="432"/>
                  </a:cubicBezTo>
                  <a:cubicBezTo>
                    <a:pt x="250" y="425"/>
                    <a:pt x="252" y="435"/>
                    <a:pt x="256" y="430"/>
                  </a:cubicBezTo>
                  <a:cubicBezTo>
                    <a:pt x="262" y="427"/>
                    <a:pt x="261" y="432"/>
                    <a:pt x="268" y="433"/>
                  </a:cubicBezTo>
                  <a:cubicBezTo>
                    <a:pt x="276" y="433"/>
                    <a:pt x="284" y="447"/>
                    <a:pt x="290" y="443"/>
                  </a:cubicBezTo>
                  <a:cubicBezTo>
                    <a:pt x="293" y="438"/>
                    <a:pt x="294" y="435"/>
                    <a:pt x="299" y="438"/>
                  </a:cubicBezTo>
                  <a:cubicBezTo>
                    <a:pt x="303" y="441"/>
                    <a:pt x="303" y="433"/>
                    <a:pt x="313" y="441"/>
                  </a:cubicBezTo>
                  <a:cubicBezTo>
                    <a:pt x="322" y="447"/>
                    <a:pt x="317" y="436"/>
                    <a:pt x="323" y="441"/>
                  </a:cubicBezTo>
                  <a:cubicBezTo>
                    <a:pt x="331" y="446"/>
                    <a:pt x="338" y="435"/>
                    <a:pt x="329" y="432"/>
                  </a:cubicBezTo>
                  <a:cubicBezTo>
                    <a:pt x="313" y="424"/>
                    <a:pt x="334" y="425"/>
                    <a:pt x="328" y="419"/>
                  </a:cubicBezTo>
                  <a:cubicBezTo>
                    <a:pt x="322" y="415"/>
                    <a:pt x="343" y="415"/>
                    <a:pt x="335" y="412"/>
                  </a:cubicBezTo>
                  <a:cubicBezTo>
                    <a:pt x="328" y="408"/>
                    <a:pt x="325" y="401"/>
                    <a:pt x="334" y="401"/>
                  </a:cubicBezTo>
                  <a:cubicBezTo>
                    <a:pt x="343" y="401"/>
                    <a:pt x="373" y="394"/>
                    <a:pt x="381" y="390"/>
                  </a:cubicBezTo>
                  <a:cubicBezTo>
                    <a:pt x="390" y="387"/>
                    <a:pt x="392" y="380"/>
                    <a:pt x="398" y="385"/>
                  </a:cubicBezTo>
                  <a:cubicBezTo>
                    <a:pt x="402" y="388"/>
                    <a:pt x="406" y="380"/>
                    <a:pt x="409" y="391"/>
                  </a:cubicBezTo>
                  <a:cubicBezTo>
                    <a:pt x="411" y="404"/>
                    <a:pt x="416" y="396"/>
                    <a:pt x="422" y="399"/>
                  </a:cubicBezTo>
                  <a:cubicBezTo>
                    <a:pt x="428" y="402"/>
                    <a:pt x="433" y="399"/>
                    <a:pt x="428" y="404"/>
                  </a:cubicBezTo>
                  <a:cubicBezTo>
                    <a:pt x="424" y="408"/>
                    <a:pt x="433" y="408"/>
                    <a:pt x="445" y="401"/>
                  </a:cubicBezTo>
                  <a:cubicBezTo>
                    <a:pt x="457" y="391"/>
                    <a:pt x="456" y="398"/>
                    <a:pt x="453" y="401"/>
                  </a:cubicBezTo>
                  <a:cubicBezTo>
                    <a:pt x="450" y="404"/>
                    <a:pt x="462" y="405"/>
                    <a:pt x="472" y="425"/>
                  </a:cubicBezTo>
                  <a:cubicBezTo>
                    <a:pt x="486" y="455"/>
                    <a:pt x="480" y="429"/>
                    <a:pt x="489" y="436"/>
                  </a:cubicBezTo>
                  <a:cubicBezTo>
                    <a:pt x="500" y="446"/>
                    <a:pt x="504" y="433"/>
                    <a:pt x="514" y="443"/>
                  </a:cubicBezTo>
                  <a:cubicBezTo>
                    <a:pt x="521" y="453"/>
                    <a:pt x="524" y="460"/>
                    <a:pt x="530" y="453"/>
                  </a:cubicBezTo>
                  <a:cubicBezTo>
                    <a:pt x="538" y="449"/>
                    <a:pt x="530" y="455"/>
                    <a:pt x="538" y="461"/>
                  </a:cubicBezTo>
                  <a:cubicBezTo>
                    <a:pt x="538" y="461"/>
                    <a:pt x="538" y="461"/>
                    <a:pt x="543" y="460"/>
                  </a:cubicBezTo>
                  <a:cubicBezTo>
                    <a:pt x="547" y="453"/>
                    <a:pt x="546" y="458"/>
                    <a:pt x="553" y="455"/>
                  </a:cubicBezTo>
                  <a:cubicBezTo>
                    <a:pt x="559" y="453"/>
                    <a:pt x="553" y="452"/>
                    <a:pt x="562" y="447"/>
                  </a:cubicBezTo>
                  <a:cubicBezTo>
                    <a:pt x="571" y="443"/>
                    <a:pt x="578" y="440"/>
                    <a:pt x="582" y="443"/>
                  </a:cubicBezTo>
                  <a:cubicBezTo>
                    <a:pt x="587" y="446"/>
                    <a:pt x="593" y="440"/>
                    <a:pt x="594" y="446"/>
                  </a:cubicBezTo>
                  <a:cubicBezTo>
                    <a:pt x="596" y="450"/>
                    <a:pt x="622" y="455"/>
                    <a:pt x="625" y="447"/>
                  </a:cubicBezTo>
                  <a:cubicBezTo>
                    <a:pt x="626" y="441"/>
                    <a:pt x="617" y="441"/>
                    <a:pt x="623" y="433"/>
                  </a:cubicBezTo>
                  <a:cubicBezTo>
                    <a:pt x="629" y="424"/>
                    <a:pt x="626" y="424"/>
                    <a:pt x="640" y="429"/>
                  </a:cubicBezTo>
                  <a:cubicBezTo>
                    <a:pt x="652" y="435"/>
                    <a:pt x="657" y="429"/>
                    <a:pt x="657" y="436"/>
                  </a:cubicBezTo>
                  <a:cubicBezTo>
                    <a:pt x="657" y="444"/>
                    <a:pt x="664" y="450"/>
                    <a:pt x="672" y="447"/>
                  </a:cubicBezTo>
                  <a:cubicBezTo>
                    <a:pt x="681" y="444"/>
                    <a:pt x="683" y="444"/>
                    <a:pt x="693" y="449"/>
                  </a:cubicBezTo>
                  <a:cubicBezTo>
                    <a:pt x="704" y="452"/>
                    <a:pt x="698" y="455"/>
                    <a:pt x="712" y="458"/>
                  </a:cubicBezTo>
                  <a:cubicBezTo>
                    <a:pt x="731" y="463"/>
                    <a:pt x="724" y="455"/>
                    <a:pt x="736" y="457"/>
                  </a:cubicBezTo>
                  <a:cubicBezTo>
                    <a:pt x="748" y="457"/>
                    <a:pt x="745" y="441"/>
                    <a:pt x="756" y="447"/>
                  </a:cubicBezTo>
                  <a:cubicBezTo>
                    <a:pt x="765" y="453"/>
                    <a:pt x="765" y="447"/>
                    <a:pt x="771" y="452"/>
                  </a:cubicBezTo>
                  <a:cubicBezTo>
                    <a:pt x="779" y="457"/>
                    <a:pt x="782" y="457"/>
                    <a:pt x="788" y="450"/>
                  </a:cubicBezTo>
                  <a:cubicBezTo>
                    <a:pt x="794" y="444"/>
                    <a:pt x="792" y="440"/>
                    <a:pt x="800" y="430"/>
                  </a:cubicBezTo>
                  <a:cubicBezTo>
                    <a:pt x="806" y="422"/>
                    <a:pt x="803" y="419"/>
                    <a:pt x="798" y="419"/>
                  </a:cubicBezTo>
                  <a:cubicBezTo>
                    <a:pt x="794" y="419"/>
                    <a:pt x="800" y="410"/>
                    <a:pt x="815" y="408"/>
                  </a:cubicBezTo>
                  <a:cubicBezTo>
                    <a:pt x="829" y="407"/>
                    <a:pt x="833" y="412"/>
                    <a:pt x="838" y="412"/>
                  </a:cubicBezTo>
                  <a:cubicBezTo>
                    <a:pt x="842" y="412"/>
                    <a:pt x="852" y="424"/>
                    <a:pt x="855" y="440"/>
                  </a:cubicBezTo>
                  <a:cubicBezTo>
                    <a:pt x="856" y="457"/>
                    <a:pt x="859" y="455"/>
                    <a:pt x="868" y="457"/>
                  </a:cubicBezTo>
                  <a:cubicBezTo>
                    <a:pt x="877" y="458"/>
                    <a:pt x="874" y="463"/>
                    <a:pt x="879" y="463"/>
                  </a:cubicBezTo>
                  <a:cubicBezTo>
                    <a:pt x="884" y="464"/>
                    <a:pt x="879" y="468"/>
                    <a:pt x="882" y="469"/>
                  </a:cubicBezTo>
                  <a:cubicBezTo>
                    <a:pt x="885" y="471"/>
                    <a:pt x="879" y="472"/>
                    <a:pt x="884" y="475"/>
                  </a:cubicBezTo>
                  <a:cubicBezTo>
                    <a:pt x="888" y="480"/>
                    <a:pt x="894" y="478"/>
                    <a:pt x="899" y="474"/>
                  </a:cubicBezTo>
                  <a:cubicBezTo>
                    <a:pt x="903" y="471"/>
                    <a:pt x="903" y="475"/>
                    <a:pt x="908" y="471"/>
                  </a:cubicBezTo>
                  <a:cubicBezTo>
                    <a:pt x="912" y="466"/>
                    <a:pt x="917" y="474"/>
                    <a:pt x="912" y="480"/>
                  </a:cubicBezTo>
                  <a:cubicBezTo>
                    <a:pt x="908" y="488"/>
                    <a:pt x="905" y="511"/>
                    <a:pt x="899" y="508"/>
                  </a:cubicBezTo>
                  <a:cubicBezTo>
                    <a:pt x="893" y="505"/>
                    <a:pt x="891" y="503"/>
                    <a:pt x="890" y="506"/>
                  </a:cubicBezTo>
                  <a:cubicBezTo>
                    <a:pt x="888" y="511"/>
                    <a:pt x="882" y="506"/>
                    <a:pt x="885" y="513"/>
                  </a:cubicBezTo>
                  <a:cubicBezTo>
                    <a:pt x="887" y="519"/>
                    <a:pt x="888" y="525"/>
                    <a:pt x="885" y="530"/>
                  </a:cubicBezTo>
                  <a:cubicBezTo>
                    <a:pt x="884" y="536"/>
                    <a:pt x="882" y="530"/>
                    <a:pt x="881" y="536"/>
                  </a:cubicBezTo>
                  <a:cubicBezTo>
                    <a:pt x="881" y="536"/>
                    <a:pt x="881" y="536"/>
                    <a:pt x="882" y="539"/>
                  </a:cubicBezTo>
                  <a:cubicBezTo>
                    <a:pt x="885" y="536"/>
                    <a:pt x="882" y="534"/>
                    <a:pt x="884" y="536"/>
                  </a:cubicBezTo>
                  <a:cubicBezTo>
                    <a:pt x="887" y="536"/>
                    <a:pt x="887" y="536"/>
                    <a:pt x="888" y="533"/>
                  </a:cubicBezTo>
                  <a:cubicBezTo>
                    <a:pt x="890" y="530"/>
                    <a:pt x="888" y="528"/>
                    <a:pt x="891" y="528"/>
                  </a:cubicBezTo>
                  <a:cubicBezTo>
                    <a:pt x="893" y="528"/>
                    <a:pt x="890" y="533"/>
                    <a:pt x="893" y="530"/>
                  </a:cubicBezTo>
                  <a:cubicBezTo>
                    <a:pt x="896" y="528"/>
                    <a:pt x="893" y="533"/>
                    <a:pt x="896" y="533"/>
                  </a:cubicBezTo>
                  <a:cubicBezTo>
                    <a:pt x="897" y="533"/>
                    <a:pt x="899" y="534"/>
                    <a:pt x="900" y="534"/>
                  </a:cubicBezTo>
                  <a:cubicBezTo>
                    <a:pt x="902" y="536"/>
                    <a:pt x="902" y="534"/>
                    <a:pt x="906" y="533"/>
                  </a:cubicBezTo>
                  <a:cubicBezTo>
                    <a:pt x="909" y="533"/>
                    <a:pt x="908" y="531"/>
                    <a:pt x="914" y="528"/>
                  </a:cubicBezTo>
                  <a:cubicBezTo>
                    <a:pt x="919" y="525"/>
                    <a:pt x="922" y="516"/>
                    <a:pt x="934" y="505"/>
                  </a:cubicBezTo>
                  <a:cubicBezTo>
                    <a:pt x="944" y="492"/>
                    <a:pt x="941" y="486"/>
                    <a:pt x="946" y="483"/>
                  </a:cubicBezTo>
                  <a:cubicBezTo>
                    <a:pt x="952" y="478"/>
                    <a:pt x="947" y="478"/>
                    <a:pt x="954" y="472"/>
                  </a:cubicBezTo>
                  <a:cubicBezTo>
                    <a:pt x="961" y="466"/>
                    <a:pt x="961" y="449"/>
                    <a:pt x="960" y="444"/>
                  </a:cubicBezTo>
                  <a:cubicBezTo>
                    <a:pt x="958" y="440"/>
                    <a:pt x="961" y="440"/>
                    <a:pt x="963" y="435"/>
                  </a:cubicBezTo>
                  <a:cubicBezTo>
                    <a:pt x="964" y="429"/>
                    <a:pt x="970" y="427"/>
                    <a:pt x="966" y="422"/>
                  </a:cubicBezTo>
                  <a:cubicBezTo>
                    <a:pt x="963" y="419"/>
                    <a:pt x="967" y="419"/>
                    <a:pt x="964" y="416"/>
                  </a:cubicBezTo>
                  <a:cubicBezTo>
                    <a:pt x="963" y="412"/>
                    <a:pt x="970" y="413"/>
                    <a:pt x="966" y="408"/>
                  </a:cubicBezTo>
                  <a:cubicBezTo>
                    <a:pt x="960" y="405"/>
                    <a:pt x="958" y="402"/>
                    <a:pt x="957" y="401"/>
                  </a:cubicBezTo>
                  <a:cubicBezTo>
                    <a:pt x="954" y="398"/>
                    <a:pt x="951" y="401"/>
                    <a:pt x="947" y="399"/>
                  </a:cubicBezTo>
                  <a:cubicBezTo>
                    <a:pt x="944" y="398"/>
                    <a:pt x="947" y="405"/>
                    <a:pt x="940" y="407"/>
                  </a:cubicBezTo>
                  <a:cubicBezTo>
                    <a:pt x="929" y="410"/>
                    <a:pt x="943" y="396"/>
                    <a:pt x="935" y="399"/>
                  </a:cubicBezTo>
                  <a:cubicBezTo>
                    <a:pt x="929" y="401"/>
                    <a:pt x="937" y="404"/>
                    <a:pt x="931" y="404"/>
                  </a:cubicBezTo>
                  <a:cubicBezTo>
                    <a:pt x="925" y="404"/>
                    <a:pt x="937" y="394"/>
                    <a:pt x="926" y="394"/>
                  </a:cubicBezTo>
                  <a:cubicBezTo>
                    <a:pt x="917" y="394"/>
                    <a:pt x="912" y="393"/>
                    <a:pt x="925" y="385"/>
                  </a:cubicBezTo>
                  <a:cubicBezTo>
                    <a:pt x="938" y="376"/>
                    <a:pt x="940" y="376"/>
                    <a:pt x="943" y="368"/>
                  </a:cubicBezTo>
                  <a:cubicBezTo>
                    <a:pt x="946" y="360"/>
                    <a:pt x="957" y="360"/>
                    <a:pt x="960" y="351"/>
                  </a:cubicBezTo>
                  <a:cubicBezTo>
                    <a:pt x="964" y="342"/>
                    <a:pt x="979" y="332"/>
                    <a:pt x="987" y="334"/>
                  </a:cubicBezTo>
                  <a:cubicBezTo>
                    <a:pt x="995" y="337"/>
                    <a:pt x="998" y="332"/>
                    <a:pt x="1002" y="335"/>
                  </a:cubicBezTo>
                  <a:cubicBezTo>
                    <a:pt x="1007" y="338"/>
                    <a:pt x="1002" y="332"/>
                    <a:pt x="1013" y="334"/>
                  </a:cubicBezTo>
                  <a:cubicBezTo>
                    <a:pt x="1025" y="335"/>
                    <a:pt x="1025" y="338"/>
                    <a:pt x="1028" y="331"/>
                  </a:cubicBezTo>
                  <a:cubicBezTo>
                    <a:pt x="1028" y="329"/>
                    <a:pt x="1056" y="329"/>
                    <a:pt x="1047" y="337"/>
                  </a:cubicBezTo>
                  <a:cubicBezTo>
                    <a:pt x="1039" y="343"/>
                    <a:pt x="1059" y="338"/>
                    <a:pt x="1060" y="337"/>
                  </a:cubicBezTo>
                  <a:cubicBezTo>
                    <a:pt x="1063" y="332"/>
                    <a:pt x="1066" y="343"/>
                    <a:pt x="1074" y="337"/>
                  </a:cubicBezTo>
                  <a:cubicBezTo>
                    <a:pt x="1082" y="332"/>
                    <a:pt x="1059" y="332"/>
                    <a:pt x="1075" y="320"/>
                  </a:cubicBezTo>
                  <a:cubicBezTo>
                    <a:pt x="1092" y="309"/>
                    <a:pt x="1085" y="304"/>
                    <a:pt x="1104" y="303"/>
                  </a:cubicBezTo>
                  <a:cubicBezTo>
                    <a:pt x="1121" y="300"/>
                    <a:pt x="1107" y="323"/>
                    <a:pt x="1120" y="317"/>
                  </a:cubicBezTo>
                  <a:cubicBezTo>
                    <a:pt x="1132" y="310"/>
                    <a:pt x="1129" y="303"/>
                    <a:pt x="1136" y="306"/>
                  </a:cubicBezTo>
                  <a:cubicBezTo>
                    <a:pt x="1144" y="307"/>
                    <a:pt x="1132" y="290"/>
                    <a:pt x="1146" y="290"/>
                  </a:cubicBezTo>
                  <a:cubicBezTo>
                    <a:pt x="1159" y="292"/>
                    <a:pt x="1147" y="290"/>
                    <a:pt x="1146" y="304"/>
                  </a:cubicBezTo>
                  <a:cubicBezTo>
                    <a:pt x="1142" y="318"/>
                    <a:pt x="1133" y="314"/>
                    <a:pt x="1121" y="329"/>
                  </a:cubicBezTo>
                  <a:cubicBezTo>
                    <a:pt x="1109" y="345"/>
                    <a:pt x="1103" y="351"/>
                    <a:pt x="1095" y="352"/>
                  </a:cubicBezTo>
                  <a:cubicBezTo>
                    <a:pt x="1086" y="356"/>
                    <a:pt x="1094" y="359"/>
                    <a:pt x="1086" y="365"/>
                  </a:cubicBezTo>
                  <a:cubicBezTo>
                    <a:pt x="1077" y="371"/>
                    <a:pt x="1080" y="398"/>
                    <a:pt x="1085" y="421"/>
                  </a:cubicBezTo>
                  <a:cubicBezTo>
                    <a:pt x="1086" y="430"/>
                    <a:pt x="1085" y="449"/>
                    <a:pt x="1098" y="429"/>
                  </a:cubicBezTo>
                  <a:cubicBezTo>
                    <a:pt x="1107" y="416"/>
                    <a:pt x="1098" y="412"/>
                    <a:pt x="1111" y="412"/>
                  </a:cubicBezTo>
                  <a:cubicBezTo>
                    <a:pt x="1120" y="412"/>
                    <a:pt x="1109" y="396"/>
                    <a:pt x="1121" y="396"/>
                  </a:cubicBezTo>
                  <a:cubicBezTo>
                    <a:pt x="1139" y="394"/>
                    <a:pt x="1124" y="387"/>
                    <a:pt x="1129" y="379"/>
                  </a:cubicBezTo>
                  <a:cubicBezTo>
                    <a:pt x="1133" y="370"/>
                    <a:pt x="1139" y="382"/>
                    <a:pt x="1141" y="374"/>
                  </a:cubicBezTo>
                  <a:cubicBezTo>
                    <a:pt x="1142" y="365"/>
                    <a:pt x="1130" y="368"/>
                    <a:pt x="1136" y="360"/>
                  </a:cubicBezTo>
                  <a:cubicBezTo>
                    <a:pt x="1147" y="348"/>
                    <a:pt x="1121" y="354"/>
                    <a:pt x="1133" y="345"/>
                  </a:cubicBezTo>
                  <a:cubicBezTo>
                    <a:pt x="1146" y="334"/>
                    <a:pt x="1138" y="329"/>
                    <a:pt x="1146" y="326"/>
                  </a:cubicBezTo>
                  <a:cubicBezTo>
                    <a:pt x="1155" y="323"/>
                    <a:pt x="1147" y="331"/>
                    <a:pt x="1158" y="323"/>
                  </a:cubicBezTo>
                  <a:cubicBezTo>
                    <a:pt x="1171" y="312"/>
                    <a:pt x="1155" y="337"/>
                    <a:pt x="1167" y="326"/>
                  </a:cubicBezTo>
                  <a:cubicBezTo>
                    <a:pt x="1181" y="314"/>
                    <a:pt x="1188" y="318"/>
                    <a:pt x="1194" y="326"/>
                  </a:cubicBezTo>
                  <a:cubicBezTo>
                    <a:pt x="1200" y="332"/>
                    <a:pt x="1190" y="325"/>
                    <a:pt x="1213" y="312"/>
                  </a:cubicBezTo>
                  <a:cubicBezTo>
                    <a:pt x="1222" y="307"/>
                    <a:pt x="1229" y="298"/>
                    <a:pt x="1241" y="295"/>
                  </a:cubicBezTo>
                  <a:cubicBezTo>
                    <a:pt x="1263" y="287"/>
                    <a:pt x="1263" y="298"/>
                    <a:pt x="1267" y="293"/>
                  </a:cubicBezTo>
                  <a:cubicBezTo>
                    <a:pt x="1273" y="287"/>
                    <a:pt x="1266" y="286"/>
                    <a:pt x="1263" y="275"/>
                  </a:cubicBezTo>
                  <a:cubicBezTo>
                    <a:pt x="1258" y="262"/>
                    <a:pt x="1255" y="275"/>
                    <a:pt x="1252" y="265"/>
                  </a:cubicBezTo>
                  <a:cubicBezTo>
                    <a:pt x="1251" y="259"/>
                    <a:pt x="1264" y="269"/>
                    <a:pt x="1270" y="259"/>
                  </a:cubicBezTo>
                  <a:cubicBezTo>
                    <a:pt x="1272" y="258"/>
                    <a:pt x="1273" y="258"/>
                    <a:pt x="1273" y="256"/>
                  </a:cubicBezTo>
                  <a:cubicBezTo>
                    <a:pt x="1273" y="256"/>
                    <a:pt x="1273" y="256"/>
                    <a:pt x="1273" y="256"/>
                  </a:cubicBezTo>
                  <a:close/>
                  <a:moveTo>
                    <a:pt x="969" y="421"/>
                  </a:moveTo>
                  <a:cubicBezTo>
                    <a:pt x="967" y="424"/>
                    <a:pt x="970" y="422"/>
                    <a:pt x="969" y="425"/>
                  </a:cubicBezTo>
                  <a:cubicBezTo>
                    <a:pt x="967" y="429"/>
                    <a:pt x="970" y="429"/>
                    <a:pt x="970" y="430"/>
                  </a:cubicBezTo>
                  <a:cubicBezTo>
                    <a:pt x="969" y="430"/>
                    <a:pt x="972" y="430"/>
                    <a:pt x="973" y="435"/>
                  </a:cubicBezTo>
                  <a:cubicBezTo>
                    <a:pt x="975" y="438"/>
                    <a:pt x="970" y="441"/>
                    <a:pt x="972" y="444"/>
                  </a:cubicBezTo>
                  <a:cubicBezTo>
                    <a:pt x="973" y="449"/>
                    <a:pt x="972" y="461"/>
                    <a:pt x="970" y="464"/>
                  </a:cubicBezTo>
                  <a:cubicBezTo>
                    <a:pt x="969" y="468"/>
                    <a:pt x="975" y="468"/>
                    <a:pt x="972" y="477"/>
                  </a:cubicBezTo>
                  <a:cubicBezTo>
                    <a:pt x="969" y="481"/>
                    <a:pt x="973" y="485"/>
                    <a:pt x="972" y="488"/>
                  </a:cubicBezTo>
                  <a:cubicBezTo>
                    <a:pt x="969" y="491"/>
                    <a:pt x="970" y="492"/>
                    <a:pt x="970" y="496"/>
                  </a:cubicBezTo>
                  <a:cubicBezTo>
                    <a:pt x="972" y="500"/>
                    <a:pt x="973" y="499"/>
                    <a:pt x="973" y="494"/>
                  </a:cubicBezTo>
                  <a:cubicBezTo>
                    <a:pt x="975" y="489"/>
                    <a:pt x="977" y="488"/>
                    <a:pt x="978" y="489"/>
                  </a:cubicBezTo>
                  <a:cubicBezTo>
                    <a:pt x="978" y="491"/>
                    <a:pt x="979" y="489"/>
                    <a:pt x="981" y="491"/>
                  </a:cubicBezTo>
                  <a:cubicBezTo>
                    <a:pt x="983" y="491"/>
                    <a:pt x="983" y="497"/>
                    <a:pt x="983" y="496"/>
                  </a:cubicBezTo>
                  <a:cubicBezTo>
                    <a:pt x="986" y="491"/>
                    <a:pt x="984" y="492"/>
                    <a:pt x="984" y="489"/>
                  </a:cubicBezTo>
                  <a:cubicBezTo>
                    <a:pt x="984" y="486"/>
                    <a:pt x="984" y="488"/>
                    <a:pt x="981" y="488"/>
                  </a:cubicBezTo>
                  <a:cubicBezTo>
                    <a:pt x="979" y="486"/>
                    <a:pt x="979" y="483"/>
                    <a:pt x="978" y="480"/>
                  </a:cubicBezTo>
                  <a:cubicBezTo>
                    <a:pt x="973" y="477"/>
                    <a:pt x="977" y="468"/>
                    <a:pt x="978" y="464"/>
                  </a:cubicBezTo>
                  <a:cubicBezTo>
                    <a:pt x="981" y="463"/>
                    <a:pt x="978" y="460"/>
                    <a:pt x="981" y="458"/>
                  </a:cubicBezTo>
                  <a:cubicBezTo>
                    <a:pt x="984" y="458"/>
                    <a:pt x="987" y="458"/>
                    <a:pt x="990" y="461"/>
                  </a:cubicBezTo>
                  <a:cubicBezTo>
                    <a:pt x="992" y="464"/>
                    <a:pt x="993" y="468"/>
                    <a:pt x="993" y="464"/>
                  </a:cubicBezTo>
                  <a:cubicBezTo>
                    <a:pt x="993" y="463"/>
                    <a:pt x="990" y="460"/>
                    <a:pt x="989" y="457"/>
                  </a:cubicBezTo>
                  <a:cubicBezTo>
                    <a:pt x="989" y="452"/>
                    <a:pt x="986" y="446"/>
                    <a:pt x="984" y="441"/>
                  </a:cubicBezTo>
                  <a:cubicBezTo>
                    <a:pt x="984" y="436"/>
                    <a:pt x="983" y="435"/>
                    <a:pt x="983" y="432"/>
                  </a:cubicBezTo>
                  <a:cubicBezTo>
                    <a:pt x="983" y="429"/>
                    <a:pt x="981" y="433"/>
                    <a:pt x="981" y="430"/>
                  </a:cubicBezTo>
                  <a:cubicBezTo>
                    <a:pt x="983" y="425"/>
                    <a:pt x="981" y="430"/>
                    <a:pt x="981" y="427"/>
                  </a:cubicBezTo>
                  <a:cubicBezTo>
                    <a:pt x="979" y="422"/>
                    <a:pt x="984" y="422"/>
                    <a:pt x="983" y="413"/>
                  </a:cubicBezTo>
                  <a:cubicBezTo>
                    <a:pt x="981" y="407"/>
                    <a:pt x="979" y="410"/>
                    <a:pt x="981" y="408"/>
                  </a:cubicBezTo>
                  <a:cubicBezTo>
                    <a:pt x="981" y="407"/>
                    <a:pt x="979" y="408"/>
                    <a:pt x="979" y="407"/>
                  </a:cubicBezTo>
                  <a:cubicBezTo>
                    <a:pt x="979" y="404"/>
                    <a:pt x="978" y="404"/>
                    <a:pt x="979" y="402"/>
                  </a:cubicBezTo>
                  <a:cubicBezTo>
                    <a:pt x="981" y="401"/>
                    <a:pt x="979" y="399"/>
                    <a:pt x="978" y="398"/>
                  </a:cubicBezTo>
                  <a:cubicBezTo>
                    <a:pt x="977" y="394"/>
                    <a:pt x="978" y="398"/>
                    <a:pt x="975" y="398"/>
                  </a:cubicBezTo>
                  <a:cubicBezTo>
                    <a:pt x="972" y="399"/>
                    <a:pt x="978" y="401"/>
                    <a:pt x="977" y="404"/>
                  </a:cubicBezTo>
                  <a:cubicBezTo>
                    <a:pt x="977" y="407"/>
                    <a:pt x="975" y="405"/>
                    <a:pt x="975" y="407"/>
                  </a:cubicBezTo>
                  <a:cubicBezTo>
                    <a:pt x="975" y="408"/>
                    <a:pt x="978" y="407"/>
                    <a:pt x="975" y="408"/>
                  </a:cubicBezTo>
                  <a:cubicBezTo>
                    <a:pt x="973" y="412"/>
                    <a:pt x="975" y="407"/>
                    <a:pt x="972" y="408"/>
                  </a:cubicBezTo>
                  <a:cubicBezTo>
                    <a:pt x="970" y="408"/>
                    <a:pt x="969" y="408"/>
                    <a:pt x="970" y="412"/>
                  </a:cubicBezTo>
                  <a:cubicBezTo>
                    <a:pt x="970" y="413"/>
                    <a:pt x="970" y="416"/>
                    <a:pt x="969" y="421"/>
                  </a:cubicBezTo>
                  <a:close/>
                  <a:moveTo>
                    <a:pt x="1007" y="517"/>
                  </a:moveTo>
                  <a:cubicBezTo>
                    <a:pt x="1010" y="516"/>
                    <a:pt x="1004" y="514"/>
                    <a:pt x="1004" y="516"/>
                  </a:cubicBezTo>
                  <a:cubicBezTo>
                    <a:pt x="1002" y="519"/>
                    <a:pt x="998" y="520"/>
                    <a:pt x="999" y="523"/>
                  </a:cubicBezTo>
                  <a:cubicBezTo>
                    <a:pt x="1001" y="525"/>
                    <a:pt x="1001" y="519"/>
                    <a:pt x="1007" y="517"/>
                  </a:cubicBezTo>
                  <a:close/>
                  <a:moveTo>
                    <a:pt x="1015" y="511"/>
                  </a:moveTo>
                  <a:cubicBezTo>
                    <a:pt x="1018" y="508"/>
                    <a:pt x="1018" y="509"/>
                    <a:pt x="1021" y="506"/>
                  </a:cubicBezTo>
                  <a:cubicBezTo>
                    <a:pt x="1024" y="505"/>
                    <a:pt x="1028" y="506"/>
                    <a:pt x="1025" y="503"/>
                  </a:cubicBezTo>
                  <a:cubicBezTo>
                    <a:pt x="1024" y="502"/>
                    <a:pt x="1022" y="506"/>
                    <a:pt x="1019" y="505"/>
                  </a:cubicBezTo>
                  <a:cubicBezTo>
                    <a:pt x="1018" y="503"/>
                    <a:pt x="1021" y="506"/>
                    <a:pt x="1018" y="506"/>
                  </a:cubicBezTo>
                  <a:cubicBezTo>
                    <a:pt x="1015" y="508"/>
                    <a:pt x="1012" y="509"/>
                    <a:pt x="1010" y="514"/>
                  </a:cubicBezTo>
                  <a:cubicBezTo>
                    <a:pt x="1010" y="516"/>
                    <a:pt x="1013" y="516"/>
                    <a:pt x="1015" y="511"/>
                  </a:cubicBezTo>
                  <a:close/>
                  <a:moveTo>
                    <a:pt x="1031" y="500"/>
                  </a:moveTo>
                  <a:cubicBezTo>
                    <a:pt x="1033" y="497"/>
                    <a:pt x="1037" y="494"/>
                    <a:pt x="1039" y="494"/>
                  </a:cubicBezTo>
                  <a:cubicBezTo>
                    <a:pt x="1040" y="496"/>
                    <a:pt x="1030" y="505"/>
                    <a:pt x="1031" y="500"/>
                  </a:cubicBezTo>
                  <a:close/>
                  <a:moveTo>
                    <a:pt x="1071" y="461"/>
                  </a:moveTo>
                  <a:cubicBezTo>
                    <a:pt x="1071" y="460"/>
                    <a:pt x="1072" y="453"/>
                    <a:pt x="1074" y="455"/>
                  </a:cubicBezTo>
                  <a:cubicBezTo>
                    <a:pt x="1075" y="457"/>
                    <a:pt x="1071" y="461"/>
                    <a:pt x="1071" y="461"/>
                  </a:cubicBezTo>
                  <a:close/>
                  <a:moveTo>
                    <a:pt x="1066" y="464"/>
                  </a:moveTo>
                  <a:cubicBezTo>
                    <a:pt x="1068" y="464"/>
                    <a:pt x="1069" y="463"/>
                    <a:pt x="1069" y="463"/>
                  </a:cubicBezTo>
                  <a:cubicBezTo>
                    <a:pt x="1069" y="464"/>
                    <a:pt x="1066" y="466"/>
                    <a:pt x="1066" y="464"/>
                  </a:cubicBezTo>
                  <a:close/>
                  <a:moveTo>
                    <a:pt x="1060" y="477"/>
                  </a:moveTo>
                  <a:cubicBezTo>
                    <a:pt x="1059" y="477"/>
                    <a:pt x="1059" y="475"/>
                    <a:pt x="1060" y="475"/>
                  </a:cubicBezTo>
                  <a:cubicBezTo>
                    <a:pt x="1060" y="477"/>
                    <a:pt x="1060" y="478"/>
                    <a:pt x="1060" y="477"/>
                  </a:cubicBezTo>
                  <a:close/>
                  <a:moveTo>
                    <a:pt x="1054" y="481"/>
                  </a:moveTo>
                  <a:cubicBezTo>
                    <a:pt x="1054" y="481"/>
                    <a:pt x="1056" y="480"/>
                    <a:pt x="1056" y="481"/>
                  </a:cubicBezTo>
                  <a:cubicBezTo>
                    <a:pt x="1056" y="481"/>
                    <a:pt x="1056" y="483"/>
                    <a:pt x="1054" y="481"/>
                  </a:cubicBezTo>
                  <a:close/>
                  <a:moveTo>
                    <a:pt x="1082" y="447"/>
                  </a:moveTo>
                  <a:cubicBezTo>
                    <a:pt x="1085" y="447"/>
                    <a:pt x="1085" y="441"/>
                    <a:pt x="1083" y="441"/>
                  </a:cubicBezTo>
                  <a:cubicBezTo>
                    <a:pt x="1082" y="441"/>
                    <a:pt x="1082" y="444"/>
                    <a:pt x="1080" y="446"/>
                  </a:cubicBezTo>
                  <a:cubicBezTo>
                    <a:pt x="1077" y="446"/>
                    <a:pt x="1075" y="447"/>
                    <a:pt x="1077" y="449"/>
                  </a:cubicBezTo>
                  <a:cubicBezTo>
                    <a:pt x="1079" y="452"/>
                    <a:pt x="1079" y="449"/>
                    <a:pt x="1082" y="447"/>
                  </a:cubicBezTo>
                  <a:close/>
                  <a:moveTo>
                    <a:pt x="1085" y="443"/>
                  </a:moveTo>
                  <a:cubicBezTo>
                    <a:pt x="1083" y="441"/>
                    <a:pt x="1086" y="440"/>
                    <a:pt x="1088" y="440"/>
                  </a:cubicBezTo>
                  <a:cubicBezTo>
                    <a:pt x="1088" y="441"/>
                    <a:pt x="1086" y="443"/>
                    <a:pt x="1085" y="443"/>
                  </a:cubicBezTo>
                  <a:close/>
                  <a:moveTo>
                    <a:pt x="1162" y="385"/>
                  </a:moveTo>
                  <a:cubicBezTo>
                    <a:pt x="1165" y="384"/>
                    <a:pt x="1170" y="396"/>
                    <a:pt x="1167" y="393"/>
                  </a:cubicBezTo>
                  <a:cubicBezTo>
                    <a:pt x="1164" y="390"/>
                    <a:pt x="1161" y="387"/>
                    <a:pt x="1162" y="385"/>
                  </a:cubicBezTo>
                  <a:close/>
                  <a:moveTo>
                    <a:pt x="0" y="396"/>
                  </a:moveTo>
                  <a:cubicBezTo>
                    <a:pt x="11" y="398"/>
                    <a:pt x="20" y="399"/>
                    <a:pt x="26" y="398"/>
                  </a:cubicBezTo>
                  <a:cubicBezTo>
                    <a:pt x="25" y="393"/>
                    <a:pt x="28" y="391"/>
                    <a:pt x="25" y="390"/>
                  </a:cubicBezTo>
                  <a:cubicBezTo>
                    <a:pt x="22" y="387"/>
                    <a:pt x="25" y="391"/>
                    <a:pt x="14" y="387"/>
                  </a:cubicBezTo>
                  <a:cubicBezTo>
                    <a:pt x="14" y="388"/>
                    <a:pt x="13" y="387"/>
                    <a:pt x="14" y="388"/>
                  </a:cubicBezTo>
                  <a:cubicBezTo>
                    <a:pt x="14" y="391"/>
                    <a:pt x="11" y="391"/>
                    <a:pt x="10" y="391"/>
                  </a:cubicBezTo>
                  <a:cubicBezTo>
                    <a:pt x="8" y="390"/>
                    <a:pt x="11" y="388"/>
                    <a:pt x="11" y="387"/>
                  </a:cubicBezTo>
                  <a:cubicBezTo>
                    <a:pt x="13" y="385"/>
                    <a:pt x="11" y="385"/>
                    <a:pt x="10" y="388"/>
                  </a:cubicBezTo>
                  <a:cubicBezTo>
                    <a:pt x="7" y="391"/>
                    <a:pt x="8" y="390"/>
                    <a:pt x="5" y="390"/>
                  </a:cubicBezTo>
                  <a:cubicBezTo>
                    <a:pt x="2" y="390"/>
                    <a:pt x="5" y="393"/>
                    <a:pt x="0" y="396"/>
                  </a:cubicBezTo>
                  <a:close/>
                  <a:moveTo>
                    <a:pt x="1142" y="342"/>
                  </a:moveTo>
                  <a:cubicBezTo>
                    <a:pt x="1147" y="337"/>
                    <a:pt x="1152" y="334"/>
                    <a:pt x="1152" y="337"/>
                  </a:cubicBezTo>
                  <a:cubicBezTo>
                    <a:pt x="1152" y="340"/>
                    <a:pt x="1141" y="345"/>
                    <a:pt x="1142" y="342"/>
                  </a:cubicBezTo>
                  <a:close/>
                  <a:moveTo>
                    <a:pt x="937" y="393"/>
                  </a:moveTo>
                  <a:cubicBezTo>
                    <a:pt x="934" y="390"/>
                    <a:pt x="935" y="387"/>
                    <a:pt x="938" y="388"/>
                  </a:cubicBezTo>
                  <a:cubicBezTo>
                    <a:pt x="943" y="388"/>
                    <a:pt x="940" y="394"/>
                    <a:pt x="937" y="393"/>
                  </a:cubicBezTo>
                  <a:close/>
                  <a:moveTo>
                    <a:pt x="1274" y="175"/>
                  </a:moveTo>
                  <a:cubicBezTo>
                    <a:pt x="1274" y="175"/>
                    <a:pt x="1274" y="175"/>
                    <a:pt x="1274" y="175"/>
                  </a:cubicBezTo>
                  <a:cubicBezTo>
                    <a:pt x="1278" y="175"/>
                    <a:pt x="1284" y="174"/>
                    <a:pt x="1289" y="172"/>
                  </a:cubicBezTo>
                  <a:cubicBezTo>
                    <a:pt x="1301" y="171"/>
                    <a:pt x="1287" y="163"/>
                    <a:pt x="1278" y="164"/>
                  </a:cubicBezTo>
                  <a:cubicBezTo>
                    <a:pt x="1277" y="164"/>
                    <a:pt x="1275" y="164"/>
                    <a:pt x="1274" y="164"/>
                  </a:cubicBezTo>
                  <a:cubicBezTo>
                    <a:pt x="1273" y="164"/>
                    <a:pt x="1273" y="164"/>
                    <a:pt x="1273" y="164"/>
                  </a:cubicBezTo>
                  <a:cubicBezTo>
                    <a:pt x="1267" y="166"/>
                    <a:pt x="1263" y="171"/>
                    <a:pt x="1261" y="174"/>
                  </a:cubicBezTo>
                  <a:cubicBezTo>
                    <a:pt x="1261" y="177"/>
                    <a:pt x="1267" y="177"/>
                    <a:pt x="1273" y="175"/>
                  </a:cubicBezTo>
                  <a:lnTo>
                    <a:pt x="1274" y="175"/>
                  </a:lnTo>
                  <a:close/>
                  <a:moveTo>
                    <a:pt x="1188" y="192"/>
                  </a:moveTo>
                  <a:cubicBezTo>
                    <a:pt x="1185" y="196"/>
                    <a:pt x="1174" y="191"/>
                    <a:pt x="1176" y="189"/>
                  </a:cubicBezTo>
                  <a:cubicBezTo>
                    <a:pt x="1179" y="188"/>
                    <a:pt x="1191" y="189"/>
                    <a:pt x="1188" y="192"/>
                  </a:cubicBezTo>
                  <a:close/>
                  <a:moveTo>
                    <a:pt x="978" y="132"/>
                  </a:moveTo>
                  <a:cubicBezTo>
                    <a:pt x="969" y="127"/>
                    <a:pt x="964" y="132"/>
                    <a:pt x="957" y="136"/>
                  </a:cubicBezTo>
                  <a:cubicBezTo>
                    <a:pt x="951" y="141"/>
                    <a:pt x="958" y="136"/>
                    <a:pt x="970" y="139"/>
                  </a:cubicBezTo>
                  <a:cubicBezTo>
                    <a:pt x="990" y="143"/>
                    <a:pt x="987" y="136"/>
                    <a:pt x="978" y="132"/>
                  </a:cubicBezTo>
                  <a:close/>
                  <a:moveTo>
                    <a:pt x="1034" y="116"/>
                  </a:moveTo>
                  <a:cubicBezTo>
                    <a:pt x="1042" y="116"/>
                    <a:pt x="1044" y="110"/>
                    <a:pt x="1039" y="112"/>
                  </a:cubicBezTo>
                  <a:cubicBezTo>
                    <a:pt x="1036" y="112"/>
                    <a:pt x="1036" y="105"/>
                    <a:pt x="1028" y="109"/>
                  </a:cubicBezTo>
                  <a:cubicBezTo>
                    <a:pt x="1021" y="112"/>
                    <a:pt x="1030" y="105"/>
                    <a:pt x="1018" y="107"/>
                  </a:cubicBezTo>
                  <a:cubicBezTo>
                    <a:pt x="1005" y="109"/>
                    <a:pt x="1009" y="102"/>
                    <a:pt x="1007" y="105"/>
                  </a:cubicBezTo>
                  <a:cubicBezTo>
                    <a:pt x="1004" y="107"/>
                    <a:pt x="999" y="112"/>
                    <a:pt x="1016" y="115"/>
                  </a:cubicBezTo>
                  <a:cubicBezTo>
                    <a:pt x="1025" y="118"/>
                    <a:pt x="1027" y="116"/>
                    <a:pt x="1034" y="116"/>
                  </a:cubicBezTo>
                  <a:close/>
                  <a:moveTo>
                    <a:pt x="996" y="105"/>
                  </a:moveTo>
                  <a:cubicBezTo>
                    <a:pt x="1002" y="105"/>
                    <a:pt x="989" y="99"/>
                    <a:pt x="981" y="101"/>
                  </a:cubicBezTo>
                  <a:cubicBezTo>
                    <a:pt x="975" y="102"/>
                    <a:pt x="970" y="93"/>
                    <a:pt x="964" y="96"/>
                  </a:cubicBezTo>
                  <a:cubicBezTo>
                    <a:pt x="958" y="99"/>
                    <a:pt x="966" y="102"/>
                    <a:pt x="963" y="104"/>
                  </a:cubicBezTo>
                  <a:cubicBezTo>
                    <a:pt x="960" y="104"/>
                    <a:pt x="952" y="98"/>
                    <a:pt x="947" y="94"/>
                  </a:cubicBezTo>
                  <a:cubicBezTo>
                    <a:pt x="943" y="93"/>
                    <a:pt x="941" y="94"/>
                    <a:pt x="935" y="99"/>
                  </a:cubicBezTo>
                  <a:cubicBezTo>
                    <a:pt x="929" y="102"/>
                    <a:pt x="937" y="105"/>
                    <a:pt x="934" y="107"/>
                  </a:cubicBezTo>
                  <a:cubicBezTo>
                    <a:pt x="929" y="109"/>
                    <a:pt x="935" y="113"/>
                    <a:pt x="946" y="118"/>
                  </a:cubicBezTo>
                  <a:cubicBezTo>
                    <a:pt x="955" y="121"/>
                    <a:pt x="949" y="113"/>
                    <a:pt x="957" y="115"/>
                  </a:cubicBezTo>
                  <a:cubicBezTo>
                    <a:pt x="964" y="118"/>
                    <a:pt x="967" y="110"/>
                    <a:pt x="972" y="115"/>
                  </a:cubicBezTo>
                  <a:cubicBezTo>
                    <a:pt x="977" y="118"/>
                    <a:pt x="983" y="113"/>
                    <a:pt x="992" y="112"/>
                  </a:cubicBezTo>
                  <a:cubicBezTo>
                    <a:pt x="999" y="109"/>
                    <a:pt x="989" y="105"/>
                    <a:pt x="996" y="105"/>
                  </a:cubicBezTo>
                  <a:close/>
                  <a:moveTo>
                    <a:pt x="923" y="107"/>
                  </a:moveTo>
                  <a:cubicBezTo>
                    <a:pt x="917" y="110"/>
                    <a:pt x="920" y="98"/>
                    <a:pt x="923" y="101"/>
                  </a:cubicBezTo>
                  <a:cubicBezTo>
                    <a:pt x="926" y="104"/>
                    <a:pt x="926" y="105"/>
                    <a:pt x="923" y="107"/>
                  </a:cubicBezTo>
                  <a:close/>
                  <a:moveTo>
                    <a:pt x="850" y="150"/>
                  </a:moveTo>
                  <a:cubicBezTo>
                    <a:pt x="853" y="150"/>
                    <a:pt x="852" y="150"/>
                    <a:pt x="858" y="152"/>
                  </a:cubicBezTo>
                  <a:cubicBezTo>
                    <a:pt x="865" y="155"/>
                    <a:pt x="870" y="160"/>
                    <a:pt x="873" y="155"/>
                  </a:cubicBezTo>
                  <a:cubicBezTo>
                    <a:pt x="874" y="150"/>
                    <a:pt x="862" y="150"/>
                    <a:pt x="870" y="149"/>
                  </a:cubicBezTo>
                  <a:cubicBezTo>
                    <a:pt x="876" y="147"/>
                    <a:pt x="861" y="146"/>
                    <a:pt x="868" y="144"/>
                  </a:cubicBezTo>
                  <a:cubicBezTo>
                    <a:pt x="876" y="143"/>
                    <a:pt x="864" y="138"/>
                    <a:pt x="858" y="136"/>
                  </a:cubicBezTo>
                  <a:cubicBezTo>
                    <a:pt x="852" y="133"/>
                    <a:pt x="850" y="143"/>
                    <a:pt x="849" y="138"/>
                  </a:cubicBezTo>
                  <a:cubicBezTo>
                    <a:pt x="847" y="133"/>
                    <a:pt x="842" y="136"/>
                    <a:pt x="836" y="133"/>
                  </a:cubicBezTo>
                  <a:cubicBezTo>
                    <a:pt x="830" y="130"/>
                    <a:pt x="820" y="135"/>
                    <a:pt x="824" y="138"/>
                  </a:cubicBezTo>
                  <a:cubicBezTo>
                    <a:pt x="829" y="143"/>
                    <a:pt x="815" y="144"/>
                    <a:pt x="824" y="146"/>
                  </a:cubicBezTo>
                  <a:cubicBezTo>
                    <a:pt x="832" y="147"/>
                    <a:pt x="835" y="147"/>
                    <a:pt x="845" y="154"/>
                  </a:cubicBezTo>
                  <a:cubicBezTo>
                    <a:pt x="852" y="155"/>
                    <a:pt x="845" y="150"/>
                    <a:pt x="850" y="150"/>
                  </a:cubicBezTo>
                  <a:close/>
                  <a:moveTo>
                    <a:pt x="739" y="121"/>
                  </a:moveTo>
                  <a:cubicBezTo>
                    <a:pt x="731" y="119"/>
                    <a:pt x="727" y="122"/>
                    <a:pt x="734" y="126"/>
                  </a:cubicBezTo>
                  <a:cubicBezTo>
                    <a:pt x="743" y="130"/>
                    <a:pt x="748" y="121"/>
                    <a:pt x="739" y="121"/>
                  </a:cubicBezTo>
                  <a:close/>
                  <a:moveTo>
                    <a:pt x="640" y="65"/>
                  </a:moveTo>
                  <a:cubicBezTo>
                    <a:pt x="648" y="63"/>
                    <a:pt x="654" y="62"/>
                    <a:pt x="667" y="62"/>
                  </a:cubicBezTo>
                  <a:cubicBezTo>
                    <a:pt x="683" y="60"/>
                    <a:pt x="684" y="57"/>
                    <a:pt x="676" y="53"/>
                  </a:cubicBezTo>
                  <a:cubicBezTo>
                    <a:pt x="669" y="46"/>
                    <a:pt x="670" y="45"/>
                    <a:pt x="660" y="51"/>
                  </a:cubicBezTo>
                  <a:cubicBezTo>
                    <a:pt x="651" y="59"/>
                    <a:pt x="667" y="45"/>
                    <a:pt x="663" y="43"/>
                  </a:cubicBezTo>
                  <a:cubicBezTo>
                    <a:pt x="658" y="42"/>
                    <a:pt x="652" y="39"/>
                    <a:pt x="648" y="48"/>
                  </a:cubicBezTo>
                  <a:cubicBezTo>
                    <a:pt x="641" y="57"/>
                    <a:pt x="641" y="49"/>
                    <a:pt x="635" y="63"/>
                  </a:cubicBezTo>
                  <a:cubicBezTo>
                    <a:pt x="632" y="66"/>
                    <a:pt x="634" y="68"/>
                    <a:pt x="640" y="65"/>
                  </a:cubicBezTo>
                  <a:close/>
                  <a:moveTo>
                    <a:pt x="617" y="51"/>
                  </a:moveTo>
                  <a:cubicBezTo>
                    <a:pt x="628" y="56"/>
                    <a:pt x="641" y="51"/>
                    <a:pt x="637" y="48"/>
                  </a:cubicBezTo>
                  <a:cubicBezTo>
                    <a:pt x="632" y="45"/>
                    <a:pt x="643" y="37"/>
                    <a:pt x="638" y="35"/>
                  </a:cubicBezTo>
                  <a:cubicBezTo>
                    <a:pt x="632" y="32"/>
                    <a:pt x="635" y="29"/>
                    <a:pt x="626" y="34"/>
                  </a:cubicBezTo>
                  <a:cubicBezTo>
                    <a:pt x="616" y="37"/>
                    <a:pt x="625" y="31"/>
                    <a:pt x="620" y="31"/>
                  </a:cubicBezTo>
                  <a:cubicBezTo>
                    <a:pt x="616" y="31"/>
                    <a:pt x="603" y="29"/>
                    <a:pt x="597" y="32"/>
                  </a:cubicBezTo>
                  <a:cubicBezTo>
                    <a:pt x="591" y="37"/>
                    <a:pt x="579" y="42"/>
                    <a:pt x="588" y="42"/>
                  </a:cubicBezTo>
                  <a:cubicBezTo>
                    <a:pt x="599" y="42"/>
                    <a:pt x="591" y="45"/>
                    <a:pt x="597" y="48"/>
                  </a:cubicBezTo>
                  <a:cubicBezTo>
                    <a:pt x="600" y="49"/>
                    <a:pt x="605" y="48"/>
                    <a:pt x="617" y="51"/>
                  </a:cubicBezTo>
                  <a:close/>
                  <a:moveTo>
                    <a:pt x="576" y="31"/>
                  </a:moveTo>
                  <a:cubicBezTo>
                    <a:pt x="567" y="31"/>
                    <a:pt x="565" y="34"/>
                    <a:pt x="571" y="35"/>
                  </a:cubicBezTo>
                  <a:cubicBezTo>
                    <a:pt x="578" y="37"/>
                    <a:pt x="574" y="40"/>
                    <a:pt x="581" y="39"/>
                  </a:cubicBezTo>
                  <a:cubicBezTo>
                    <a:pt x="599" y="34"/>
                    <a:pt x="584" y="32"/>
                    <a:pt x="576" y="31"/>
                  </a:cubicBezTo>
                  <a:close/>
                  <a:moveTo>
                    <a:pt x="600" y="29"/>
                  </a:moveTo>
                  <a:cubicBezTo>
                    <a:pt x="614" y="28"/>
                    <a:pt x="620" y="31"/>
                    <a:pt x="616" y="25"/>
                  </a:cubicBezTo>
                  <a:cubicBezTo>
                    <a:pt x="613" y="20"/>
                    <a:pt x="623" y="23"/>
                    <a:pt x="622" y="20"/>
                  </a:cubicBezTo>
                  <a:cubicBezTo>
                    <a:pt x="620" y="17"/>
                    <a:pt x="616" y="20"/>
                    <a:pt x="611" y="15"/>
                  </a:cubicBezTo>
                  <a:cubicBezTo>
                    <a:pt x="605" y="11"/>
                    <a:pt x="603" y="9"/>
                    <a:pt x="597" y="12"/>
                  </a:cubicBezTo>
                  <a:cubicBezTo>
                    <a:pt x="593" y="15"/>
                    <a:pt x="590" y="12"/>
                    <a:pt x="582" y="17"/>
                  </a:cubicBezTo>
                  <a:cubicBezTo>
                    <a:pt x="574" y="21"/>
                    <a:pt x="587" y="18"/>
                    <a:pt x="582" y="21"/>
                  </a:cubicBezTo>
                  <a:cubicBezTo>
                    <a:pt x="576" y="26"/>
                    <a:pt x="567" y="28"/>
                    <a:pt x="573" y="28"/>
                  </a:cubicBezTo>
                  <a:cubicBezTo>
                    <a:pt x="581" y="29"/>
                    <a:pt x="579" y="31"/>
                    <a:pt x="588" y="32"/>
                  </a:cubicBezTo>
                  <a:cubicBezTo>
                    <a:pt x="599" y="32"/>
                    <a:pt x="588" y="29"/>
                    <a:pt x="600" y="29"/>
                  </a:cubicBezTo>
                  <a:close/>
                  <a:moveTo>
                    <a:pt x="561" y="12"/>
                  </a:moveTo>
                  <a:cubicBezTo>
                    <a:pt x="561" y="11"/>
                    <a:pt x="571" y="12"/>
                    <a:pt x="571" y="14"/>
                  </a:cubicBezTo>
                  <a:cubicBezTo>
                    <a:pt x="571" y="15"/>
                    <a:pt x="559" y="15"/>
                    <a:pt x="561" y="12"/>
                  </a:cubicBezTo>
                  <a:close/>
                  <a:moveTo>
                    <a:pt x="600" y="82"/>
                  </a:moveTo>
                  <a:cubicBezTo>
                    <a:pt x="599" y="81"/>
                    <a:pt x="610" y="77"/>
                    <a:pt x="611" y="79"/>
                  </a:cubicBezTo>
                  <a:cubicBezTo>
                    <a:pt x="613" y="81"/>
                    <a:pt x="605" y="84"/>
                    <a:pt x="600" y="82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59" name="Freeform 458"/>
            <p:cNvSpPr>
              <a:spLocks noEditPoints="1"/>
            </p:cNvSpPr>
            <p:nvPr/>
          </p:nvSpPr>
          <p:spPr bwMode="auto">
            <a:xfrm>
              <a:off x="4437" y="3273"/>
              <a:ext cx="632" cy="671"/>
            </a:xfrm>
            <a:custGeom>
              <a:avLst/>
              <a:gdLst/>
              <a:ahLst/>
              <a:cxnLst>
                <a:cxn ang="0">
                  <a:pos x="86" y="62"/>
                </a:cxn>
                <a:cxn ang="0">
                  <a:pos x="105" y="36"/>
                </a:cxn>
                <a:cxn ang="0">
                  <a:pos x="133" y="43"/>
                </a:cxn>
                <a:cxn ang="0">
                  <a:pos x="151" y="17"/>
                </a:cxn>
                <a:cxn ang="0">
                  <a:pos x="154" y="6"/>
                </a:cxn>
                <a:cxn ang="0">
                  <a:pos x="172" y="14"/>
                </a:cxn>
                <a:cxn ang="0">
                  <a:pos x="185" y="18"/>
                </a:cxn>
                <a:cxn ang="0">
                  <a:pos x="188" y="25"/>
                </a:cxn>
                <a:cxn ang="0">
                  <a:pos x="188" y="51"/>
                </a:cxn>
                <a:cxn ang="0">
                  <a:pos x="220" y="70"/>
                </a:cxn>
                <a:cxn ang="0">
                  <a:pos x="227" y="29"/>
                </a:cxn>
                <a:cxn ang="0">
                  <a:pos x="232" y="6"/>
                </a:cxn>
                <a:cxn ang="0">
                  <a:pos x="241" y="18"/>
                </a:cxn>
                <a:cxn ang="0">
                  <a:pos x="256" y="42"/>
                </a:cxn>
                <a:cxn ang="0">
                  <a:pos x="271" y="87"/>
                </a:cxn>
                <a:cxn ang="0">
                  <a:pos x="291" y="109"/>
                </a:cxn>
                <a:cxn ang="0">
                  <a:pos x="300" y="118"/>
                </a:cxn>
                <a:cxn ang="0">
                  <a:pos x="317" y="149"/>
                </a:cxn>
                <a:cxn ang="0">
                  <a:pos x="323" y="186"/>
                </a:cxn>
                <a:cxn ang="0">
                  <a:pos x="311" y="228"/>
                </a:cxn>
                <a:cxn ang="0">
                  <a:pos x="294" y="273"/>
                </a:cxn>
                <a:cxn ang="0">
                  <a:pos x="265" y="295"/>
                </a:cxn>
                <a:cxn ang="0">
                  <a:pos x="256" y="283"/>
                </a:cxn>
                <a:cxn ang="0">
                  <a:pos x="229" y="287"/>
                </a:cxn>
                <a:cxn ang="0">
                  <a:pos x="207" y="258"/>
                </a:cxn>
                <a:cxn ang="0">
                  <a:pos x="195" y="253"/>
                </a:cxn>
                <a:cxn ang="0">
                  <a:pos x="200" y="228"/>
                </a:cxn>
                <a:cxn ang="0">
                  <a:pos x="186" y="242"/>
                </a:cxn>
                <a:cxn ang="0">
                  <a:pos x="168" y="222"/>
                </a:cxn>
                <a:cxn ang="0">
                  <a:pos x="107" y="222"/>
                </a:cxn>
                <a:cxn ang="0">
                  <a:pos x="70" y="238"/>
                </a:cxn>
                <a:cxn ang="0">
                  <a:pos x="34" y="252"/>
                </a:cxn>
                <a:cxn ang="0">
                  <a:pos x="22" y="228"/>
                </a:cxn>
                <a:cxn ang="0">
                  <a:pos x="10" y="174"/>
                </a:cxn>
                <a:cxn ang="0">
                  <a:pos x="5" y="151"/>
                </a:cxn>
                <a:cxn ang="0">
                  <a:pos x="8" y="116"/>
                </a:cxn>
                <a:cxn ang="0">
                  <a:pos x="38" y="101"/>
                </a:cxn>
                <a:cxn ang="0">
                  <a:pos x="72" y="78"/>
                </a:cxn>
                <a:cxn ang="0">
                  <a:pos x="259" y="339"/>
                </a:cxn>
                <a:cxn ang="0">
                  <a:pos x="273" y="342"/>
                </a:cxn>
                <a:cxn ang="0">
                  <a:pos x="277" y="339"/>
                </a:cxn>
                <a:cxn ang="0">
                  <a:pos x="279" y="328"/>
                </a:cxn>
                <a:cxn ang="0">
                  <a:pos x="279" y="314"/>
                </a:cxn>
                <a:cxn ang="0">
                  <a:pos x="258" y="314"/>
                </a:cxn>
                <a:cxn ang="0">
                  <a:pos x="247" y="300"/>
                </a:cxn>
                <a:cxn ang="0">
                  <a:pos x="277" y="305"/>
                </a:cxn>
                <a:cxn ang="0">
                  <a:pos x="280" y="305"/>
                </a:cxn>
                <a:cxn ang="0">
                  <a:pos x="279" y="309"/>
                </a:cxn>
                <a:cxn ang="0">
                  <a:pos x="197" y="261"/>
                </a:cxn>
                <a:cxn ang="0">
                  <a:pos x="188" y="261"/>
                </a:cxn>
                <a:cxn ang="0">
                  <a:pos x="140" y="8"/>
                </a:cxn>
                <a:cxn ang="0">
                  <a:pos x="139" y="11"/>
                </a:cxn>
                <a:cxn ang="0">
                  <a:pos x="139" y="11"/>
                </a:cxn>
                <a:cxn ang="0">
                  <a:pos x="188" y="36"/>
                </a:cxn>
                <a:cxn ang="0">
                  <a:pos x="321" y="143"/>
                </a:cxn>
                <a:cxn ang="0">
                  <a:pos x="319" y="154"/>
                </a:cxn>
                <a:cxn ang="0">
                  <a:pos x="213" y="59"/>
                </a:cxn>
              </a:cxnLst>
              <a:rect l="0" t="0" r="r" b="b"/>
              <a:pathLst>
                <a:path w="326" h="346">
                  <a:moveTo>
                    <a:pt x="72" y="78"/>
                  </a:moveTo>
                  <a:cubicBezTo>
                    <a:pt x="78" y="73"/>
                    <a:pt x="70" y="73"/>
                    <a:pt x="77" y="62"/>
                  </a:cubicBezTo>
                  <a:cubicBezTo>
                    <a:pt x="84" y="53"/>
                    <a:pt x="84" y="74"/>
                    <a:pt x="86" y="62"/>
                  </a:cubicBezTo>
                  <a:cubicBezTo>
                    <a:pt x="86" y="48"/>
                    <a:pt x="92" y="65"/>
                    <a:pt x="92" y="54"/>
                  </a:cubicBezTo>
                  <a:cubicBezTo>
                    <a:pt x="92" y="46"/>
                    <a:pt x="93" y="51"/>
                    <a:pt x="98" y="42"/>
                  </a:cubicBezTo>
                  <a:cubicBezTo>
                    <a:pt x="102" y="32"/>
                    <a:pt x="104" y="42"/>
                    <a:pt x="105" y="36"/>
                  </a:cubicBezTo>
                  <a:cubicBezTo>
                    <a:pt x="105" y="29"/>
                    <a:pt x="110" y="39"/>
                    <a:pt x="110" y="32"/>
                  </a:cubicBezTo>
                  <a:cubicBezTo>
                    <a:pt x="110" y="26"/>
                    <a:pt x="121" y="43"/>
                    <a:pt x="125" y="42"/>
                  </a:cubicBezTo>
                  <a:cubicBezTo>
                    <a:pt x="130" y="42"/>
                    <a:pt x="130" y="46"/>
                    <a:pt x="133" y="43"/>
                  </a:cubicBezTo>
                  <a:cubicBezTo>
                    <a:pt x="136" y="40"/>
                    <a:pt x="127" y="42"/>
                    <a:pt x="133" y="32"/>
                  </a:cubicBezTo>
                  <a:cubicBezTo>
                    <a:pt x="139" y="25"/>
                    <a:pt x="133" y="26"/>
                    <a:pt x="140" y="20"/>
                  </a:cubicBezTo>
                  <a:cubicBezTo>
                    <a:pt x="150" y="12"/>
                    <a:pt x="145" y="18"/>
                    <a:pt x="151" y="17"/>
                  </a:cubicBezTo>
                  <a:cubicBezTo>
                    <a:pt x="157" y="15"/>
                    <a:pt x="156" y="20"/>
                    <a:pt x="157" y="14"/>
                  </a:cubicBezTo>
                  <a:cubicBezTo>
                    <a:pt x="159" y="8"/>
                    <a:pt x="153" y="11"/>
                    <a:pt x="151" y="9"/>
                  </a:cubicBezTo>
                  <a:cubicBezTo>
                    <a:pt x="150" y="6"/>
                    <a:pt x="151" y="6"/>
                    <a:pt x="154" y="6"/>
                  </a:cubicBezTo>
                  <a:cubicBezTo>
                    <a:pt x="157" y="6"/>
                    <a:pt x="156" y="9"/>
                    <a:pt x="159" y="8"/>
                  </a:cubicBezTo>
                  <a:cubicBezTo>
                    <a:pt x="162" y="8"/>
                    <a:pt x="159" y="12"/>
                    <a:pt x="165" y="12"/>
                  </a:cubicBezTo>
                  <a:cubicBezTo>
                    <a:pt x="169" y="11"/>
                    <a:pt x="168" y="17"/>
                    <a:pt x="172" y="14"/>
                  </a:cubicBezTo>
                  <a:cubicBezTo>
                    <a:pt x="175" y="14"/>
                    <a:pt x="174" y="20"/>
                    <a:pt x="180" y="14"/>
                  </a:cubicBezTo>
                  <a:cubicBezTo>
                    <a:pt x="186" y="9"/>
                    <a:pt x="181" y="15"/>
                    <a:pt x="183" y="15"/>
                  </a:cubicBezTo>
                  <a:cubicBezTo>
                    <a:pt x="185" y="15"/>
                    <a:pt x="183" y="20"/>
                    <a:pt x="185" y="18"/>
                  </a:cubicBezTo>
                  <a:cubicBezTo>
                    <a:pt x="188" y="17"/>
                    <a:pt x="185" y="17"/>
                    <a:pt x="186" y="14"/>
                  </a:cubicBezTo>
                  <a:cubicBezTo>
                    <a:pt x="189" y="12"/>
                    <a:pt x="188" y="14"/>
                    <a:pt x="191" y="17"/>
                  </a:cubicBezTo>
                  <a:cubicBezTo>
                    <a:pt x="195" y="18"/>
                    <a:pt x="189" y="18"/>
                    <a:pt x="188" y="25"/>
                  </a:cubicBezTo>
                  <a:cubicBezTo>
                    <a:pt x="188" y="32"/>
                    <a:pt x="188" y="22"/>
                    <a:pt x="183" y="28"/>
                  </a:cubicBezTo>
                  <a:cubicBezTo>
                    <a:pt x="180" y="36"/>
                    <a:pt x="188" y="28"/>
                    <a:pt x="181" y="37"/>
                  </a:cubicBezTo>
                  <a:cubicBezTo>
                    <a:pt x="177" y="46"/>
                    <a:pt x="180" y="43"/>
                    <a:pt x="188" y="51"/>
                  </a:cubicBezTo>
                  <a:cubicBezTo>
                    <a:pt x="191" y="56"/>
                    <a:pt x="191" y="51"/>
                    <a:pt x="198" y="57"/>
                  </a:cubicBezTo>
                  <a:cubicBezTo>
                    <a:pt x="206" y="65"/>
                    <a:pt x="207" y="60"/>
                    <a:pt x="209" y="65"/>
                  </a:cubicBezTo>
                  <a:cubicBezTo>
                    <a:pt x="209" y="68"/>
                    <a:pt x="216" y="73"/>
                    <a:pt x="220" y="70"/>
                  </a:cubicBezTo>
                  <a:cubicBezTo>
                    <a:pt x="224" y="67"/>
                    <a:pt x="221" y="65"/>
                    <a:pt x="226" y="59"/>
                  </a:cubicBezTo>
                  <a:cubicBezTo>
                    <a:pt x="229" y="54"/>
                    <a:pt x="226" y="54"/>
                    <a:pt x="227" y="48"/>
                  </a:cubicBezTo>
                  <a:cubicBezTo>
                    <a:pt x="230" y="40"/>
                    <a:pt x="226" y="34"/>
                    <a:pt x="227" y="29"/>
                  </a:cubicBezTo>
                  <a:cubicBezTo>
                    <a:pt x="229" y="25"/>
                    <a:pt x="227" y="25"/>
                    <a:pt x="229" y="22"/>
                  </a:cubicBezTo>
                  <a:cubicBezTo>
                    <a:pt x="232" y="20"/>
                    <a:pt x="227" y="22"/>
                    <a:pt x="229" y="17"/>
                  </a:cubicBezTo>
                  <a:cubicBezTo>
                    <a:pt x="232" y="11"/>
                    <a:pt x="232" y="9"/>
                    <a:pt x="232" y="6"/>
                  </a:cubicBezTo>
                  <a:cubicBezTo>
                    <a:pt x="233" y="1"/>
                    <a:pt x="236" y="0"/>
                    <a:pt x="238" y="5"/>
                  </a:cubicBezTo>
                  <a:cubicBezTo>
                    <a:pt x="238" y="9"/>
                    <a:pt x="238" y="12"/>
                    <a:pt x="239" y="14"/>
                  </a:cubicBezTo>
                  <a:cubicBezTo>
                    <a:pt x="242" y="15"/>
                    <a:pt x="239" y="15"/>
                    <a:pt x="241" y="18"/>
                  </a:cubicBezTo>
                  <a:cubicBezTo>
                    <a:pt x="244" y="23"/>
                    <a:pt x="244" y="26"/>
                    <a:pt x="244" y="31"/>
                  </a:cubicBezTo>
                  <a:cubicBezTo>
                    <a:pt x="244" y="36"/>
                    <a:pt x="247" y="42"/>
                    <a:pt x="248" y="37"/>
                  </a:cubicBezTo>
                  <a:cubicBezTo>
                    <a:pt x="251" y="32"/>
                    <a:pt x="250" y="39"/>
                    <a:pt x="256" y="42"/>
                  </a:cubicBezTo>
                  <a:cubicBezTo>
                    <a:pt x="261" y="45"/>
                    <a:pt x="256" y="56"/>
                    <a:pt x="261" y="62"/>
                  </a:cubicBezTo>
                  <a:cubicBezTo>
                    <a:pt x="265" y="67"/>
                    <a:pt x="262" y="74"/>
                    <a:pt x="264" y="79"/>
                  </a:cubicBezTo>
                  <a:cubicBezTo>
                    <a:pt x="267" y="82"/>
                    <a:pt x="265" y="85"/>
                    <a:pt x="271" y="87"/>
                  </a:cubicBezTo>
                  <a:cubicBezTo>
                    <a:pt x="277" y="88"/>
                    <a:pt x="273" y="92"/>
                    <a:pt x="280" y="93"/>
                  </a:cubicBezTo>
                  <a:cubicBezTo>
                    <a:pt x="288" y="96"/>
                    <a:pt x="288" y="99"/>
                    <a:pt x="285" y="99"/>
                  </a:cubicBezTo>
                  <a:cubicBezTo>
                    <a:pt x="282" y="99"/>
                    <a:pt x="290" y="105"/>
                    <a:pt x="291" y="109"/>
                  </a:cubicBezTo>
                  <a:cubicBezTo>
                    <a:pt x="293" y="112"/>
                    <a:pt x="290" y="113"/>
                    <a:pt x="293" y="118"/>
                  </a:cubicBezTo>
                  <a:cubicBezTo>
                    <a:pt x="296" y="123"/>
                    <a:pt x="293" y="113"/>
                    <a:pt x="296" y="118"/>
                  </a:cubicBezTo>
                  <a:cubicBezTo>
                    <a:pt x="300" y="121"/>
                    <a:pt x="299" y="115"/>
                    <a:pt x="300" y="118"/>
                  </a:cubicBezTo>
                  <a:cubicBezTo>
                    <a:pt x="303" y="121"/>
                    <a:pt x="299" y="126"/>
                    <a:pt x="303" y="132"/>
                  </a:cubicBezTo>
                  <a:cubicBezTo>
                    <a:pt x="308" y="137"/>
                    <a:pt x="306" y="132"/>
                    <a:pt x="309" y="138"/>
                  </a:cubicBezTo>
                  <a:cubicBezTo>
                    <a:pt x="312" y="143"/>
                    <a:pt x="316" y="143"/>
                    <a:pt x="317" y="149"/>
                  </a:cubicBezTo>
                  <a:cubicBezTo>
                    <a:pt x="319" y="155"/>
                    <a:pt x="320" y="151"/>
                    <a:pt x="320" y="157"/>
                  </a:cubicBezTo>
                  <a:cubicBezTo>
                    <a:pt x="319" y="163"/>
                    <a:pt x="321" y="163"/>
                    <a:pt x="320" y="168"/>
                  </a:cubicBezTo>
                  <a:cubicBezTo>
                    <a:pt x="319" y="169"/>
                    <a:pt x="326" y="180"/>
                    <a:pt x="323" y="186"/>
                  </a:cubicBezTo>
                  <a:cubicBezTo>
                    <a:pt x="320" y="191"/>
                    <a:pt x="323" y="196"/>
                    <a:pt x="319" y="202"/>
                  </a:cubicBezTo>
                  <a:cubicBezTo>
                    <a:pt x="317" y="207"/>
                    <a:pt x="320" y="210"/>
                    <a:pt x="317" y="216"/>
                  </a:cubicBezTo>
                  <a:cubicBezTo>
                    <a:pt x="314" y="222"/>
                    <a:pt x="319" y="221"/>
                    <a:pt x="311" y="228"/>
                  </a:cubicBezTo>
                  <a:cubicBezTo>
                    <a:pt x="302" y="236"/>
                    <a:pt x="303" y="250"/>
                    <a:pt x="300" y="252"/>
                  </a:cubicBezTo>
                  <a:cubicBezTo>
                    <a:pt x="297" y="253"/>
                    <a:pt x="296" y="261"/>
                    <a:pt x="296" y="264"/>
                  </a:cubicBezTo>
                  <a:cubicBezTo>
                    <a:pt x="296" y="269"/>
                    <a:pt x="293" y="272"/>
                    <a:pt x="294" y="273"/>
                  </a:cubicBezTo>
                  <a:cubicBezTo>
                    <a:pt x="296" y="275"/>
                    <a:pt x="294" y="281"/>
                    <a:pt x="286" y="281"/>
                  </a:cubicBezTo>
                  <a:cubicBezTo>
                    <a:pt x="279" y="280"/>
                    <a:pt x="271" y="291"/>
                    <a:pt x="268" y="291"/>
                  </a:cubicBezTo>
                  <a:cubicBezTo>
                    <a:pt x="265" y="292"/>
                    <a:pt x="268" y="300"/>
                    <a:pt x="265" y="295"/>
                  </a:cubicBezTo>
                  <a:cubicBezTo>
                    <a:pt x="261" y="289"/>
                    <a:pt x="259" y="291"/>
                    <a:pt x="258" y="287"/>
                  </a:cubicBezTo>
                  <a:cubicBezTo>
                    <a:pt x="258" y="284"/>
                    <a:pt x="258" y="291"/>
                    <a:pt x="255" y="289"/>
                  </a:cubicBezTo>
                  <a:cubicBezTo>
                    <a:pt x="251" y="286"/>
                    <a:pt x="259" y="286"/>
                    <a:pt x="256" y="283"/>
                  </a:cubicBezTo>
                  <a:cubicBezTo>
                    <a:pt x="251" y="280"/>
                    <a:pt x="255" y="284"/>
                    <a:pt x="250" y="287"/>
                  </a:cubicBezTo>
                  <a:cubicBezTo>
                    <a:pt x="244" y="289"/>
                    <a:pt x="247" y="294"/>
                    <a:pt x="239" y="291"/>
                  </a:cubicBezTo>
                  <a:cubicBezTo>
                    <a:pt x="232" y="286"/>
                    <a:pt x="230" y="286"/>
                    <a:pt x="229" y="287"/>
                  </a:cubicBezTo>
                  <a:cubicBezTo>
                    <a:pt x="227" y="289"/>
                    <a:pt x="226" y="284"/>
                    <a:pt x="223" y="283"/>
                  </a:cubicBezTo>
                  <a:cubicBezTo>
                    <a:pt x="218" y="283"/>
                    <a:pt x="212" y="273"/>
                    <a:pt x="213" y="270"/>
                  </a:cubicBezTo>
                  <a:cubicBezTo>
                    <a:pt x="215" y="267"/>
                    <a:pt x="212" y="259"/>
                    <a:pt x="207" y="258"/>
                  </a:cubicBezTo>
                  <a:cubicBezTo>
                    <a:pt x="204" y="256"/>
                    <a:pt x="203" y="259"/>
                    <a:pt x="201" y="258"/>
                  </a:cubicBezTo>
                  <a:cubicBezTo>
                    <a:pt x="200" y="255"/>
                    <a:pt x="206" y="252"/>
                    <a:pt x="203" y="245"/>
                  </a:cubicBezTo>
                  <a:cubicBezTo>
                    <a:pt x="198" y="239"/>
                    <a:pt x="201" y="252"/>
                    <a:pt x="195" y="253"/>
                  </a:cubicBezTo>
                  <a:cubicBezTo>
                    <a:pt x="189" y="253"/>
                    <a:pt x="191" y="249"/>
                    <a:pt x="194" y="249"/>
                  </a:cubicBezTo>
                  <a:cubicBezTo>
                    <a:pt x="197" y="250"/>
                    <a:pt x="197" y="247"/>
                    <a:pt x="195" y="244"/>
                  </a:cubicBezTo>
                  <a:cubicBezTo>
                    <a:pt x="195" y="241"/>
                    <a:pt x="201" y="231"/>
                    <a:pt x="200" y="228"/>
                  </a:cubicBezTo>
                  <a:cubicBezTo>
                    <a:pt x="198" y="225"/>
                    <a:pt x="198" y="224"/>
                    <a:pt x="198" y="227"/>
                  </a:cubicBezTo>
                  <a:cubicBezTo>
                    <a:pt x="198" y="230"/>
                    <a:pt x="194" y="230"/>
                    <a:pt x="194" y="235"/>
                  </a:cubicBezTo>
                  <a:cubicBezTo>
                    <a:pt x="192" y="239"/>
                    <a:pt x="194" y="233"/>
                    <a:pt x="186" y="242"/>
                  </a:cubicBezTo>
                  <a:cubicBezTo>
                    <a:pt x="178" y="252"/>
                    <a:pt x="188" y="252"/>
                    <a:pt x="180" y="249"/>
                  </a:cubicBezTo>
                  <a:cubicBezTo>
                    <a:pt x="175" y="245"/>
                    <a:pt x="178" y="235"/>
                    <a:pt x="172" y="231"/>
                  </a:cubicBezTo>
                  <a:cubicBezTo>
                    <a:pt x="165" y="227"/>
                    <a:pt x="174" y="227"/>
                    <a:pt x="168" y="222"/>
                  </a:cubicBezTo>
                  <a:cubicBezTo>
                    <a:pt x="163" y="218"/>
                    <a:pt x="163" y="222"/>
                    <a:pt x="151" y="216"/>
                  </a:cubicBezTo>
                  <a:cubicBezTo>
                    <a:pt x="139" y="210"/>
                    <a:pt x="150" y="216"/>
                    <a:pt x="136" y="213"/>
                  </a:cubicBezTo>
                  <a:cubicBezTo>
                    <a:pt x="128" y="213"/>
                    <a:pt x="122" y="222"/>
                    <a:pt x="107" y="222"/>
                  </a:cubicBezTo>
                  <a:cubicBezTo>
                    <a:pt x="98" y="221"/>
                    <a:pt x="99" y="228"/>
                    <a:pt x="93" y="228"/>
                  </a:cubicBezTo>
                  <a:cubicBezTo>
                    <a:pt x="87" y="228"/>
                    <a:pt x="90" y="242"/>
                    <a:pt x="81" y="239"/>
                  </a:cubicBezTo>
                  <a:cubicBezTo>
                    <a:pt x="73" y="236"/>
                    <a:pt x="78" y="242"/>
                    <a:pt x="70" y="238"/>
                  </a:cubicBezTo>
                  <a:cubicBezTo>
                    <a:pt x="66" y="236"/>
                    <a:pt x="66" y="239"/>
                    <a:pt x="58" y="239"/>
                  </a:cubicBezTo>
                  <a:cubicBezTo>
                    <a:pt x="52" y="239"/>
                    <a:pt x="55" y="244"/>
                    <a:pt x="51" y="245"/>
                  </a:cubicBezTo>
                  <a:cubicBezTo>
                    <a:pt x="45" y="245"/>
                    <a:pt x="45" y="253"/>
                    <a:pt x="34" y="252"/>
                  </a:cubicBezTo>
                  <a:cubicBezTo>
                    <a:pt x="23" y="250"/>
                    <a:pt x="23" y="242"/>
                    <a:pt x="19" y="244"/>
                  </a:cubicBezTo>
                  <a:cubicBezTo>
                    <a:pt x="16" y="244"/>
                    <a:pt x="16" y="235"/>
                    <a:pt x="17" y="235"/>
                  </a:cubicBezTo>
                  <a:cubicBezTo>
                    <a:pt x="20" y="236"/>
                    <a:pt x="23" y="233"/>
                    <a:pt x="22" y="228"/>
                  </a:cubicBezTo>
                  <a:cubicBezTo>
                    <a:pt x="22" y="222"/>
                    <a:pt x="26" y="225"/>
                    <a:pt x="20" y="210"/>
                  </a:cubicBezTo>
                  <a:cubicBezTo>
                    <a:pt x="14" y="194"/>
                    <a:pt x="19" y="194"/>
                    <a:pt x="16" y="186"/>
                  </a:cubicBezTo>
                  <a:cubicBezTo>
                    <a:pt x="11" y="179"/>
                    <a:pt x="10" y="179"/>
                    <a:pt x="10" y="174"/>
                  </a:cubicBezTo>
                  <a:cubicBezTo>
                    <a:pt x="11" y="168"/>
                    <a:pt x="3" y="163"/>
                    <a:pt x="3" y="158"/>
                  </a:cubicBezTo>
                  <a:cubicBezTo>
                    <a:pt x="3" y="152"/>
                    <a:pt x="7" y="163"/>
                    <a:pt x="8" y="162"/>
                  </a:cubicBezTo>
                  <a:cubicBezTo>
                    <a:pt x="8" y="158"/>
                    <a:pt x="3" y="154"/>
                    <a:pt x="5" y="151"/>
                  </a:cubicBezTo>
                  <a:cubicBezTo>
                    <a:pt x="7" y="149"/>
                    <a:pt x="11" y="165"/>
                    <a:pt x="11" y="157"/>
                  </a:cubicBezTo>
                  <a:cubicBezTo>
                    <a:pt x="11" y="149"/>
                    <a:pt x="0" y="141"/>
                    <a:pt x="5" y="132"/>
                  </a:cubicBezTo>
                  <a:cubicBezTo>
                    <a:pt x="11" y="123"/>
                    <a:pt x="3" y="124"/>
                    <a:pt x="8" y="116"/>
                  </a:cubicBezTo>
                  <a:cubicBezTo>
                    <a:pt x="13" y="109"/>
                    <a:pt x="10" y="126"/>
                    <a:pt x="13" y="116"/>
                  </a:cubicBezTo>
                  <a:cubicBezTo>
                    <a:pt x="16" y="109"/>
                    <a:pt x="17" y="115"/>
                    <a:pt x="25" y="105"/>
                  </a:cubicBezTo>
                  <a:cubicBezTo>
                    <a:pt x="32" y="96"/>
                    <a:pt x="32" y="104"/>
                    <a:pt x="38" y="101"/>
                  </a:cubicBezTo>
                  <a:cubicBezTo>
                    <a:pt x="45" y="98"/>
                    <a:pt x="48" y="98"/>
                    <a:pt x="49" y="95"/>
                  </a:cubicBezTo>
                  <a:cubicBezTo>
                    <a:pt x="51" y="92"/>
                    <a:pt x="55" y="98"/>
                    <a:pt x="63" y="92"/>
                  </a:cubicBezTo>
                  <a:cubicBezTo>
                    <a:pt x="70" y="87"/>
                    <a:pt x="67" y="82"/>
                    <a:pt x="72" y="78"/>
                  </a:cubicBezTo>
                  <a:close/>
                  <a:moveTo>
                    <a:pt x="255" y="323"/>
                  </a:moveTo>
                  <a:cubicBezTo>
                    <a:pt x="256" y="326"/>
                    <a:pt x="256" y="325"/>
                    <a:pt x="256" y="328"/>
                  </a:cubicBezTo>
                  <a:cubicBezTo>
                    <a:pt x="256" y="331"/>
                    <a:pt x="258" y="337"/>
                    <a:pt x="259" y="339"/>
                  </a:cubicBezTo>
                  <a:cubicBezTo>
                    <a:pt x="262" y="340"/>
                    <a:pt x="262" y="345"/>
                    <a:pt x="264" y="345"/>
                  </a:cubicBezTo>
                  <a:cubicBezTo>
                    <a:pt x="265" y="343"/>
                    <a:pt x="267" y="345"/>
                    <a:pt x="270" y="345"/>
                  </a:cubicBezTo>
                  <a:cubicBezTo>
                    <a:pt x="271" y="346"/>
                    <a:pt x="270" y="343"/>
                    <a:pt x="273" y="342"/>
                  </a:cubicBezTo>
                  <a:cubicBezTo>
                    <a:pt x="274" y="340"/>
                    <a:pt x="274" y="337"/>
                    <a:pt x="274" y="339"/>
                  </a:cubicBezTo>
                  <a:cubicBezTo>
                    <a:pt x="276" y="340"/>
                    <a:pt x="274" y="336"/>
                    <a:pt x="276" y="337"/>
                  </a:cubicBezTo>
                  <a:cubicBezTo>
                    <a:pt x="277" y="337"/>
                    <a:pt x="277" y="339"/>
                    <a:pt x="277" y="339"/>
                  </a:cubicBezTo>
                  <a:cubicBezTo>
                    <a:pt x="276" y="339"/>
                    <a:pt x="276" y="340"/>
                    <a:pt x="279" y="340"/>
                  </a:cubicBezTo>
                  <a:cubicBezTo>
                    <a:pt x="280" y="342"/>
                    <a:pt x="277" y="334"/>
                    <a:pt x="279" y="333"/>
                  </a:cubicBezTo>
                  <a:cubicBezTo>
                    <a:pt x="280" y="333"/>
                    <a:pt x="277" y="329"/>
                    <a:pt x="279" y="328"/>
                  </a:cubicBezTo>
                  <a:cubicBezTo>
                    <a:pt x="282" y="326"/>
                    <a:pt x="280" y="331"/>
                    <a:pt x="282" y="329"/>
                  </a:cubicBezTo>
                  <a:cubicBezTo>
                    <a:pt x="283" y="328"/>
                    <a:pt x="280" y="328"/>
                    <a:pt x="282" y="322"/>
                  </a:cubicBezTo>
                  <a:cubicBezTo>
                    <a:pt x="282" y="317"/>
                    <a:pt x="280" y="312"/>
                    <a:pt x="279" y="314"/>
                  </a:cubicBezTo>
                  <a:cubicBezTo>
                    <a:pt x="277" y="315"/>
                    <a:pt x="277" y="312"/>
                    <a:pt x="276" y="315"/>
                  </a:cubicBezTo>
                  <a:cubicBezTo>
                    <a:pt x="274" y="317"/>
                    <a:pt x="276" y="314"/>
                    <a:pt x="270" y="317"/>
                  </a:cubicBezTo>
                  <a:cubicBezTo>
                    <a:pt x="262" y="320"/>
                    <a:pt x="264" y="314"/>
                    <a:pt x="258" y="314"/>
                  </a:cubicBezTo>
                  <a:cubicBezTo>
                    <a:pt x="253" y="314"/>
                    <a:pt x="253" y="309"/>
                    <a:pt x="251" y="315"/>
                  </a:cubicBezTo>
                  <a:cubicBezTo>
                    <a:pt x="251" y="317"/>
                    <a:pt x="253" y="318"/>
                    <a:pt x="255" y="323"/>
                  </a:cubicBezTo>
                  <a:close/>
                  <a:moveTo>
                    <a:pt x="247" y="300"/>
                  </a:moveTo>
                  <a:cubicBezTo>
                    <a:pt x="248" y="298"/>
                    <a:pt x="250" y="305"/>
                    <a:pt x="247" y="306"/>
                  </a:cubicBezTo>
                  <a:cubicBezTo>
                    <a:pt x="245" y="306"/>
                    <a:pt x="245" y="301"/>
                    <a:pt x="247" y="300"/>
                  </a:cubicBezTo>
                  <a:close/>
                  <a:moveTo>
                    <a:pt x="277" y="305"/>
                  </a:moveTo>
                  <a:cubicBezTo>
                    <a:pt x="279" y="305"/>
                    <a:pt x="279" y="305"/>
                    <a:pt x="279" y="306"/>
                  </a:cubicBezTo>
                  <a:cubicBezTo>
                    <a:pt x="279" y="308"/>
                    <a:pt x="282" y="308"/>
                    <a:pt x="282" y="306"/>
                  </a:cubicBezTo>
                  <a:cubicBezTo>
                    <a:pt x="280" y="305"/>
                    <a:pt x="283" y="305"/>
                    <a:pt x="280" y="305"/>
                  </a:cubicBezTo>
                  <a:cubicBezTo>
                    <a:pt x="279" y="303"/>
                    <a:pt x="279" y="300"/>
                    <a:pt x="277" y="303"/>
                  </a:cubicBezTo>
                  <a:cubicBezTo>
                    <a:pt x="277" y="303"/>
                    <a:pt x="276" y="303"/>
                    <a:pt x="277" y="305"/>
                  </a:cubicBezTo>
                  <a:close/>
                  <a:moveTo>
                    <a:pt x="279" y="309"/>
                  </a:moveTo>
                  <a:cubicBezTo>
                    <a:pt x="279" y="308"/>
                    <a:pt x="283" y="308"/>
                    <a:pt x="282" y="309"/>
                  </a:cubicBezTo>
                  <a:cubicBezTo>
                    <a:pt x="282" y="311"/>
                    <a:pt x="279" y="309"/>
                    <a:pt x="279" y="309"/>
                  </a:cubicBezTo>
                  <a:close/>
                  <a:moveTo>
                    <a:pt x="197" y="261"/>
                  </a:moveTo>
                  <a:cubicBezTo>
                    <a:pt x="198" y="259"/>
                    <a:pt x="201" y="261"/>
                    <a:pt x="200" y="259"/>
                  </a:cubicBezTo>
                  <a:cubicBezTo>
                    <a:pt x="200" y="258"/>
                    <a:pt x="198" y="259"/>
                    <a:pt x="197" y="256"/>
                  </a:cubicBezTo>
                  <a:cubicBezTo>
                    <a:pt x="195" y="255"/>
                    <a:pt x="188" y="258"/>
                    <a:pt x="188" y="261"/>
                  </a:cubicBezTo>
                  <a:cubicBezTo>
                    <a:pt x="189" y="263"/>
                    <a:pt x="195" y="261"/>
                    <a:pt x="197" y="261"/>
                  </a:cubicBezTo>
                  <a:close/>
                  <a:moveTo>
                    <a:pt x="148" y="8"/>
                  </a:moveTo>
                  <a:cubicBezTo>
                    <a:pt x="145" y="3"/>
                    <a:pt x="145" y="11"/>
                    <a:pt x="140" y="8"/>
                  </a:cubicBezTo>
                  <a:cubicBezTo>
                    <a:pt x="137" y="6"/>
                    <a:pt x="140" y="11"/>
                    <a:pt x="143" y="14"/>
                  </a:cubicBezTo>
                  <a:cubicBezTo>
                    <a:pt x="145" y="14"/>
                    <a:pt x="150" y="11"/>
                    <a:pt x="148" y="8"/>
                  </a:cubicBezTo>
                  <a:close/>
                  <a:moveTo>
                    <a:pt x="139" y="11"/>
                  </a:moveTo>
                  <a:cubicBezTo>
                    <a:pt x="137" y="8"/>
                    <a:pt x="137" y="8"/>
                    <a:pt x="137" y="11"/>
                  </a:cubicBezTo>
                  <a:cubicBezTo>
                    <a:pt x="137" y="12"/>
                    <a:pt x="136" y="12"/>
                    <a:pt x="139" y="14"/>
                  </a:cubicBezTo>
                  <a:cubicBezTo>
                    <a:pt x="140" y="14"/>
                    <a:pt x="140" y="12"/>
                    <a:pt x="139" y="11"/>
                  </a:cubicBezTo>
                  <a:close/>
                  <a:moveTo>
                    <a:pt x="188" y="36"/>
                  </a:moveTo>
                  <a:cubicBezTo>
                    <a:pt x="186" y="32"/>
                    <a:pt x="191" y="32"/>
                    <a:pt x="191" y="34"/>
                  </a:cubicBezTo>
                  <a:cubicBezTo>
                    <a:pt x="189" y="37"/>
                    <a:pt x="188" y="39"/>
                    <a:pt x="188" y="36"/>
                  </a:cubicBezTo>
                  <a:close/>
                  <a:moveTo>
                    <a:pt x="320" y="151"/>
                  </a:moveTo>
                  <a:cubicBezTo>
                    <a:pt x="320" y="149"/>
                    <a:pt x="321" y="148"/>
                    <a:pt x="321" y="146"/>
                  </a:cubicBezTo>
                  <a:cubicBezTo>
                    <a:pt x="321" y="144"/>
                    <a:pt x="321" y="144"/>
                    <a:pt x="321" y="143"/>
                  </a:cubicBezTo>
                  <a:cubicBezTo>
                    <a:pt x="321" y="141"/>
                    <a:pt x="320" y="143"/>
                    <a:pt x="320" y="144"/>
                  </a:cubicBezTo>
                  <a:cubicBezTo>
                    <a:pt x="321" y="146"/>
                    <a:pt x="319" y="148"/>
                    <a:pt x="319" y="148"/>
                  </a:cubicBezTo>
                  <a:cubicBezTo>
                    <a:pt x="320" y="149"/>
                    <a:pt x="317" y="152"/>
                    <a:pt x="319" y="154"/>
                  </a:cubicBezTo>
                  <a:cubicBezTo>
                    <a:pt x="320" y="154"/>
                    <a:pt x="320" y="152"/>
                    <a:pt x="320" y="151"/>
                  </a:cubicBezTo>
                  <a:close/>
                  <a:moveTo>
                    <a:pt x="210" y="60"/>
                  </a:moveTo>
                  <a:cubicBezTo>
                    <a:pt x="212" y="60"/>
                    <a:pt x="215" y="60"/>
                    <a:pt x="213" y="59"/>
                  </a:cubicBezTo>
                  <a:cubicBezTo>
                    <a:pt x="212" y="57"/>
                    <a:pt x="207" y="60"/>
                    <a:pt x="209" y="62"/>
                  </a:cubicBezTo>
                  <a:cubicBezTo>
                    <a:pt x="209" y="62"/>
                    <a:pt x="210" y="62"/>
                    <a:pt x="210" y="60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0" name="Freeform 459"/>
            <p:cNvSpPr>
              <a:spLocks noEditPoints="1"/>
            </p:cNvSpPr>
            <p:nvPr/>
          </p:nvSpPr>
          <p:spPr bwMode="auto">
            <a:xfrm>
              <a:off x="1484" y="2552"/>
              <a:ext cx="97" cy="122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47" y="59"/>
                </a:cxn>
                <a:cxn ang="0">
                  <a:pos x="45" y="63"/>
                </a:cxn>
                <a:cxn ang="0">
                  <a:pos x="42" y="61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9" y="19"/>
                </a:cxn>
                <a:cxn ang="0">
                  <a:pos x="7" y="23"/>
                </a:cxn>
                <a:cxn ang="0">
                  <a:pos x="9" y="27"/>
                </a:cxn>
                <a:cxn ang="0">
                  <a:pos x="11" y="27"/>
                </a:cxn>
                <a:cxn ang="0">
                  <a:pos x="12" y="33"/>
                </a:cxn>
                <a:cxn ang="0">
                  <a:pos x="12" y="30"/>
                </a:cxn>
                <a:cxn ang="0">
                  <a:pos x="11" y="28"/>
                </a:cxn>
                <a:cxn ang="0">
                  <a:pos x="11" y="31"/>
                </a:cxn>
                <a:cxn ang="0">
                  <a:pos x="12" y="33"/>
                </a:cxn>
                <a:cxn ang="0">
                  <a:pos x="6" y="3"/>
                </a:cxn>
                <a:cxn ang="0">
                  <a:pos x="9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5"/>
                </a:cxn>
                <a:cxn ang="0">
                  <a:pos x="6" y="3"/>
                </a:cxn>
                <a:cxn ang="0">
                  <a:pos x="17" y="8"/>
                </a:cxn>
                <a:cxn ang="0">
                  <a:pos x="15" y="5"/>
                </a:cxn>
                <a:cxn ang="0">
                  <a:pos x="11" y="0"/>
                </a:cxn>
                <a:cxn ang="0">
                  <a:pos x="12" y="2"/>
                </a:cxn>
                <a:cxn ang="0">
                  <a:pos x="15" y="5"/>
                </a:cxn>
                <a:cxn ang="0">
                  <a:pos x="15" y="8"/>
                </a:cxn>
                <a:cxn ang="0">
                  <a:pos x="15" y="11"/>
                </a:cxn>
                <a:cxn ang="0">
                  <a:pos x="17" y="8"/>
                </a:cxn>
                <a:cxn ang="0">
                  <a:pos x="48" y="49"/>
                </a:cxn>
                <a:cxn ang="0">
                  <a:pos x="50" y="49"/>
                </a:cxn>
                <a:cxn ang="0">
                  <a:pos x="47" y="47"/>
                </a:cxn>
                <a:cxn ang="0">
                  <a:pos x="48" y="49"/>
                </a:cxn>
                <a:cxn ang="0">
                  <a:pos x="23" y="19"/>
                </a:cxn>
                <a:cxn ang="0">
                  <a:pos x="21" y="23"/>
                </a:cxn>
                <a:cxn ang="0">
                  <a:pos x="23" y="25"/>
                </a:cxn>
                <a:cxn ang="0">
                  <a:pos x="23" y="23"/>
                </a:cxn>
                <a:cxn ang="0">
                  <a:pos x="23" y="17"/>
                </a:cxn>
                <a:cxn ang="0">
                  <a:pos x="18" y="16"/>
                </a:cxn>
                <a:cxn ang="0">
                  <a:pos x="23" y="19"/>
                </a:cxn>
                <a:cxn ang="0">
                  <a:pos x="39" y="47"/>
                </a:cxn>
                <a:cxn ang="0">
                  <a:pos x="39" y="49"/>
                </a:cxn>
                <a:cxn ang="0">
                  <a:pos x="41" y="44"/>
                </a:cxn>
                <a:cxn ang="0">
                  <a:pos x="38" y="42"/>
                </a:cxn>
                <a:cxn ang="0">
                  <a:pos x="39" y="45"/>
                </a:cxn>
                <a:cxn ang="0">
                  <a:pos x="39" y="47"/>
                </a:cxn>
                <a:cxn ang="0">
                  <a:pos x="26" y="36"/>
                </a:cxn>
                <a:cxn ang="0">
                  <a:pos x="26" y="36"/>
                </a:cxn>
                <a:cxn ang="0">
                  <a:pos x="24" y="34"/>
                </a:cxn>
                <a:cxn ang="0">
                  <a:pos x="26" y="36"/>
                </a:cxn>
                <a:cxn ang="0">
                  <a:pos x="29" y="28"/>
                </a:cxn>
                <a:cxn ang="0">
                  <a:pos x="27" y="23"/>
                </a:cxn>
                <a:cxn ang="0">
                  <a:pos x="27" y="25"/>
                </a:cxn>
                <a:cxn ang="0">
                  <a:pos x="29" y="28"/>
                </a:cxn>
                <a:cxn ang="0">
                  <a:pos x="29" y="30"/>
                </a:cxn>
                <a:cxn ang="0">
                  <a:pos x="29" y="28"/>
                </a:cxn>
                <a:cxn ang="0">
                  <a:pos x="33" y="42"/>
                </a:cxn>
                <a:cxn ang="0">
                  <a:pos x="33" y="41"/>
                </a:cxn>
                <a:cxn ang="0">
                  <a:pos x="32" y="39"/>
                </a:cxn>
                <a:cxn ang="0">
                  <a:pos x="30" y="34"/>
                </a:cxn>
                <a:cxn ang="0">
                  <a:pos x="32" y="38"/>
                </a:cxn>
                <a:cxn ang="0">
                  <a:pos x="32" y="41"/>
                </a:cxn>
                <a:cxn ang="0">
                  <a:pos x="33" y="42"/>
                </a:cxn>
              </a:cxnLst>
              <a:rect l="0" t="0" r="r" b="b"/>
              <a:pathLst>
                <a:path w="50" h="63">
                  <a:moveTo>
                    <a:pt x="42" y="61"/>
                  </a:moveTo>
                  <a:cubicBezTo>
                    <a:pt x="45" y="58"/>
                    <a:pt x="47" y="61"/>
                    <a:pt x="47" y="59"/>
                  </a:cubicBezTo>
                  <a:cubicBezTo>
                    <a:pt x="48" y="56"/>
                    <a:pt x="50" y="61"/>
                    <a:pt x="45" y="63"/>
                  </a:cubicBezTo>
                  <a:cubicBezTo>
                    <a:pt x="42" y="63"/>
                    <a:pt x="42" y="63"/>
                    <a:pt x="42" y="61"/>
                  </a:cubicBezTo>
                  <a:close/>
                  <a:moveTo>
                    <a:pt x="11" y="27"/>
                  </a:moveTo>
                  <a:cubicBezTo>
                    <a:pt x="12" y="25"/>
                    <a:pt x="12" y="23"/>
                    <a:pt x="11" y="22"/>
                  </a:cubicBezTo>
                  <a:cubicBezTo>
                    <a:pt x="9" y="20"/>
                    <a:pt x="9" y="19"/>
                    <a:pt x="9" y="19"/>
                  </a:cubicBezTo>
                  <a:cubicBezTo>
                    <a:pt x="7" y="19"/>
                    <a:pt x="7" y="20"/>
                    <a:pt x="7" y="23"/>
                  </a:cubicBezTo>
                  <a:cubicBezTo>
                    <a:pt x="6" y="25"/>
                    <a:pt x="6" y="25"/>
                    <a:pt x="9" y="27"/>
                  </a:cubicBezTo>
                  <a:cubicBezTo>
                    <a:pt x="11" y="28"/>
                    <a:pt x="11" y="27"/>
                    <a:pt x="11" y="27"/>
                  </a:cubicBezTo>
                  <a:close/>
                  <a:moveTo>
                    <a:pt x="12" y="33"/>
                  </a:moveTo>
                  <a:cubicBezTo>
                    <a:pt x="13" y="33"/>
                    <a:pt x="13" y="33"/>
                    <a:pt x="12" y="30"/>
                  </a:cubicBezTo>
                  <a:cubicBezTo>
                    <a:pt x="12" y="27"/>
                    <a:pt x="12" y="30"/>
                    <a:pt x="11" y="28"/>
                  </a:cubicBezTo>
                  <a:cubicBezTo>
                    <a:pt x="9" y="27"/>
                    <a:pt x="9" y="30"/>
                    <a:pt x="11" y="31"/>
                  </a:cubicBezTo>
                  <a:cubicBezTo>
                    <a:pt x="12" y="33"/>
                    <a:pt x="11" y="33"/>
                    <a:pt x="12" y="33"/>
                  </a:cubicBezTo>
                  <a:close/>
                  <a:moveTo>
                    <a:pt x="6" y="3"/>
                  </a:moveTo>
                  <a:cubicBezTo>
                    <a:pt x="9" y="3"/>
                    <a:pt x="9" y="5"/>
                    <a:pt x="9" y="3"/>
                  </a:cubicBezTo>
                  <a:cubicBezTo>
                    <a:pt x="11" y="2"/>
                    <a:pt x="7" y="3"/>
                    <a:pt x="4" y="2"/>
                  </a:cubicBezTo>
                  <a:cubicBezTo>
                    <a:pt x="1" y="2"/>
                    <a:pt x="6" y="5"/>
                    <a:pt x="3" y="3"/>
                  </a:cubicBezTo>
                  <a:cubicBezTo>
                    <a:pt x="1" y="3"/>
                    <a:pt x="0" y="3"/>
                    <a:pt x="3" y="5"/>
                  </a:cubicBezTo>
                  <a:cubicBezTo>
                    <a:pt x="3" y="5"/>
                    <a:pt x="3" y="5"/>
                    <a:pt x="6" y="3"/>
                  </a:cubicBezTo>
                  <a:close/>
                  <a:moveTo>
                    <a:pt x="17" y="8"/>
                  </a:moveTo>
                  <a:cubicBezTo>
                    <a:pt x="17" y="8"/>
                    <a:pt x="17" y="5"/>
                    <a:pt x="15" y="5"/>
                  </a:cubicBezTo>
                  <a:cubicBezTo>
                    <a:pt x="13" y="3"/>
                    <a:pt x="13" y="0"/>
                    <a:pt x="11" y="0"/>
                  </a:cubicBezTo>
                  <a:cubicBezTo>
                    <a:pt x="7" y="0"/>
                    <a:pt x="11" y="0"/>
                    <a:pt x="12" y="2"/>
                  </a:cubicBezTo>
                  <a:cubicBezTo>
                    <a:pt x="13" y="2"/>
                    <a:pt x="13" y="3"/>
                    <a:pt x="15" y="5"/>
                  </a:cubicBezTo>
                  <a:cubicBezTo>
                    <a:pt x="17" y="6"/>
                    <a:pt x="15" y="5"/>
                    <a:pt x="15" y="8"/>
                  </a:cubicBezTo>
                  <a:cubicBezTo>
                    <a:pt x="15" y="11"/>
                    <a:pt x="12" y="8"/>
                    <a:pt x="15" y="11"/>
                  </a:cubicBezTo>
                  <a:cubicBezTo>
                    <a:pt x="15" y="13"/>
                    <a:pt x="15" y="8"/>
                    <a:pt x="17" y="8"/>
                  </a:cubicBezTo>
                  <a:close/>
                  <a:moveTo>
                    <a:pt x="48" y="49"/>
                  </a:moveTo>
                  <a:cubicBezTo>
                    <a:pt x="50" y="49"/>
                    <a:pt x="50" y="49"/>
                    <a:pt x="50" y="49"/>
                  </a:cubicBezTo>
                  <a:cubicBezTo>
                    <a:pt x="50" y="47"/>
                    <a:pt x="47" y="47"/>
                    <a:pt x="47" y="47"/>
                  </a:cubicBezTo>
                  <a:cubicBezTo>
                    <a:pt x="47" y="47"/>
                    <a:pt x="47" y="49"/>
                    <a:pt x="48" y="49"/>
                  </a:cubicBezTo>
                  <a:close/>
                  <a:moveTo>
                    <a:pt x="23" y="19"/>
                  </a:moveTo>
                  <a:cubicBezTo>
                    <a:pt x="24" y="22"/>
                    <a:pt x="21" y="22"/>
                    <a:pt x="21" y="23"/>
                  </a:cubicBezTo>
                  <a:cubicBezTo>
                    <a:pt x="23" y="23"/>
                    <a:pt x="23" y="27"/>
                    <a:pt x="23" y="25"/>
                  </a:cubicBezTo>
                  <a:cubicBezTo>
                    <a:pt x="24" y="25"/>
                    <a:pt x="23" y="25"/>
                    <a:pt x="23" y="23"/>
                  </a:cubicBezTo>
                  <a:cubicBezTo>
                    <a:pt x="23" y="20"/>
                    <a:pt x="24" y="20"/>
                    <a:pt x="23" y="17"/>
                  </a:cubicBezTo>
                  <a:cubicBezTo>
                    <a:pt x="21" y="16"/>
                    <a:pt x="18" y="14"/>
                    <a:pt x="18" y="16"/>
                  </a:cubicBezTo>
                  <a:cubicBezTo>
                    <a:pt x="18" y="16"/>
                    <a:pt x="21" y="17"/>
                    <a:pt x="23" y="19"/>
                  </a:cubicBezTo>
                  <a:close/>
                  <a:moveTo>
                    <a:pt x="39" y="47"/>
                  </a:moveTo>
                  <a:cubicBezTo>
                    <a:pt x="38" y="49"/>
                    <a:pt x="38" y="50"/>
                    <a:pt x="39" y="49"/>
                  </a:cubicBezTo>
                  <a:cubicBezTo>
                    <a:pt x="42" y="47"/>
                    <a:pt x="42" y="45"/>
                    <a:pt x="41" y="44"/>
                  </a:cubicBezTo>
                  <a:cubicBezTo>
                    <a:pt x="41" y="42"/>
                    <a:pt x="41" y="44"/>
                    <a:pt x="38" y="42"/>
                  </a:cubicBezTo>
                  <a:cubicBezTo>
                    <a:pt x="36" y="42"/>
                    <a:pt x="38" y="45"/>
                    <a:pt x="39" y="45"/>
                  </a:cubicBezTo>
                  <a:cubicBezTo>
                    <a:pt x="41" y="44"/>
                    <a:pt x="41" y="45"/>
                    <a:pt x="39" y="47"/>
                  </a:cubicBezTo>
                  <a:close/>
                  <a:moveTo>
                    <a:pt x="26" y="36"/>
                  </a:moveTo>
                  <a:cubicBezTo>
                    <a:pt x="27" y="38"/>
                    <a:pt x="27" y="36"/>
                    <a:pt x="26" y="36"/>
                  </a:cubicBezTo>
                  <a:cubicBezTo>
                    <a:pt x="26" y="34"/>
                    <a:pt x="24" y="33"/>
                    <a:pt x="24" y="34"/>
                  </a:cubicBezTo>
                  <a:cubicBezTo>
                    <a:pt x="24" y="36"/>
                    <a:pt x="24" y="34"/>
                    <a:pt x="26" y="36"/>
                  </a:cubicBezTo>
                  <a:close/>
                  <a:moveTo>
                    <a:pt x="29" y="28"/>
                  </a:moveTo>
                  <a:cubicBezTo>
                    <a:pt x="29" y="27"/>
                    <a:pt x="29" y="25"/>
                    <a:pt x="27" y="23"/>
                  </a:cubicBezTo>
                  <a:cubicBezTo>
                    <a:pt x="26" y="23"/>
                    <a:pt x="26" y="23"/>
                    <a:pt x="27" y="25"/>
                  </a:cubicBezTo>
                  <a:cubicBezTo>
                    <a:pt x="27" y="25"/>
                    <a:pt x="27" y="27"/>
                    <a:pt x="29" y="28"/>
                  </a:cubicBezTo>
                  <a:cubicBezTo>
                    <a:pt x="30" y="30"/>
                    <a:pt x="27" y="31"/>
                    <a:pt x="29" y="30"/>
                  </a:cubicBezTo>
                  <a:cubicBezTo>
                    <a:pt x="30" y="30"/>
                    <a:pt x="30" y="28"/>
                    <a:pt x="29" y="28"/>
                  </a:cubicBezTo>
                  <a:close/>
                  <a:moveTo>
                    <a:pt x="33" y="42"/>
                  </a:moveTo>
                  <a:cubicBezTo>
                    <a:pt x="33" y="42"/>
                    <a:pt x="35" y="42"/>
                    <a:pt x="33" y="41"/>
                  </a:cubicBezTo>
                  <a:cubicBezTo>
                    <a:pt x="33" y="39"/>
                    <a:pt x="32" y="39"/>
                    <a:pt x="32" y="39"/>
                  </a:cubicBezTo>
                  <a:cubicBezTo>
                    <a:pt x="32" y="38"/>
                    <a:pt x="30" y="34"/>
                    <a:pt x="30" y="34"/>
                  </a:cubicBezTo>
                  <a:cubicBezTo>
                    <a:pt x="29" y="33"/>
                    <a:pt x="30" y="36"/>
                    <a:pt x="32" y="38"/>
                  </a:cubicBezTo>
                  <a:cubicBezTo>
                    <a:pt x="32" y="41"/>
                    <a:pt x="30" y="38"/>
                    <a:pt x="32" y="41"/>
                  </a:cubicBezTo>
                  <a:cubicBezTo>
                    <a:pt x="32" y="41"/>
                    <a:pt x="33" y="41"/>
                    <a:pt x="33" y="42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1" name="Freeform 460"/>
            <p:cNvSpPr>
              <a:spLocks noEditPoints="1"/>
            </p:cNvSpPr>
            <p:nvPr/>
          </p:nvSpPr>
          <p:spPr bwMode="auto">
            <a:xfrm>
              <a:off x="1395" y="2625"/>
              <a:ext cx="167" cy="72"/>
            </a:xfrm>
            <a:custGeom>
              <a:avLst/>
              <a:gdLst/>
              <a:ahLst/>
              <a:cxnLst>
                <a:cxn ang="0">
                  <a:pos x="8" y="13"/>
                </a:cxn>
                <a:cxn ang="0">
                  <a:pos x="3" y="15"/>
                </a:cxn>
                <a:cxn ang="0">
                  <a:pos x="0" y="13"/>
                </a:cxn>
                <a:cxn ang="0">
                  <a:pos x="4" y="10"/>
                </a:cxn>
                <a:cxn ang="0">
                  <a:pos x="17" y="3"/>
                </a:cxn>
                <a:cxn ang="0">
                  <a:pos x="24" y="1"/>
                </a:cxn>
                <a:cxn ang="0">
                  <a:pos x="30" y="1"/>
                </a:cxn>
                <a:cxn ang="0">
                  <a:pos x="35" y="3"/>
                </a:cxn>
                <a:cxn ang="0">
                  <a:pos x="42" y="6"/>
                </a:cxn>
                <a:cxn ang="0">
                  <a:pos x="50" y="10"/>
                </a:cxn>
                <a:cxn ang="0">
                  <a:pos x="58" y="13"/>
                </a:cxn>
                <a:cxn ang="0">
                  <a:pos x="59" y="15"/>
                </a:cxn>
                <a:cxn ang="0">
                  <a:pos x="62" y="18"/>
                </a:cxn>
                <a:cxn ang="0">
                  <a:pos x="65" y="20"/>
                </a:cxn>
                <a:cxn ang="0">
                  <a:pos x="70" y="21"/>
                </a:cxn>
                <a:cxn ang="0">
                  <a:pos x="74" y="23"/>
                </a:cxn>
                <a:cxn ang="0">
                  <a:pos x="76" y="26"/>
                </a:cxn>
                <a:cxn ang="0">
                  <a:pos x="82" y="29"/>
                </a:cxn>
                <a:cxn ang="0">
                  <a:pos x="85" y="32"/>
                </a:cxn>
                <a:cxn ang="0">
                  <a:pos x="79" y="34"/>
                </a:cxn>
                <a:cxn ang="0">
                  <a:pos x="64" y="34"/>
                </a:cxn>
                <a:cxn ang="0">
                  <a:pos x="61" y="30"/>
                </a:cxn>
                <a:cxn ang="0">
                  <a:pos x="56" y="26"/>
                </a:cxn>
                <a:cxn ang="0">
                  <a:pos x="50" y="20"/>
                </a:cxn>
                <a:cxn ang="0">
                  <a:pos x="42" y="17"/>
                </a:cxn>
                <a:cxn ang="0">
                  <a:pos x="32" y="12"/>
                </a:cxn>
                <a:cxn ang="0">
                  <a:pos x="23" y="10"/>
                </a:cxn>
                <a:cxn ang="0">
                  <a:pos x="26" y="7"/>
                </a:cxn>
                <a:cxn ang="0">
                  <a:pos x="15" y="9"/>
                </a:cxn>
                <a:cxn ang="0">
                  <a:pos x="8" y="13"/>
                </a:cxn>
                <a:cxn ang="0">
                  <a:pos x="18" y="18"/>
                </a:cxn>
                <a:cxn ang="0">
                  <a:pos x="15" y="13"/>
                </a:cxn>
                <a:cxn ang="0">
                  <a:pos x="18" y="18"/>
                </a:cxn>
                <a:cxn ang="0">
                  <a:pos x="50" y="9"/>
                </a:cxn>
                <a:cxn ang="0">
                  <a:pos x="51" y="7"/>
                </a:cxn>
                <a:cxn ang="0">
                  <a:pos x="50" y="9"/>
                </a:cxn>
                <a:cxn ang="0">
                  <a:pos x="53" y="9"/>
                </a:cxn>
                <a:cxn ang="0">
                  <a:pos x="55" y="10"/>
                </a:cxn>
                <a:cxn ang="0">
                  <a:pos x="53" y="9"/>
                </a:cxn>
              </a:cxnLst>
              <a:rect l="0" t="0" r="r" b="b"/>
              <a:pathLst>
                <a:path w="86" h="37">
                  <a:moveTo>
                    <a:pt x="8" y="13"/>
                  </a:moveTo>
                  <a:cubicBezTo>
                    <a:pt x="4" y="13"/>
                    <a:pt x="3" y="17"/>
                    <a:pt x="3" y="15"/>
                  </a:cubicBezTo>
                  <a:cubicBezTo>
                    <a:pt x="3" y="13"/>
                    <a:pt x="0" y="15"/>
                    <a:pt x="0" y="13"/>
                  </a:cubicBezTo>
                  <a:cubicBezTo>
                    <a:pt x="0" y="12"/>
                    <a:pt x="4" y="13"/>
                    <a:pt x="4" y="10"/>
                  </a:cubicBezTo>
                  <a:cubicBezTo>
                    <a:pt x="3" y="9"/>
                    <a:pt x="8" y="4"/>
                    <a:pt x="17" y="3"/>
                  </a:cubicBezTo>
                  <a:cubicBezTo>
                    <a:pt x="21" y="3"/>
                    <a:pt x="20" y="0"/>
                    <a:pt x="24" y="1"/>
                  </a:cubicBezTo>
                  <a:cubicBezTo>
                    <a:pt x="30" y="3"/>
                    <a:pt x="29" y="0"/>
                    <a:pt x="30" y="1"/>
                  </a:cubicBezTo>
                  <a:cubicBezTo>
                    <a:pt x="32" y="3"/>
                    <a:pt x="33" y="0"/>
                    <a:pt x="35" y="3"/>
                  </a:cubicBezTo>
                  <a:cubicBezTo>
                    <a:pt x="36" y="4"/>
                    <a:pt x="39" y="1"/>
                    <a:pt x="42" y="6"/>
                  </a:cubicBezTo>
                  <a:cubicBezTo>
                    <a:pt x="45" y="10"/>
                    <a:pt x="45" y="6"/>
                    <a:pt x="50" y="10"/>
                  </a:cubicBezTo>
                  <a:cubicBezTo>
                    <a:pt x="56" y="13"/>
                    <a:pt x="58" y="12"/>
                    <a:pt x="58" y="13"/>
                  </a:cubicBezTo>
                  <a:cubicBezTo>
                    <a:pt x="56" y="15"/>
                    <a:pt x="59" y="17"/>
                    <a:pt x="59" y="15"/>
                  </a:cubicBezTo>
                  <a:cubicBezTo>
                    <a:pt x="58" y="13"/>
                    <a:pt x="61" y="15"/>
                    <a:pt x="62" y="18"/>
                  </a:cubicBezTo>
                  <a:cubicBezTo>
                    <a:pt x="65" y="20"/>
                    <a:pt x="65" y="18"/>
                    <a:pt x="65" y="20"/>
                  </a:cubicBezTo>
                  <a:cubicBezTo>
                    <a:pt x="67" y="23"/>
                    <a:pt x="68" y="20"/>
                    <a:pt x="70" y="21"/>
                  </a:cubicBezTo>
                  <a:cubicBezTo>
                    <a:pt x="71" y="23"/>
                    <a:pt x="73" y="20"/>
                    <a:pt x="74" y="23"/>
                  </a:cubicBezTo>
                  <a:cubicBezTo>
                    <a:pt x="74" y="26"/>
                    <a:pt x="70" y="24"/>
                    <a:pt x="76" y="26"/>
                  </a:cubicBezTo>
                  <a:cubicBezTo>
                    <a:pt x="80" y="26"/>
                    <a:pt x="80" y="27"/>
                    <a:pt x="82" y="29"/>
                  </a:cubicBezTo>
                  <a:cubicBezTo>
                    <a:pt x="83" y="30"/>
                    <a:pt x="86" y="29"/>
                    <a:pt x="85" y="32"/>
                  </a:cubicBezTo>
                  <a:cubicBezTo>
                    <a:pt x="83" y="34"/>
                    <a:pt x="83" y="30"/>
                    <a:pt x="79" y="34"/>
                  </a:cubicBezTo>
                  <a:cubicBezTo>
                    <a:pt x="73" y="37"/>
                    <a:pt x="76" y="32"/>
                    <a:pt x="64" y="34"/>
                  </a:cubicBezTo>
                  <a:cubicBezTo>
                    <a:pt x="51" y="35"/>
                    <a:pt x="58" y="34"/>
                    <a:pt x="61" y="30"/>
                  </a:cubicBezTo>
                  <a:cubicBezTo>
                    <a:pt x="64" y="27"/>
                    <a:pt x="61" y="26"/>
                    <a:pt x="56" y="26"/>
                  </a:cubicBezTo>
                  <a:cubicBezTo>
                    <a:pt x="51" y="26"/>
                    <a:pt x="51" y="23"/>
                    <a:pt x="50" y="20"/>
                  </a:cubicBezTo>
                  <a:cubicBezTo>
                    <a:pt x="48" y="15"/>
                    <a:pt x="47" y="18"/>
                    <a:pt x="42" y="17"/>
                  </a:cubicBezTo>
                  <a:cubicBezTo>
                    <a:pt x="36" y="15"/>
                    <a:pt x="38" y="12"/>
                    <a:pt x="32" y="12"/>
                  </a:cubicBezTo>
                  <a:cubicBezTo>
                    <a:pt x="26" y="12"/>
                    <a:pt x="26" y="12"/>
                    <a:pt x="23" y="10"/>
                  </a:cubicBezTo>
                  <a:cubicBezTo>
                    <a:pt x="21" y="9"/>
                    <a:pt x="27" y="7"/>
                    <a:pt x="26" y="7"/>
                  </a:cubicBezTo>
                  <a:cubicBezTo>
                    <a:pt x="24" y="6"/>
                    <a:pt x="18" y="4"/>
                    <a:pt x="15" y="9"/>
                  </a:cubicBezTo>
                  <a:cubicBezTo>
                    <a:pt x="11" y="12"/>
                    <a:pt x="8" y="10"/>
                    <a:pt x="8" y="13"/>
                  </a:cubicBezTo>
                  <a:close/>
                  <a:moveTo>
                    <a:pt x="18" y="18"/>
                  </a:moveTo>
                  <a:cubicBezTo>
                    <a:pt x="14" y="20"/>
                    <a:pt x="14" y="13"/>
                    <a:pt x="15" y="13"/>
                  </a:cubicBezTo>
                  <a:cubicBezTo>
                    <a:pt x="18" y="13"/>
                    <a:pt x="20" y="18"/>
                    <a:pt x="18" y="18"/>
                  </a:cubicBezTo>
                  <a:close/>
                  <a:moveTo>
                    <a:pt x="50" y="9"/>
                  </a:moveTo>
                  <a:cubicBezTo>
                    <a:pt x="48" y="7"/>
                    <a:pt x="50" y="7"/>
                    <a:pt x="51" y="7"/>
                  </a:cubicBezTo>
                  <a:cubicBezTo>
                    <a:pt x="51" y="9"/>
                    <a:pt x="51" y="9"/>
                    <a:pt x="50" y="9"/>
                  </a:cubicBezTo>
                  <a:close/>
                  <a:moveTo>
                    <a:pt x="53" y="9"/>
                  </a:moveTo>
                  <a:cubicBezTo>
                    <a:pt x="53" y="9"/>
                    <a:pt x="56" y="10"/>
                    <a:pt x="55" y="10"/>
                  </a:cubicBezTo>
                  <a:cubicBezTo>
                    <a:pt x="53" y="10"/>
                    <a:pt x="51" y="10"/>
                    <a:pt x="53" y="9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1572" y="2709"/>
              <a:ext cx="9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3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0"/>
                    <a:pt x="5" y="2"/>
                    <a:pt x="5" y="3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1634" y="2835"/>
              <a:ext cx="11" cy="11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3" y="3"/>
                </a:cxn>
              </a:cxnLst>
              <a:rect l="0" t="0" r="r" b="b"/>
              <a:pathLst>
                <a:path w="6" h="6">
                  <a:moveTo>
                    <a:pt x="3" y="3"/>
                  </a:moveTo>
                  <a:cubicBezTo>
                    <a:pt x="2" y="2"/>
                    <a:pt x="0" y="0"/>
                    <a:pt x="2" y="2"/>
                  </a:cubicBezTo>
                  <a:cubicBezTo>
                    <a:pt x="3" y="2"/>
                    <a:pt x="2" y="3"/>
                    <a:pt x="3" y="3"/>
                  </a:cubicBezTo>
                  <a:cubicBezTo>
                    <a:pt x="5" y="3"/>
                    <a:pt x="6" y="6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1645" y="2839"/>
              <a:ext cx="6" cy="7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0"/>
                </a:cxn>
                <a:cxn ang="0">
                  <a:pos x="2" y="3"/>
                </a:cxn>
                <a:cxn ang="0">
                  <a:pos x="2" y="1"/>
                </a:cxn>
              </a:cxnLst>
              <a:rect l="0" t="0" r="r" b="b"/>
              <a:pathLst>
                <a:path w="3" h="4">
                  <a:moveTo>
                    <a:pt x="2" y="1"/>
                  </a:moveTo>
                  <a:cubicBezTo>
                    <a:pt x="0" y="1"/>
                    <a:pt x="2" y="0"/>
                    <a:pt x="2" y="0"/>
                  </a:cubicBezTo>
                  <a:cubicBezTo>
                    <a:pt x="3" y="1"/>
                    <a:pt x="3" y="4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1711" y="2860"/>
              <a:ext cx="12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2" y="3"/>
                </a:cxn>
                <a:cxn ang="0">
                  <a:pos x="0" y="2"/>
                </a:cxn>
              </a:cxnLst>
              <a:rect l="0" t="0" r="r" b="b"/>
              <a:pathLst>
                <a:path w="6" h="3">
                  <a:moveTo>
                    <a:pt x="0" y="2"/>
                  </a:moveTo>
                  <a:cubicBezTo>
                    <a:pt x="0" y="0"/>
                    <a:pt x="2" y="3"/>
                    <a:pt x="3" y="2"/>
                  </a:cubicBezTo>
                  <a:cubicBezTo>
                    <a:pt x="5" y="0"/>
                    <a:pt x="6" y="2"/>
                    <a:pt x="5" y="3"/>
                  </a:cubicBezTo>
                  <a:cubicBezTo>
                    <a:pt x="3" y="3"/>
                    <a:pt x="2" y="3"/>
                    <a:pt x="2" y="3"/>
                  </a:cubicBezTo>
                  <a:cubicBezTo>
                    <a:pt x="2" y="3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1762" y="2903"/>
              <a:ext cx="2" cy="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0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1758" y="2905"/>
              <a:ext cx="6" cy="3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3" h="2">
                  <a:moveTo>
                    <a:pt x="2" y="2"/>
                  </a:move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2"/>
                    <a:pt x="2" y="2"/>
                  </a:cubicBezTo>
                  <a:cubicBezTo>
                    <a:pt x="2" y="2"/>
                    <a:pt x="0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1764" y="2908"/>
              <a:ext cx="3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0" y="0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1762" y="2903"/>
              <a:ext cx="2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0" y="1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1764" y="2854"/>
              <a:ext cx="5" cy="1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2"/>
                </a:cxn>
                <a:cxn ang="0">
                  <a:pos x="0" y="3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cubicBezTo>
                    <a:pt x="0" y="2"/>
                    <a:pt x="3" y="0"/>
                    <a:pt x="3" y="2"/>
                  </a:cubicBezTo>
                  <a:cubicBezTo>
                    <a:pt x="3" y="3"/>
                    <a:pt x="0" y="5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1746" y="2866"/>
              <a:ext cx="21" cy="15"/>
            </a:xfrm>
            <a:custGeom>
              <a:avLst/>
              <a:gdLst/>
              <a:ahLst/>
              <a:cxnLst>
                <a:cxn ang="0">
                  <a:pos x="6" y="8"/>
                </a:cxn>
                <a:cxn ang="0">
                  <a:pos x="1" y="8"/>
                </a:cxn>
                <a:cxn ang="0">
                  <a:pos x="4" y="5"/>
                </a:cxn>
                <a:cxn ang="0">
                  <a:pos x="4" y="2"/>
                </a:cxn>
                <a:cxn ang="0">
                  <a:pos x="9" y="2"/>
                </a:cxn>
                <a:cxn ang="0">
                  <a:pos x="6" y="8"/>
                </a:cxn>
              </a:cxnLst>
              <a:rect l="0" t="0" r="r" b="b"/>
              <a:pathLst>
                <a:path w="11" h="8">
                  <a:moveTo>
                    <a:pt x="6" y="8"/>
                  </a:moveTo>
                  <a:cubicBezTo>
                    <a:pt x="1" y="8"/>
                    <a:pt x="0" y="8"/>
                    <a:pt x="1" y="8"/>
                  </a:cubicBezTo>
                  <a:cubicBezTo>
                    <a:pt x="4" y="6"/>
                    <a:pt x="4" y="6"/>
                    <a:pt x="4" y="5"/>
                  </a:cubicBezTo>
                  <a:cubicBezTo>
                    <a:pt x="4" y="2"/>
                    <a:pt x="1" y="2"/>
                    <a:pt x="4" y="2"/>
                  </a:cubicBezTo>
                  <a:cubicBezTo>
                    <a:pt x="9" y="0"/>
                    <a:pt x="11" y="0"/>
                    <a:pt x="9" y="2"/>
                  </a:cubicBezTo>
                  <a:cubicBezTo>
                    <a:pt x="8" y="3"/>
                    <a:pt x="11" y="8"/>
                    <a:pt x="6" y="8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1748" y="2839"/>
              <a:ext cx="8" cy="5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0"/>
                </a:cxn>
                <a:cxn ang="0">
                  <a:pos x="2" y="3"/>
                </a:cxn>
              </a:cxnLst>
              <a:rect l="0" t="0" r="r" b="b"/>
              <a:pathLst>
                <a:path w="4" h="3">
                  <a:moveTo>
                    <a:pt x="2" y="3"/>
                  </a:moveTo>
                  <a:cubicBezTo>
                    <a:pt x="0" y="3"/>
                    <a:pt x="2" y="0"/>
                    <a:pt x="2" y="0"/>
                  </a:cubicBezTo>
                  <a:cubicBezTo>
                    <a:pt x="4" y="0"/>
                    <a:pt x="4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1758" y="2817"/>
              <a:ext cx="4" cy="6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0"/>
                    <a:pt x="2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1762" y="2804"/>
              <a:ext cx="5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0" y="4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3" y="1"/>
                    <a:pt x="1" y="3"/>
                  </a:cubicBezTo>
                  <a:cubicBezTo>
                    <a:pt x="1" y="4"/>
                    <a:pt x="1" y="4"/>
                    <a:pt x="0" y="4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1756" y="2775"/>
              <a:ext cx="2" cy="9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1" y="3"/>
                </a:cxn>
              </a:cxnLst>
              <a:rect l="0" t="0" r="r" b="b"/>
              <a:pathLst>
                <a:path w="1" h="5">
                  <a:moveTo>
                    <a:pt x="1" y="3"/>
                  </a:moveTo>
                  <a:cubicBezTo>
                    <a:pt x="0" y="5"/>
                    <a:pt x="1" y="3"/>
                    <a:pt x="0" y="2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1781" y="2817"/>
              <a:ext cx="6" cy="10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3" y="3"/>
                </a:cxn>
              </a:cxnLst>
              <a:rect l="0" t="0" r="r" b="b"/>
              <a:pathLst>
                <a:path w="3" h="5">
                  <a:moveTo>
                    <a:pt x="3" y="3"/>
                  </a:moveTo>
                  <a:cubicBezTo>
                    <a:pt x="2" y="5"/>
                    <a:pt x="0" y="3"/>
                    <a:pt x="2" y="2"/>
                  </a:cubicBezTo>
                  <a:cubicBezTo>
                    <a:pt x="2" y="0"/>
                    <a:pt x="2" y="0"/>
                    <a:pt x="2" y="2"/>
                  </a:cubicBezTo>
                  <a:cubicBezTo>
                    <a:pt x="3" y="2"/>
                    <a:pt x="3" y="2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1694" y="2724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1" y="0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1701" y="2734"/>
              <a:ext cx="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4" h="1">
                  <a:moveTo>
                    <a:pt x="0" y="0"/>
                  </a:moveTo>
                  <a:cubicBezTo>
                    <a:pt x="0" y="0"/>
                    <a:pt x="2" y="0"/>
                    <a:pt x="4" y="0"/>
                  </a:cubicBezTo>
                  <a:cubicBezTo>
                    <a:pt x="4" y="0"/>
                    <a:pt x="0" y="1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1758" y="2786"/>
              <a:ext cx="9" cy="14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5" y="7"/>
                </a:cxn>
                <a:cxn ang="0">
                  <a:pos x="3" y="5"/>
                </a:cxn>
              </a:cxnLst>
              <a:rect l="0" t="0" r="r" b="b"/>
              <a:pathLst>
                <a:path w="5" h="7">
                  <a:moveTo>
                    <a:pt x="3" y="5"/>
                  </a:moveTo>
                  <a:cubicBezTo>
                    <a:pt x="0" y="5"/>
                    <a:pt x="2" y="3"/>
                    <a:pt x="2" y="2"/>
                  </a:cubicBezTo>
                  <a:cubicBezTo>
                    <a:pt x="0" y="2"/>
                    <a:pt x="2" y="0"/>
                    <a:pt x="3" y="2"/>
                  </a:cubicBezTo>
                  <a:cubicBezTo>
                    <a:pt x="5" y="3"/>
                    <a:pt x="5" y="7"/>
                    <a:pt x="5" y="7"/>
                  </a:cubicBezTo>
                  <a:cubicBezTo>
                    <a:pt x="3" y="7"/>
                    <a:pt x="5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1748" y="2757"/>
              <a:ext cx="8" cy="12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5"/>
                </a:cxn>
              </a:cxnLst>
              <a:rect l="0" t="0" r="r" b="b"/>
              <a:pathLst>
                <a:path w="4" h="6">
                  <a:moveTo>
                    <a:pt x="2" y="5"/>
                  </a:moveTo>
                  <a:cubicBezTo>
                    <a:pt x="2" y="6"/>
                    <a:pt x="0" y="5"/>
                    <a:pt x="0" y="2"/>
                  </a:cubicBezTo>
                  <a:cubicBezTo>
                    <a:pt x="2" y="0"/>
                    <a:pt x="4" y="3"/>
                    <a:pt x="2" y="3"/>
                  </a:cubicBezTo>
                  <a:cubicBezTo>
                    <a:pt x="2" y="5"/>
                    <a:pt x="4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1752" y="2757"/>
              <a:ext cx="10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1" y="3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0" y="2"/>
                    <a:pt x="1" y="2"/>
                    <a:pt x="1" y="2"/>
                  </a:cubicBezTo>
                  <a:cubicBezTo>
                    <a:pt x="1" y="0"/>
                    <a:pt x="1" y="0"/>
                    <a:pt x="3" y="2"/>
                  </a:cubicBezTo>
                  <a:cubicBezTo>
                    <a:pt x="3" y="2"/>
                    <a:pt x="3" y="2"/>
                    <a:pt x="5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1758" y="2767"/>
              <a:ext cx="4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1729" y="2728"/>
              <a:ext cx="4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0"/>
                </a:cxn>
                <a:cxn ang="0">
                  <a:pos x="2" y="1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0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1729" y="2720"/>
              <a:ext cx="4" cy="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2" h="4">
                  <a:moveTo>
                    <a:pt x="0" y="2"/>
                  </a:moveTo>
                  <a:cubicBezTo>
                    <a:pt x="0" y="2"/>
                    <a:pt x="2" y="0"/>
                    <a:pt x="2" y="2"/>
                  </a:cubicBezTo>
                  <a:cubicBezTo>
                    <a:pt x="2" y="2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1742" y="2751"/>
              <a:ext cx="4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1738" y="2742"/>
              <a:ext cx="2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0" y="2"/>
                </a:cxn>
                <a:cxn ang="0">
                  <a:pos x="1" y="2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1734" y="2740"/>
              <a:ext cx="4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0" y="1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1748" y="2746"/>
              <a:ext cx="4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1748" y="2734"/>
              <a:ext cx="4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1"/>
                    <a:pt x="2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0" name="Freeform 489"/>
            <p:cNvSpPr>
              <a:spLocks noEditPoints="1"/>
            </p:cNvSpPr>
            <p:nvPr/>
          </p:nvSpPr>
          <p:spPr bwMode="auto">
            <a:xfrm>
              <a:off x="532" y="1143"/>
              <a:ext cx="1362" cy="1098"/>
            </a:xfrm>
            <a:custGeom>
              <a:avLst/>
              <a:gdLst/>
              <a:ahLst/>
              <a:cxnLst>
                <a:cxn ang="0">
                  <a:pos x="116" y="479"/>
                </a:cxn>
                <a:cxn ang="0">
                  <a:pos x="70" y="434"/>
                </a:cxn>
                <a:cxn ang="0">
                  <a:pos x="70" y="438"/>
                </a:cxn>
                <a:cxn ang="0">
                  <a:pos x="66" y="435"/>
                </a:cxn>
                <a:cxn ang="0">
                  <a:pos x="86" y="426"/>
                </a:cxn>
                <a:cxn ang="0">
                  <a:pos x="93" y="432"/>
                </a:cxn>
                <a:cxn ang="0">
                  <a:pos x="177" y="170"/>
                </a:cxn>
                <a:cxn ang="0">
                  <a:pos x="121" y="179"/>
                </a:cxn>
                <a:cxn ang="0">
                  <a:pos x="306" y="213"/>
                </a:cxn>
                <a:cxn ang="0">
                  <a:pos x="264" y="187"/>
                </a:cxn>
                <a:cxn ang="0">
                  <a:pos x="182" y="177"/>
                </a:cxn>
                <a:cxn ang="0">
                  <a:pos x="215" y="221"/>
                </a:cxn>
                <a:cxn ang="0">
                  <a:pos x="284" y="168"/>
                </a:cxn>
                <a:cxn ang="0">
                  <a:pos x="501" y="281"/>
                </a:cxn>
                <a:cxn ang="0">
                  <a:pos x="606" y="303"/>
                </a:cxn>
                <a:cxn ang="0">
                  <a:pos x="612" y="249"/>
                </a:cxn>
                <a:cxn ang="0">
                  <a:pos x="510" y="171"/>
                </a:cxn>
                <a:cxn ang="0">
                  <a:pos x="404" y="184"/>
                </a:cxn>
                <a:cxn ang="0">
                  <a:pos x="463" y="297"/>
                </a:cxn>
                <a:cxn ang="0">
                  <a:pos x="500" y="168"/>
                </a:cxn>
                <a:cxn ang="0">
                  <a:pos x="483" y="140"/>
                </a:cxn>
                <a:cxn ang="0">
                  <a:pos x="352" y="109"/>
                </a:cxn>
                <a:cxn ang="0">
                  <a:pos x="370" y="180"/>
                </a:cxn>
                <a:cxn ang="0">
                  <a:pos x="316" y="160"/>
                </a:cxn>
                <a:cxn ang="0">
                  <a:pos x="287" y="73"/>
                </a:cxn>
                <a:cxn ang="0">
                  <a:pos x="498" y="96"/>
                </a:cxn>
                <a:cxn ang="0">
                  <a:pos x="602" y="5"/>
                </a:cxn>
                <a:cxn ang="0">
                  <a:pos x="405" y="22"/>
                </a:cxn>
                <a:cxn ang="0">
                  <a:pos x="431" y="53"/>
                </a:cxn>
                <a:cxn ang="0">
                  <a:pos x="418" y="114"/>
                </a:cxn>
                <a:cxn ang="0">
                  <a:pos x="431" y="72"/>
                </a:cxn>
                <a:cxn ang="0">
                  <a:pos x="338" y="76"/>
                </a:cxn>
                <a:cxn ang="0">
                  <a:pos x="244" y="112"/>
                </a:cxn>
                <a:cxn ang="0">
                  <a:pos x="215" y="143"/>
                </a:cxn>
                <a:cxn ang="0">
                  <a:pos x="157" y="120"/>
                </a:cxn>
                <a:cxn ang="0">
                  <a:pos x="249" y="87"/>
                </a:cxn>
                <a:cxn ang="0">
                  <a:pos x="303" y="126"/>
                </a:cxn>
                <a:cxn ang="0">
                  <a:pos x="640" y="522"/>
                </a:cxn>
                <a:cxn ang="0">
                  <a:pos x="687" y="501"/>
                </a:cxn>
                <a:cxn ang="0">
                  <a:pos x="678" y="456"/>
                </a:cxn>
                <a:cxn ang="0">
                  <a:pos x="401" y="494"/>
                </a:cxn>
                <a:cxn ang="0">
                  <a:pos x="448" y="508"/>
                </a:cxn>
                <a:cxn ang="0">
                  <a:pos x="472" y="529"/>
                </a:cxn>
                <a:cxn ang="0">
                  <a:pos x="492" y="554"/>
                </a:cxn>
                <a:cxn ang="0">
                  <a:pos x="561" y="521"/>
                </a:cxn>
                <a:cxn ang="0">
                  <a:pos x="602" y="530"/>
                </a:cxn>
                <a:cxn ang="0">
                  <a:pos x="649" y="463"/>
                </a:cxn>
                <a:cxn ang="0">
                  <a:pos x="609" y="350"/>
                </a:cxn>
                <a:cxn ang="0">
                  <a:pos x="501" y="356"/>
                </a:cxn>
                <a:cxn ang="0">
                  <a:pos x="379" y="367"/>
                </a:cxn>
                <a:cxn ang="0">
                  <a:pos x="462" y="258"/>
                </a:cxn>
                <a:cxn ang="0">
                  <a:pos x="408" y="222"/>
                </a:cxn>
                <a:cxn ang="0">
                  <a:pos x="361" y="240"/>
                </a:cxn>
                <a:cxn ang="0">
                  <a:pos x="204" y="238"/>
                </a:cxn>
                <a:cxn ang="0">
                  <a:pos x="52" y="227"/>
                </a:cxn>
                <a:cxn ang="0">
                  <a:pos x="48" y="356"/>
                </a:cxn>
                <a:cxn ang="0">
                  <a:pos x="96" y="432"/>
                </a:cxn>
                <a:cxn ang="0">
                  <a:pos x="119" y="466"/>
                </a:cxn>
                <a:cxn ang="0">
                  <a:pos x="484" y="317"/>
                </a:cxn>
                <a:cxn ang="0">
                  <a:pos x="183" y="120"/>
                </a:cxn>
                <a:cxn ang="0">
                  <a:pos x="305" y="115"/>
                </a:cxn>
                <a:cxn ang="0">
                  <a:pos x="471" y="437"/>
                </a:cxn>
                <a:cxn ang="0">
                  <a:pos x="494" y="398"/>
                </a:cxn>
              </a:cxnLst>
              <a:rect l="0" t="0" r="r" b="b"/>
              <a:pathLst>
                <a:path w="702" h="566">
                  <a:moveTo>
                    <a:pt x="99" y="463"/>
                  </a:moveTo>
                  <a:cubicBezTo>
                    <a:pt x="102" y="462"/>
                    <a:pt x="107" y="463"/>
                    <a:pt x="108" y="465"/>
                  </a:cubicBezTo>
                  <a:cubicBezTo>
                    <a:pt x="110" y="466"/>
                    <a:pt x="122" y="468"/>
                    <a:pt x="124" y="470"/>
                  </a:cubicBezTo>
                  <a:cubicBezTo>
                    <a:pt x="125" y="474"/>
                    <a:pt x="128" y="476"/>
                    <a:pt x="128" y="476"/>
                  </a:cubicBezTo>
                  <a:cubicBezTo>
                    <a:pt x="127" y="477"/>
                    <a:pt x="130" y="480"/>
                    <a:pt x="133" y="480"/>
                  </a:cubicBezTo>
                  <a:cubicBezTo>
                    <a:pt x="136" y="482"/>
                    <a:pt x="136" y="485"/>
                    <a:pt x="137" y="485"/>
                  </a:cubicBezTo>
                  <a:cubicBezTo>
                    <a:pt x="139" y="487"/>
                    <a:pt x="137" y="488"/>
                    <a:pt x="139" y="488"/>
                  </a:cubicBezTo>
                  <a:cubicBezTo>
                    <a:pt x="140" y="490"/>
                    <a:pt x="140" y="493"/>
                    <a:pt x="139" y="491"/>
                  </a:cubicBezTo>
                  <a:cubicBezTo>
                    <a:pt x="139" y="491"/>
                    <a:pt x="139" y="493"/>
                    <a:pt x="136" y="493"/>
                  </a:cubicBezTo>
                  <a:cubicBezTo>
                    <a:pt x="133" y="491"/>
                    <a:pt x="133" y="490"/>
                    <a:pt x="130" y="490"/>
                  </a:cubicBezTo>
                  <a:cubicBezTo>
                    <a:pt x="127" y="490"/>
                    <a:pt x="125" y="487"/>
                    <a:pt x="125" y="485"/>
                  </a:cubicBezTo>
                  <a:cubicBezTo>
                    <a:pt x="127" y="485"/>
                    <a:pt x="125" y="485"/>
                    <a:pt x="124" y="485"/>
                  </a:cubicBezTo>
                  <a:cubicBezTo>
                    <a:pt x="122" y="485"/>
                    <a:pt x="119" y="484"/>
                    <a:pt x="121" y="482"/>
                  </a:cubicBezTo>
                  <a:cubicBezTo>
                    <a:pt x="121" y="480"/>
                    <a:pt x="119" y="482"/>
                    <a:pt x="119" y="480"/>
                  </a:cubicBezTo>
                  <a:cubicBezTo>
                    <a:pt x="118" y="479"/>
                    <a:pt x="118" y="479"/>
                    <a:pt x="116" y="479"/>
                  </a:cubicBezTo>
                  <a:cubicBezTo>
                    <a:pt x="113" y="480"/>
                    <a:pt x="113" y="477"/>
                    <a:pt x="115" y="477"/>
                  </a:cubicBezTo>
                  <a:cubicBezTo>
                    <a:pt x="118" y="476"/>
                    <a:pt x="115" y="477"/>
                    <a:pt x="113" y="474"/>
                  </a:cubicBezTo>
                  <a:cubicBezTo>
                    <a:pt x="113" y="471"/>
                    <a:pt x="110" y="476"/>
                    <a:pt x="110" y="474"/>
                  </a:cubicBezTo>
                  <a:cubicBezTo>
                    <a:pt x="108" y="473"/>
                    <a:pt x="110" y="471"/>
                    <a:pt x="110" y="471"/>
                  </a:cubicBezTo>
                  <a:cubicBezTo>
                    <a:pt x="108" y="470"/>
                    <a:pt x="107" y="474"/>
                    <a:pt x="107" y="471"/>
                  </a:cubicBezTo>
                  <a:cubicBezTo>
                    <a:pt x="107" y="470"/>
                    <a:pt x="104" y="473"/>
                    <a:pt x="104" y="471"/>
                  </a:cubicBezTo>
                  <a:cubicBezTo>
                    <a:pt x="102" y="471"/>
                    <a:pt x="105" y="470"/>
                    <a:pt x="104" y="470"/>
                  </a:cubicBezTo>
                  <a:cubicBezTo>
                    <a:pt x="102" y="468"/>
                    <a:pt x="104" y="466"/>
                    <a:pt x="107" y="466"/>
                  </a:cubicBezTo>
                  <a:cubicBezTo>
                    <a:pt x="108" y="466"/>
                    <a:pt x="105" y="465"/>
                    <a:pt x="104" y="466"/>
                  </a:cubicBezTo>
                  <a:cubicBezTo>
                    <a:pt x="101" y="466"/>
                    <a:pt x="98" y="463"/>
                    <a:pt x="99" y="463"/>
                  </a:cubicBezTo>
                  <a:close/>
                  <a:moveTo>
                    <a:pt x="64" y="431"/>
                  </a:moveTo>
                  <a:cubicBezTo>
                    <a:pt x="66" y="431"/>
                    <a:pt x="67" y="432"/>
                    <a:pt x="66" y="432"/>
                  </a:cubicBezTo>
                  <a:cubicBezTo>
                    <a:pt x="64" y="431"/>
                    <a:pt x="64" y="432"/>
                    <a:pt x="66" y="432"/>
                  </a:cubicBezTo>
                  <a:cubicBezTo>
                    <a:pt x="67" y="434"/>
                    <a:pt x="64" y="434"/>
                    <a:pt x="67" y="434"/>
                  </a:cubicBezTo>
                  <a:cubicBezTo>
                    <a:pt x="70" y="434"/>
                    <a:pt x="67" y="434"/>
                    <a:pt x="70" y="434"/>
                  </a:cubicBezTo>
                  <a:cubicBezTo>
                    <a:pt x="72" y="432"/>
                    <a:pt x="70" y="428"/>
                    <a:pt x="72" y="426"/>
                  </a:cubicBezTo>
                  <a:cubicBezTo>
                    <a:pt x="73" y="425"/>
                    <a:pt x="73" y="421"/>
                    <a:pt x="72" y="423"/>
                  </a:cubicBezTo>
                  <a:cubicBezTo>
                    <a:pt x="70" y="425"/>
                    <a:pt x="69" y="423"/>
                    <a:pt x="69" y="425"/>
                  </a:cubicBezTo>
                  <a:cubicBezTo>
                    <a:pt x="70" y="426"/>
                    <a:pt x="70" y="428"/>
                    <a:pt x="67" y="428"/>
                  </a:cubicBezTo>
                  <a:cubicBezTo>
                    <a:pt x="66" y="429"/>
                    <a:pt x="64" y="428"/>
                    <a:pt x="66" y="428"/>
                  </a:cubicBezTo>
                  <a:cubicBezTo>
                    <a:pt x="69" y="426"/>
                    <a:pt x="70" y="426"/>
                    <a:pt x="69" y="423"/>
                  </a:cubicBezTo>
                  <a:cubicBezTo>
                    <a:pt x="67" y="421"/>
                    <a:pt x="67" y="423"/>
                    <a:pt x="66" y="423"/>
                  </a:cubicBezTo>
                  <a:cubicBezTo>
                    <a:pt x="64" y="421"/>
                    <a:pt x="64" y="423"/>
                    <a:pt x="64" y="421"/>
                  </a:cubicBezTo>
                  <a:cubicBezTo>
                    <a:pt x="63" y="421"/>
                    <a:pt x="61" y="421"/>
                    <a:pt x="61" y="423"/>
                  </a:cubicBezTo>
                  <a:cubicBezTo>
                    <a:pt x="63" y="425"/>
                    <a:pt x="61" y="425"/>
                    <a:pt x="63" y="428"/>
                  </a:cubicBezTo>
                  <a:cubicBezTo>
                    <a:pt x="64" y="429"/>
                    <a:pt x="61" y="428"/>
                    <a:pt x="63" y="431"/>
                  </a:cubicBezTo>
                  <a:cubicBezTo>
                    <a:pt x="64" y="431"/>
                    <a:pt x="63" y="431"/>
                    <a:pt x="64" y="431"/>
                  </a:cubicBezTo>
                  <a:close/>
                  <a:moveTo>
                    <a:pt x="69" y="435"/>
                  </a:moveTo>
                  <a:cubicBezTo>
                    <a:pt x="69" y="435"/>
                    <a:pt x="70" y="437"/>
                    <a:pt x="69" y="437"/>
                  </a:cubicBezTo>
                  <a:cubicBezTo>
                    <a:pt x="67" y="437"/>
                    <a:pt x="69" y="438"/>
                    <a:pt x="70" y="438"/>
                  </a:cubicBezTo>
                  <a:cubicBezTo>
                    <a:pt x="72" y="438"/>
                    <a:pt x="70" y="440"/>
                    <a:pt x="70" y="440"/>
                  </a:cubicBezTo>
                  <a:cubicBezTo>
                    <a:pt x="70" y="440"/>
                    <a:pt x="70" y="442"/>
                    <a:pt x="73" y="443"/>
                  </a:cubicBezTo>
                  <a:cubicBezTo>
                    <a:pt x="75" y="445"/>
                    <a:pt x="73" y="445"/>
                    <a:pt x="75" y="445"/>
                  </a:cubicBezTo>
                  <a:cubicBezTo>
                    <a:pt x="75" y="446"/>
                    <a:pt x="75" y="446"/>
                    <a:pt x="77" y="446"/>
                  </a:cubicBezTo>
                  <a:cubicBezTo>
                    <a:pt x="78" y="448"/>
                    <a:pt x="78" y="446"/>
                    <a:pt x="78" y="445"/>
                  </a:cubicBezTo>
                  <a:cubicBezTo>
                    <a:pt x="77" y="445"/>
                    <a:pt x="77" y="445"/>
                    <a:pt x="77" y="445"/>
                  </a:cubicBezTo>
                  <a:cubicBezTo>
                    <a:pt x="77" y="443"/>
                    <a:pt x="77" y="443"/>
                    <a:pt x="77" y="443"/>
                  </a:cubicBezTo>
                  <a:cubicBezTo>
                    <a:pt x="75" y="445"/>
                    <a:pt x="75" y="443"/>
                    <a:pt x="75" y="443"/>
                  </a:cubicBezTo>
                  <a:cubicBezTo>
                    <a:pt x="73" y="443"/>
                    <a:pt x="72" y="440"/>
                    <a:pt x="72" y="440"/>
                  </a:cubicBezTo>
                  <a:cubicBezTo>
                    <a:pt x="73" y="438"/>
                    <a:pt x="72" y="440"/>
                    <a:pt x="72" y="438"/>
                  </a:cubicBezTo>
                  <a:cubicBezTo>
                    <a:pt x="70" y="437"/>
                    <a:pt x="73" y="438"/>
                    <a:pt x="73" y="437"/>
                  </a:cubicBezTo>
                  <a:cubicBezTo>
                    <a:pt x="73" y="437"/>
                    <a:pt x="73" y="437"/>
                    <a:pt x="73" y="435"/>
                  </a:cubicBezTo>
                  <a:cubicBezTo>
                    <a:pt x="73" y="435"/>
                    <a:pt x="72" y="435"/>
                    <a:pt x="72" y="434"/>
                  </a:cubicBezTo>
                  <a:cubicBezTo>
                    <a:pt x="72" y="434"/>
                    <a:pt x="72" y="432"/>
                    <a:pt x="70" y="434"/>
                  </a:cubicBezTo>
                  <a:cubicBezTo>
                    <a:pt x="69" y="435"/>
                    <a:pt x="66" y="435"/>
                    <a:pt x="66" y="435"/>
                  </a:cubicBezTo>
                  <a:cubicBezTo>
                    <a:pt x="67" y="437"/>
                    <a:pt x="67" y="435"/>
                    <a:pt x="69" y="435"/>
                  </a:cubicBezTo>
                  <a:close/>
                  <a:moveTo>
                    <a:pt x="78" y="418"/>
                  </a:moveTo>
                  <a:cubicBezTo>
                    <a:pt x="78" y="417"/>
                    <a:pt x="80" y="415"/>
                    <a:pt x="81" y="417"/>
                  </a:cubicBezTo>
                  <a:cubicBezTo>
                    <a:pt x="81" y="417"/>
                    <a:pt x="80" y="420"/>
                    <a:pt x="78" y="418"/>
                  </a:cubicBezTo>
                  <a:close/>
                  <a:moveTo>
                    <a:pt x="112" y="474"/>
                  </a:moveTo>
                  <a:cubicBezTo>
                    <a:pt x="113" y="474"/>
                    <a:pt x="115" y="476"/>
                    <a:pt x="113" y="477"/>
                  </a:cubicBezTo>
                  <a:cubicBezTo>
                    <a:pt x="113" y="477"/>
                    <a:pt x="110" y="476"/>
                    <a:pt x="112" y="474"/>
                  </a:cubicBezTo>
                  <a:close/>
                  <a:moveTo>
                    <a:pt x="86" y="434"/>
                  </a:moveTo>
                  <a:cubicBezTo>
                    <a:pt x="87" y="435"/>
                    <a:pt x="89" y="434"/>
                    <a:pt x="87" y="432"/>
                  </a:cubicBezTo>
                  <a:cubicBezTo>
                    <a:pt x="87" y="431"/>
                    <a:pt x="86" y="431"/>
                    <a:pt x="84" y="429"/>
                  </a:cubicBezTo>
                  <a:cubicBezTo>
                    <a:pt x="81" y="428"/>
                    <a:pt x="83" y="429"/>
                    <a:pt x="83" y="431"/>
                  </a:cubicBezTo>
                  <a:cubicBezTo>
                    <a:pt x="84" y="432"/>
                    <a:pt x="86" y="432"/>
                    <a:pt x="86" y="434"/>
                  </a:cubicBezTo>
                  <a:close/>
                  <a:moveTo>
                    <a:pt x="90" y="434"/>
                  </a:moveTo>
                  <a:cubicBezTo>
                    <a:pt x="90" y="432"/>
                    <a:pt x="90" y="432"/>
                    <a:pt x="90" y="431"/>
                  </a:cubicBezTo>
                  <a:cubicBezTo>
                    <a:pt x="89" y="429"/>
                    <a:pt x="87" y="428"/>
                    <a:pt x="86" y="426"/>
                  </a:cubicBezTo>
                  <a:cubicBezTo>
                    <a:pt x="84" y="425"/>
                    <a:pt x="84" y="426"/>
                    <a:pt x="84" y="428"/>
                  </a:cubicBezTo>
                  <a:cubicBezTo>
                    <a:pt x="86" y="428"/>
                    <a:pt x="86" y="429"/>
                    <a:pt x="87" y="429"/>
                  </a:cubicBezTo>
                  <a:cubicBezTo>
                    <a:pt x="87" y="429"/>
                    <a:pt x="87" y="431"/>
                    <a:pt x="89" y="434"/>
                  </a:cubicBezTo>
                  <a:cubicBezTo>
                    <a:pt x="90" y="434"/>
                    <a:pt x="90" y="434"/>
                    <a:pt x="90" y="434"/>
                  </a:cubicBezTo>
                  <a:close/>
                  <a:moveTo>
                    <a:pt x="83" y="425"/>
                  </a:moveTo>
                  <a:cubicBezTo>
                    <a:pt x="83" y="426"/>
                    <a:pt x="83" y="426"/>
                    <a:pt x="84" y="426"/>
                  </a:cubicBezTo>
                  <a:cubicBezTo>
                    <a:pt x="86" y="425"/>
                    <a:pt x="84" y="423"/>
                    <a:pt x="83" y="423"/>
                  </a:cubicBezTo>
                  <a:cubicBezTo>
                    <a:pt x="81" y="423"/>
                    <a:pt x="81" y="425"/>
                    <a:pt x="81" y="426"/>
                  </a:cubicBezTo>
                  <a:cubicBezTo>
                    <a:pt x="81" y="428"/>
                    <a:pt x="81" y="425"/>
                    <a:pt x="83" y="425"/>
                  </a:cubicBezTo>
                  <a:close/>
                  <a:moveTo>
                    <a:pt x="95" y="437"/>
                  </a:moveTo>
                  <a:cubicBezTo>
                    <a:pt x="96" y="437"/>
                    <a:pt x="93" y="438"/>
                    <a:pt x="93" y="438"/>
                  </a:cubicBezTo>
                  <a:cubicBezTo>
                    <a:pt x="93" y="440"/>
                    <a:pt x="95" y="442"/>
                    <a:pt x="96" y="440"/>
                  </a:cubicBezTo>
                  <a:cubicBezTo>
                    <a:pt x="96" y="437"/>
                    <a:pt x="96" y="442"/>
                    <a:pt x="96" y="442"/>
                  </a:cubicBezTo>
                  <a:cubicBezTo>
                    <a:pt x="98" y="442"/>
                    <a:pt x="98" y="440"/>
                    <a:pt x="98" y="437"/>
                  </a:cubicBezTo>
                  <a:cubicBezTo>
                    <a:pt x="98" y="435"/>
                    <a:pt x="95" y="432"/>
                    <a:pt x="93" y="432"/>
                  </a:cubicBezTo>
                  <a:cubicBezTo>
                    <a:pt x="93" y="432"/>
                    <a:pt x="95" y="435"/>
                    <a:pt x="93" y="435"/>
                  </a:cubicBezTo>
                  <a:cubicBezTo>
                    <a:pt x="93" y="435"/>
                    <a:pt x="92" y="438"/>
                    <a:pt x="93" y="437"/>
                  </a:cubicBezTo>
                  <a:cubicBezTo>
                    <a:pt x="95" y="437"/>
                    <a:pt x="95" y="435"/>
                    <a:pt x="95" y="437"/>
                  </a:cubicBezTo>
                  <a:close/>
                  <a:moveTo>
                    <a:pt x="95" y="440"/>
                  </a:moveTo>
                  <a:cubicBezTo>
                    <a:pt x="93" y="440"/>
                    <a:pt x="92" y="438"/>
                    <a:pt x="92" y="440"/>
                  </a:cubicBezTo>
                  <a:cubicBezTo>
                    <a:pt x="92" y="440"/>
                    <a:pt x="93" y="442"/>
                    <a:pt x="95" y="443"/>
                  </a:cubicBezTo>
                  <a:cubicBezTo>
                    <a:pt x="95" y="445"/>
                    <a:pt x="95" y="442"/>
                    <a:pt x="95" y="440"/>
                  </a:cubicBezTo>
                  <a:close/>
                  <a:moveTo>
                    <a:pt x="98" y="445"/>
                  </a:moveTo>
                  <a:cubicBezTo>
                    <a:pt x="96" y="445"/>
                    <a:pt x="96" y="443"/>
                    <a:pt x="96" y="443"/>
                  </a:cubicBezTo>
                  <a:cubicBezTo>
                    <a:pt x="98" y="443"/>
                    <a:pt x="98" y="445"/>
                    <a:pt x="98" y="445"/>
                  </a:cubicBezTo>
                  <a:close/>
                  <a:moveTo>
                    <a:pt x="142" y="194"/>
                  </a:moveTo>
                  <a:cubicBezTo>
                    <a:pt x="143" y="196"/>
                    <a:pt x="148" y="193"/>
                    <a:pt x="151" y="190"/>
                  </a:cubicBezTo>
                  <a:cubicBezTo>
                    <a:pt x="156" y="188"/>
                    <a:pt x="154" y="191"/>
                    <a:pt x="160" y="190"/>
                  </a:cubicBezTo>
                  <a:cubicBezTo>
                    <a:pt x="166" y="187"/>
                    <a:pt x="160" y="179"/>
                    <a:pt x="168" y="177"/>
                  </a:cubicBezTo>
                  <a:cubicBezTo>
                    <a:pt x="174" y="177"/>
                    <a:pt x="169" y="173"/>
                    <a:pt x="177" y="170"/>
                  </a:cubicBezTo>
                  <a:cubicBezTo>
                    <a:pt x="186" y="166"/>
                    <a:pt x="191" y="162"/>
                    <a:pt x="197" y="162"/>
                  </a:cubicBezTo>
                  <a:cubicBezTo>
                    <a:pt x="207" y="159"/>
                    <a:pt x="203" y="156"/>
                    <a:pt x="200" y="156"/>
                  </a:cubicBezTo>
                  <a:cubicBezTo>
                    <a:pt x="195" y="154"/>
                    <a:pt x="192" y="146"/>
                    <a:pt x="182" y="146"/>
                  </a:cubicBezTo>
                  <a:cubicBezTo>
                    <a:pt x="172" y="146"/>
                    <a:pt x="177" y="149"/>
                    <a:pt x="174" y="151"/>
                  </a:cubicBezTo>
                  <a:cubicBezTo>
                    <a:pt x="172" y="151"/>
                    <a:pt x="174" y="149"/>
                    <a:pt x="172" y="148"/>
                  </a:cubicBezTo>
                  <a:cubicBezTo>
                    <a:pt x="171" y="146"/>
                    <a:pt x="171" y="148"/>
                    <a:pt x="166" y="146"/>
                  </a:cubicBezTo>
                  <a:cubicBezTo>
                    <a:pt x="157" y="145"/>
                    <a:pt x="159" y="140"/>
                    <a:pt x="150" y="143"/>
                  </a:cubicBezTo>
                  <a:cubicBezTo>
                    <a:pt x="142" y="145"/>
                    <a:pt x="127" y="145"/>
                    <a:pt x="130" y="146"/>
                  </a:cubicBezTo>
                  <a:cubicBezTo>
                    <a:pt x="131" y="148"/>
                    <a:pt x="130" y="151"/>
                    <a:pt x="134" y="152"/>
                  </a:cubicBezTo>
                  <a:cubicBezTo>
                    <a:pt x="139" y="154"/>
                    <a:pt x="134" y="156"/>
                    <a:pt x="134" y="157"/>
                  </a:cubicBezTo>
                  <a:cubicBezTo>
                    <a:pt x="134" y="160"/>
                    <a:pt x="131" y="157"/>
                    <a:pt x="131" y="160"/>
                  </a:cubicBezTo>
                  <a:cubicBezTo>
                    <a:pt x="131" y="163"/>
                    <a:pt x="127" y="165"/>
                    <a:pt x="128" y="165"/>
                  </a:cubicBezTo>
                  <a:cubicBezTo>
                    <a:pt x="131" y="166"/>
                    <a:pt x="133" y="168"/>
                    <a:pt x="128" y="168"/>
                  </a:cubicBezTo>
                  <a:cubicBezTo>
                    <a:pt x="125" y="168"/>
                    <a:pt x="125" y="168"/>
                    <a:pt x="127" y="171"/>
                  </a:cubicBezTo>
                  <a:cubicBezTo>
                    <a:pt x="127" y="173"/>
                    <a:pt x="121" y="176"/>
                    <a:pt x="121" y="179"/>
                  </a:cubicBezTo>
                  <a:cubicBezTo>
                    <a:pt x="121" y="180"/>
                    <a:pt x="119" y="180"/>
                    <a:pt x="121" y="182"/>
                  </a:cubicBezTo>
                  <a:cubicBezTo>
                    <a:pt x="122" y="182"/>
                    <a:pt x="124" y="182"/>
                    <a:pt x="133" y="185"/>
                  </a:cubicBezTo>
                  <a:cubicBezTo>
                    <a:pt x="139" y="188"/>
                    <a:pt x="139" y="193"/>
                    <a:pt x="142" y="194"/>
                  </a:cubicBezTo>
                  <a:close/>
                  <a:moveTo>
                    <a:pt x="274" y="221"/>
                  </a:moveTo>
                  <a:cubicBezTo>
                    <a:pt x="274" y="226"/>
                    <a:pt x="274" y="221"/>
                    <a:pt x="282" y="224"/>
                  </a:cubicBezTo>
                  <a:cubicBezTo>
                    <a:pt x="290" y="226"/>
                    <a:pt x="280" y="224"/>
                    <a:pt x="285" y="227"/>
                  </a:cubicBezTo>
                  <a:cubicBezTo>
                    <a:pt x="290" y="229"/>
                    <a:pt x="288" y="226"/>
                    <a:pt x="294" y="227"/>
                  </a:cubicBezTo>
                  <a:cubicBezTo>
                    <a:pt x="300" y="229"/>
                    <a:pt x="297" y="227"/>
                    <a:pt x="300" y="227"/>
                  </a:cubicBezTo>
                  <a:cubicBezTo>
                    <a:pt x="303" y="229"/>
                    <a:pt x="305" y="226"/>
                    <a:pt x="308" y="226"/>
                  </a:cubicBezTo>
                  <a:cubicBezTo>
                    <a:pt x="309" y="226"/>
                    <a:pt x="312" y="222"/>
                    <a:pt x="309" y="221"/>
                  </a:cubicBezTo>
                  <a:cubicBezTo>
                    <a:pt x="308" y="219"/>
                    <a:pt x="311" y="219"/>
                    <a:pt x="308" y="218"/>
                  </a:cubicBezTo>
                  <a:cubicBezTo>
                    <a:pt x="305" y="218"/>
                    <a:pt x="299" y="222"/>
                    <a:pt x="300" y="219"/>
                  </a:cubicBezTo>
                  <a:cubicBezTo>
                    <a:pt x="303" y="216"/>
                    <a:pt x="296" y="216"/>
                    <a:pt x="297" y="215"/>
                  </a:cubicBezTo>
                  <a:cubicBezTo>
                    <a:pt x="299" y="215"/>
                    <a:pt x="303" y="218"/>
                    <a:pt x="305" y="216"/>
                  </a:cubicBezTo>
                  <a:cubicBezTo>
                    <a:pt x="308" y="215"/>
                    <a:pt x="302" y="216"/>
                    <a:pt x="306" y="213"/>
                  </a:cubicBezTo>
                  <a:cubicBezTo>
                    <a:pt x="309" y="212"/>
                    <a:pt x="309" y="216"/>
                    <a:pt x="312" y="215"/>
                  </a:cubicBezTo>
                  <a:cubicBezTo>
                    <a:pt x="314" y="213"/>
                    <a:pt x="312" y="216"/>
                    <a:pt x="316" y="216"/>
                  </a:cubicBezTo>
                  <a:cubicBezTo>
                    <a:pt x="319" y="216"/>
                    <a:pt x="319" y="212"/>
                    <a:pt x="317" y="210"/>
                  </a:cubicBezTo>
                  <a:cubicBezTo>
                    <a:pt x="317" y="207"/>
                    <a:pt x="312" y="210"/>
                    <a:pt x="312" y="207"/>
                  </a:cubicBezTo>
                  <a:cubicBezTo>
                    <a:pt x="312" y="205"/>
                    <a:pt x="311" y="208"/>
                    <a:pt x="303" y="202"/>
                  </a:cubicBezTo>
                  <a:cubicBezTo>
                    <a:pt x="300" y="201"/>
                    <a:pt x="299" y="201"/>
                    <a:pt x="300" y="202"/>
                  </a:cubicBezTo>
                  <a:cubicBezTo>
                    <a:pt x="300" y="204"/>
                    <a:pt x="294" y="202"/>
                    <a:pt x="293" y="199"/>
                  </a:cubicBezTo>
                  <a:cubicBezTo>
                    <a:pt x="291" y="194"/>
                    <a:pt x="287" y="196"/>
                    <a:pt x="290" y="193"/>
                  </a:cubicBezTo>
                  <a:cubicBezTo>
                    <a:pt x="291" y="190"/>
                    <a:pt x="291" y="187"/>
                    <a:pt x="288" y="184"/>
                  </a:cubicBezTo>
                  <a:cubicBezTo>
                    <a:pt x="285" y="182"/>
                    <a:pt x="285" y="173"/>
                    <a:pt x="280" y="168"/>
                  </a:cubicBezTo>
                  <a:cubicBezTo>
                    <a:pt x="277" y="163"/>
                    <a:pt x="279" y="166"/>
                    <a:pt x="273" y="162"/>
                  </a:cubicBezTo>
                  <a:cubicBezTo>
                    <a:pt x="267" y="159"/>
                    <a:pt x="271" y="165"/>
                    <a:pt x="264" y="162"/>
                  </a:cubicBezTo>
                  <a:cubicBezTo>
                    <a:pt x="261" y="160"/>
                    <a:pt x="258" y="162"/>
                    <a:pt x="259" y="166"/>
                  </a:cubicBezTo>
                  <a:cubicBezTo>
                    <a:pt x="262" y="171"/>
                    <a:pt x="261" y="177"/>
                    <a:pt x="267" y="182"/>
                  </a:cubicBezTo>
                  <a:cubicBezTo>
                    <a:pt x="270" y="184"/>
                    <a:pt x="265" y="185"/>
                    <a:pt x="264" y="187"/>
                  </a:cubicBezTo>
                  <a:cubicBezTo>
                    <a:pt x="264" y="187"/>
                    <a:pt x="262" y="187"/>
                    <a:pt x="259" y="180"/>
                  </a:cubicBezTo>
                  <a:cubicBezTo>
                    <a:pt x="256" y="176"/>
                    <a:pt x="258" y="171"/>
                    <a:pt x="252" y="170"/>
                  </a:cubicBezTo>
                  <a:cubicBezTo>
                    <a:pt x="245" y="168"/>
                    <a:pt x="252" y="168"/>
                    <a:pt x="247" y="166"/>
                  </a:cubicBezTo>
                  <a:cubicBezTo>
                    <a:pt x="241" y="165"/>
                    <a:pt x="236" y="165"/>
                    <a:pt x="241" y="168"/>
                  </a:cubicBezTo>
                  <a:cubicBezTo>
                    <a:pt x="245" y="170"/>
                    <a:pt x="241" y="171"/>
                    <a:pt x="244" y="171"/>
                  </a:cubicBezTo>
                  <a:cubicBezTo>
                    <a:pt x="247" y="171"/>
                    <a:pt x="250" y="174"/>
                    <a:pt x="242" y="173"/>
                  </a:cubicBezTo>
                  <a:cubicBezTo>
                    <a:pt x="236" y="171"/>
                    <a:pt x="239" y="179"/>
                    <a:pt x="236" y="176"/>
                  </a:cubicBezTo>
                  <a:cubicBezTo>
                    <a:pt x="232" y="173"/>
                    <a:pt x="241" y="171"/>
                    <a:pt x="232" y="168"/>
                  </a:cubicBezTo>
                  <a:cubicBezTo>
                    <a:pt x="223" y="166"/>
                    <a:pt x="221" y="166"/>
                    <a:pt x="218" y="168"/>
                  </a:cubicBezTo>
                  <a:cubicBezTo>
                    <a:pt x="215" y="170"/>
                    <a:pt x="223" y="170"/>
                    <a:pt x="212" y="173"/>
                  </a:cubicBezTo>
                  <a:cubicBezTo>
                    <a:pt x="206" y="174"/>
                    <a:pt x="215" y="170"/>
                    <a:pt x="213" y="168"/>
                  </a:cubicBezTo>
                  <a:cubicBezTo>
                    <a:pt x="213" y="165"/>
                    <a:pt x="217" y="163"/>
                    <a:pt x="212" y="160"/>
                  </a:cubicBezTo>
                  <a:cubicBezTo>
                    <a:pt x="207" y="159"/>
                    <a:pt x="198" y="165"/>
                    <a:pt x="192" y="166"/>
                  </a:cubicBezTo>
                  <a:cubicBezTo>
                    <a:pt x="188" y="166"/>
                    <a:pt x="185" y="170"/>
                    <a:pt x="180" y="173"/>
                  </a:cubicBezTo>
                  <a:cubicBezTo>
                    <a:pt x="174" y="176"/>
                    <a:pt x="182" y="176"/>
                    <a:pt x="182" y="177"/>
                  </a:cubicBezTo>
                  <a:cubicBezTo>
                    <a:pt x="182" y="179"/>
                    <a:pt x="178" y="177"/>
                    <a:pt x="175" y="180"/>
                  </a:cubicBezTo>
                  <a:cubicBezTo>
                    <a:pt x="172" y="185"/>
                    <a:pt x="172" y="188"/>
                    <a:pt x="175" y="187"/>
                  </a:cubicBezTo>
                  <a:cubicBezTo>
                    <a:pt x="178" y="185"/>
                    <a:pt x="178" y="188"/>
                    <a:pt x="180" y="190"/>
                  </a:cubicBezTo>
                  <a:cubicBezTo>
                    <a:pt x="182" y="191"/>
                    <a:pt x="191" y="190"/>
                    <a:pt x="194" y="188"/>
                  </a:cubicBezTo>
                  <a:cubicBezTo>
                    <a:pt x="195" y="188"/>
                    <a:pt x="203" y="190"/>
                    <a:pt x="188" y="193"/>
                  </a:cubicBezTo>
                  <a:cubicBezTo>
                    <a:pt x="178" y="194"/>
                    <a:pt x="177" y="196"/>
                    <a:pt x="182" y="199"/>
                  </a:cubicBezTo>
                  <a:cubicBezTo>
                    <a:pt x="186" y="202"/>
                    <a:pt x="186" y="202"/>
                    <a:pt x="192" y="201"/>
                  </a:cubicBezTo>
                  <a:cubicBezTo>
                    <a:pt x="198" y="201"/>
                    <a:pt x="195" y="202"/>
                    <a:pt x="203" y="202"/>
                  </a:cubicBezTo>
                  <a:cubicBezTo>
                    <a:pt x="210" y="202"/>
                    <a:pt x="212" y="199"/>
                    <a:pt x="218" y="202"/>
                  </a:cubicBezTo>
                  <a:cubicBezTo>
                    <a:pt x="226" y="204"/>
                    <a:pt x="224" y="201"/>
                    <a:pt x="227" y="204"/>
                  </a:cubicBezTo>
                  <a:cubicBezTo>
                    <a:pt x="230" y="205"/>
                    <a:pt x="236" y="207"/>
                    <a:pt x="232" y="207"/>
                  </a:cubicBezTo>
                  <a:cubicBezTo>
                    <a:pt x="226" y="207"/>
                    <a:pt x="230" y="208"/>
                    <a:pt x="221" y="207"/>
                  </a:cubicBezTo>
                  <a:cubicBezTo>
                    <a:pt x="213" y="205"/>
                    <a:pt x="200" y="207"/>
                    <a:pt x="191" y="208"/>
                  </a:cubicBezTo>
                  <a:cubicBezTo>
                    <a:pt x="183" y="210"/>
                    <a:pt x="189" y="215"/>
                    <a:pt x="194" y="218"/>
                  </a:cubicBezTo>
                  <a:cubicBezTo>
                    <a:pt x="197" y="222"/>
                    <a:pt x="212" y="221"/>
                    <a:pt x="215" y="221"/>
                  </a:cubicBezTo>
                  <a:cubicBezTo>
                    <a:pt x="220" y="221"/>
                    <a:pt x="215" y="227"/>
                    <a:pt x="218" y="229"/>
                  </a:cubicBezTo>
                  <a:cubicBezTo>
                    <a:pt x="220" y="232"/>
                    <a:pt x="220" y="233"/>
                    <a:pt x="224" y="232"/>
                  </a:cubicBezTo>
                  <a:cubicBezTo>
                    <a:pt x="232" y="232"/>
                    <a:pt x="235" y="233"/>
                    <a:pt x="236" y="232"/>
                  </a:cubicBezTo>
                  <a:cubicBezTo>
                    <a:pt x="239" y="230"/>
                    <a:pt x="252" y="230"/>
                    <a:pt x="256" y="227"/>
                  </a:cubicBezTo>
                  <a:cubicBezTo>
                    <a:pt x="261" y="224"/>
                    <a:pt x="262" y="227"/>
                    <a:pt x="267" y="224"/>
                  </a:cubicBezTo>
                  <a:cubicBezTo>
                    <a:pt x="271" y="221"/>
                    <a:pt x="267" y="221"/>
                    <a:pt x="271" y="219"/>
                  </a:cubicBezTo>
                  <a:cubicBezTo>
                    <a:pt x="273" y="218"/>
                    <a:pt x="274" y="218"/>
                    <a:pt x="274" y="221"/>
                  </a:cubicBezTo>
                  <a:close/>
                  <a:moveTo>
                    <a:pt x="284" y="168"/>
                  </a:moveTo>
                  <a:cubicBezTo>
                    <a:pt x="284" y="166"/>
                    <a:pt x="285" y="166"/>
                    <a:pt x="287" y="163"/>
                  </a:cubicBezTo>
                  <a:cubicBezTo>
                    <a:pt x="288" y="160"/>
                    <a:pt x="291" y="157"/>
                    <a:pt x="288" y="157"/>
                  </a:cubicBezTo>
                  <a:cubicBezTo>
                    <a:pt x="285" y="156"/>
                    <a:pt x="287" y="154"/>
                    <a:pt x="279" y="154"/>
                  </a:cubicBezTo>
                  <a:cubicBezTo>
                    <a:pt x="270" y="156"/>
                    <a:pt x="267" y="159"/>
                    <a:pt x="271" y="159"/>
                  </a:cubicBezTo>
                  <a:cubicBezTo>
                    <a:pt x="276" y="160"/>
                    <a:pt x="276" y="162"/>
                    <a:pt x="276" y="162"/>
                  </a:cubicBezTo>
                  <a:cubicBezTo>
                    <a:pt x="276" y="163"/>
                    <a:pt x="279" y="165"/>
                    <a:pt x="282" y="168"/>
                  </a:cubicBezTo>
                  <a:cubicBezTo>
                    <a:pt x="284" y="168"/>
                    <a:pt x="284" y="168"/>
                    <a:pt x="284" y="168"/>
                  </a:cubicBezTo>
                  <a:close/>
                  <a:moveTo>
                    <a:pt x="474" y="213"/>
                  </a:moveTo>
                  <a:cubicBezTo>
                    <a:pt x="480" y="218"/>
                    <a:pt x="480" y="216"/>
                    <a:pt x="475" y="212"/>
                  </a:cubicBezTo>
                  <a:cubicBezTo>
                    <a:pt x="471" y="207"/>
                    <a:pt x="483" y="212"/>
                    <a:pt x="491" y="212"/>
                  </a:cubicBezTo>
                  <a:cubicBezTo>
                    <a:pt x="498" y="213"/>
                    <a:pt x="491" y="202"/>
                    <a:pt x="495" y="205"/>
                  </a:cubicBezTo>
                  <a:cubicBezTo>
                    <a:pt x="498" y="210"/>
                    <a:pt x="501" y="204"/>
                    <a:pt x="503" y="210"/>
                  </a:cubicBezTo>
                  <a:cubicBezTo>
                    <a:pt x="503" y="216"/>
                    <a:pt x="504" y="215"/>
                    <a:pt x="513" y="218"/>
                  </a:cubicBezTo>
                  <a:cubicBezTo>
                    <a:pt x="521" y="221"/>
                    <a:pt x="518" y="224"/>
                    <a:pt x="513" y="224"/>
                  </a:cubicBezTo>
                  <a:cubicBezTo>
                    <a:pt x="509" y="224"/>
                    <a:pt x="507" y="230"/>
                    <a:pt x="513" y="229"/>
                  </a:cubicBezTo>
                  <a:cubicBezTo>
                    <a:pt x="521" y="227"/>
                    <a:pt x="530" y="230"/>
                    <a:pt x="532" y="233"/>
                  </a:cubicBezTo>
                  <a:cubicBezTo>
                    <a:pt x="533" y="236"/>
                    <a:pt x="539" y="235"/>
                    <a:pt x="541" y="241"/>
                  </a:cubicBezTo>
                  <a:cubicBezTo>
                    <a:pt x="541" y="247"/>
                    <a:pt x="547" y="250"/>
                    <a:pt x="542" y="252"/>
                  </a:cubicBezTo>
                  <a:cubicBezTo>
                    <a:pt x="539" y="255"/>
                    <a:pt x="538" y="258"/>
                    <a:pt x="530" y="263"/>
                  </a:cubicBezTo>
                  <a:cubicBezTo>
                    <a:pt x="524" y="268"/>
                    <a:pt x="539" y="277"/>
                    <a:pt x="533" y="274"/>
                  </a:cubicBezTo>
                  <a:cubicBezTo>
                    <a:pt x="526" y="272"/>
                    <a:pt x="527" y="280"/>
                    <a:pt x="512" y="277"/>
                  </a:cubicBezTo>
                  <a:cubicBezTo>
                    <a:pt x="497" y="272"/>
                    <a:pt x="509" y="277"/>
                    <a:pt x="501" y="281"/>
                  </a:cubicBezTo>
                  <a:cubicBezTo>
                    <a:pt x="494" y="285"/>
                    <a:pt x="503" y="295"/>
                    <a:pt x="513" y="289"/>
                  </a:cubicBezTo>
                  <a:cubicBezTo>
                    <a:pt x="524" y="285"/>
                    <a:pt x="523" y="294"/>
                    <a:pt x="527" y="289"/>
                  </a:cubicBezTo>
                  <a:cubicBezTo>
                    <a:pt x="532" y="285"/>
                    <a:pt x="530" y="294"/>
                    <a:pt x="532" y="291"/>
                  </a:cubicBezTo>
                  <a:cubicBezTo>
                    <a:pt x="533" y="288"/>
                    <a:pt x="532" y="285"/>
                    <a:pt x="541" y="294"/>
                  </a:cubicBezTo>
                  <a:cubicBezTo>
                    <a:pt x="548" y="305"/>
                    <a:pt x="545" y="295"/>
                    <a:pt x="551" y="300"/>
                  </a:cubicBezTo>
                  <a:cubicBezTo>
                    <a:pt x="556" y="305"/>
                    <a:pt x="541" y="299"/>
                    <a:pt x="550" y="306"/>
                  </a:cubicBezTo>
                  <a:cubicBezTo>
                    <a:pt x="555" y="313"/>
                    <a:pt x="564" y="309"/>
                    <a:pt x="567" y="314"/>
                  </a:cubicBezTo>
                  <a:cubicBezTo>
                    <a:pt x="571" y="319"/>
                    <a:pt x="582" y="320"/>
                    <a:pt x="590" y="323"/>
                  </a:cubicBezTo>
                  <a:cubicBezTo>
                    <a:pt x="597" y="327"/>
                    <a:pt x="596" y="319"/>
                    <a:pt x="590" y="314"/>
                  </a:cubicBezTo>
                  <a:cubicBezTo>
                    <a:pt x="583" y="308"/>
                    <a:pt x="570" y="302"/>
                    <a:pt x="571" y="299"/>
                  </a:cubicBezTo>
                  <a:cubicBezTo>
                    <a:pt x="573" y="295"/>
                    <a:pt x="580" y="306"/>
                    <a:pt x="580" y="302"/>
                  </a:cubicBezTo>
                  <a:cubicBezTo>
                    <a:pt x="582" y="299"/>
                    <a:pt x="586" y="308"/>
                    <a:pt x="594" y="309"/>
                  </a:cubicBezTo>
                  <a:cubicBezTo>
                    <a:pt x="600" y="309"/>
                    <a:pt x="603" y="322"/>
                    <a:pt x="603" y="314"/>
                  </a:cubicBezTo>
                  <a:cubicBezTo>
                    <a:pt x="602" y="306"/>
                    <a:pt x="605" y="316"/>
                    <a:pt x="603" y="306"/>
                  </a:cubicBezTo>
                  <a:cubicBezTo>
                    <a:pt x="603" y="299"/>
                    <a:pt x="605" y="311"/>
                    <a:pt x="606" y="303"/>
                  </a:cubicBezTo>
                  <a:cubicBezTo>
                    <a:pt x="608" y="295"/>
                    <a:pt x="600" y="300"/>
                    <a:pt x="603" y="295"/>
                  </a:cubicBezTo>
                  <a:cubicBezTo>
                    <a:pt x="606" y="292"/>
                    <a:pt x="597" y="295"/>
                    <a:pt x="600" y="291"/>
                  </a:cubicBezTo>
                  <a:cubicBezTo>
                    <a:pt x="603" y="288"/>
                    <a:pt x="602" y="286"/>
                    <a:pt x="593" y="283"/>
                  </a:cubicBezTo>
                  <a:cubicBezTo>
                    <a:pt x="585" y="280"/>
                    <a:pt x="588" y="271"/>
                    <a:pt x="583" y="272"/>
                  </a:cubicBezTo>
                  <a:cubicBezTo>
                    <a:pt x="577" y="274"/>
                    <a:pt x="576" y="269"/>
                    <a:pt x="582" y="269"/>
                  </a:cubicBezTo>
                  <a:cubicBezTo>
                    <a:pt x="588" y="268"/>
                    <a:pt x="577" y="261"/>
                    <a:pt x="582" y="263"/>
                  </a:cubicBezTo>
                  <a:cubicBezTo>
                    <a:pt x="588" y="264"/>
                    <a:pt x="585" y="257"/>
                    <a:pt x="590" y="263"/>
                  </a:cubicBezTo>
                  <a:cubicBezTo>
                    <a:pt x="593" y="268"/>
                    <a:pt x="594" y="263"/>
                    <a:pt x="596" y="268"/>
                  </a:cubicBezTo>
                  <a:cubicBezTo>
                    <a:pt x="596" y="271"/>
                    <a:pt x="599" y="268"/>
                    <a:pt x="599" y="272"/>
                  </a:cubicBezTo>
                  <a:cubicBezTo>
                    <a:pt x="599" y="275"/>
                    <a:pt x="618" y="289"/>
                    <a:pt x="615" y="278"/>
                  </a:cubicBezTo>
                  <a:cubicBezTo>
                    <a:pt x="614" y="268"/>
                    <a:pt x="626" y="275"/>
                    <a:pt x="625" y="271"/>
                  </a:cubicBezTo>
                  <a:cubicBezTo>
                    <a:pt x="622" y="266"/>
                    <a:pt x="628" y="269"/>
                    <a:pt x="625" y="266"/>
                  </a:cubicBezTo>
                  <a:cubicBezTo>
                    <a:pt x="623" y="263"/>
                    <a:pt x="634" y="264"/>
                    <a:pt x="629" y="257"/>
                  </a:cubicBezTo>
                  <a:cubicBezTo>
                    <a:pt x="625" y="247"/>
                    <a:pt x="615" y="260"/>
                    <a:pt x="618" y="252"/>
                  </a:cubicBezTo>
                  <a:cubicBezTo>
                    <a:pt x="620" y="244"/>
                    <a:pt x="609" y="254"/>
                    <a:pt x="612" y="249"/>
                  </a:cubicBezTo>
                  <a:cubicBezTo>
                    <a:pt x="614" y="244"/>
                    <a:pt x="611" y="246"/>
                    <a:pt x="605" y="241"/>
                  </a:cubicBezTo>
                  <a:cubicBezTo>
                    <a:pt x="599" y="236"/>
                    <a:pt x="590" y="241"/>
                    <a:pt x="588" y="235"/>
                  </a:cubicBezTo>
                  <a:cubicBezTo>
                    <a:pt x="588" y="229"/>
                    <a:pt x="571" y="235"/>
                    <a:pt x="579" y="230"/>
                  </a:cubicBezTo>
                  <a:cubicBezTo>
                    <a:pt x="586" y="226"/>
                    <a:pt x="573" y="221"/>
                    <a:pt x="580" y="222"/>
                  </a:cubicBezTo>
                  <a:cubicBezTo>
                    <a:pt x="588" y="224"/>
                    <a:pt x="594" y="219"/>
                    <a:pt x="582" y="218"/>
                  </a:cubicBezTo>
                  <a:cubicBezTo>
                    <a:pt x="568" y="216"/>
                    <a:pt x="580" y="216"/>
                    <a:pt x="585" y="213"/>
                  </a:cubicBezTo>
                  <a:cubicBezTo>
                    <a:pt x="590" y="210"/>
                    <a:pt x="579" y="205"/>
                    <a:pt x="576" y="207"/>
                  </a:cubicBezTo>
                  <a:cubicBezTo>
                    <a:pt x="574" y="208"/>
                    <a:pt x="564" y="208"/>
                    <a:pt x="571" y="205"/>
                  </a:cubicBezTo>
                  <a:cubicBezTo>
                    <a:pt x="579" y="204"/>
                    <a:pt x="579" y="204"/>
                    <a:pt x="570" y="199"/>
                  </a:cubicBezTo>
                  <a:cubicBezTo>
                    <a:pt x="559" y="194"/>
                    <a:pt x="558" y="204"/>
                    <a:pt x="558" y="198"/>
                  </a:cubicBezTo>
                  <a:cubicBezTo>
                    <a:pt x="559" y="190"/>
                    <a:pt x="553" y="196"/>
                    <a:pt x="553" y="193"/>
                  </a:cubicBezTo>
                  <a:cubicBezTo>
                    <a:pt x="553" y="188"/>
                    <a:pt x="545" y="184"/>
                    <a:pt x="541" y="190"/>
                  </a:cubicBezTo>
                  <a:cubicBezTo>
                    <a:pt x="535" y="194"/>
                    <a:pt x="535" y="188"/>
                    <a:pt x="532" y="182"/>
                  </a:cubicBezTo>
                  <a:cubicBezTo>
                    <a:pt x="529" y="176"/>
                    <a:pt x="527" y="184"/>
                    <a:pt x="524" y="177"/>
                  </a:cubicBezTo>
                  <a:cubicBezTo>
                    <a:pt x="519" y="171"/>
                    <a:pt x="513" y="174"/>
                    <a:pt x="510" y="171"/>
                  </a:cubicBezTo>
                  <a:cubicBezTo>
                    <a:pt x="507" y="170"/>
                    <a:pt x="498" y="166"/>
                    <a:pt x="495" y="174"/>
                  </a:cubicBezTo>
                  <a:cubicBezTo>
                    <a:pt x="492" y="182"/>
                    <a:pt x="488" y="170"/>
                    <a:pt x="483" y="174"/>
                  </a:cubicBezTo>
                  <a:cubicBezTo>
                    <a:pt x="478" y="180"/>
                    <a:pt x="474" y="180"/>
                    <a:pt x="477" y="177"/>
                  </a:cubicBezTo>
                  <a:cubicBezTo>
                    <a:pt x="481" y="173"/>
                    <a:pt x="480" y="165"/>
                    <a:pt x="475" y="163"/>
                  </a:cubicBezTo>
                  <a:cubicBezTo>
                    <a:pt x="471" y="162"/>
                    <a:pt x="475" y="156"/>
                    <a:pt x="471" y="156"/>
                  </a:cubicBezTo>
                  <a:cubicBezTo>
                    <a:pt x="465" y="154"/>
                    <a:pt x="443" y="157"/>
                    <a:pt x="442" y="163"/>
                  </a:cubicBezTo>
                  <a:cubicBezTo>
                    <a:pt x="442" y="171"/>
                    <a:pt x="433" y="162"/>
                    <a:pt x="439" y="173"/>
                  </a:cubicBezTo>
                  <a:cubicBezTo>
                    <a:pt x="445" y="184"/>
                    <a:pt x="433" y="176"/>
                    <a:pt x="437" y="182"/>
                  </a:cubicBezTo>
                  <a:cubicBezTo>
                    <a:pt x="443" y="190"/>
                    <a:pt x="446" y="182"/>
                    <a:pt x="446" y="188"/>
                  </a:cubicBezTo>
                  <a:cubicBezTo>
                    <a:pt x="448" y="193"/>
                    <a:pt x="428" y="185"/>
                    <a:pt x="433" y="177"/>
                  </a:cubicBezTo>
                  <a:cubicBezTo>
                    <a:pt x="437" y="170"/>
                    <a:pt x="427" y="174"/>
                    <a:pt x="434" y="165"/>
                  </a:cubicBezTo>
                  <a:cubicBezTo>
                    <a:pt x="442" y="156"/>
                    <a:pt x="445" y="157"/>
                    <a:pt x="445" y="154"/>
                  </a:cubicBezTo>
                  <a:cubicBezTo>
                    <a:pt x="445" y="152"/>
                    <a:pt x="428" y="151"/>
                    <a:pt x="418" y="159"/>
                  </a:cubicBezTo>
                  <a:cubicBezTo>
                    <a:pt x="405" y="165"/>
                    <a:pt x="411" y="166"/>
                    <a:pt x="408" y="170"/>
                  </a:cubicBezTo>
                  <a:cubicBezTo>
                    <a:pt x="404" y="173"/>
                    <a:pt x="405" y="176"/>
                    <a:pt x="404" y="184"/>
                  </a:cubicBezTo>
                  <a:cubicBezTo>
                    <a:pt x="402" y="191"/>
                    <a:pt x="404" y="191"/>
                    <a:pt x="414" y="193"/>
                  </a:cubicBezTo>
                  <a:cubicBezTo>
                    <a:pt x="425" y="193"/>
                    <a:pt x="428" y="198"/>
                    <a:pt x="419" y="196"/>
                  </a:cubicBezTo>
                  <a:cubicBezTo>
                    <a:pt x="410" y="196"/>
                    <a:pt x="405" y="196"/>
                    <a:pt x="414" y="204"/>
                  </a:cubicBezTo>
                  <a:cubicBezTo>
                    <a:pt x="422" y="212"/>
                    <a:pt x="428" y="204"/>
                    <a:pt x="433" y="208"/>
                  </a:cubicBezTo>
                  <a:cubicBezTo>
                    <a:pt x="439" y="213"/>
                    <a:pt x="445" y="210"/>
                    <a:pt x="446" y="210"/>
                  </a:cubicBezTo>
                  <a:cubicBezTo>
                    <a:pt x="456" y="213"/>
                    <a:pt x="454" y="208"/>
                    <a:pt x="463" y="213"/>
                  </a:cubicBezTo>
                  <a:cubicBezTo>
                    <a:pt x="471" y="215"/>
                    <a:pt x="468" y="207"/>
                    <a:pt x="474" y="213"/>
                  </a:cubicBezTo>
                  <a:close/>
                  <a:moveTo>
                    <a:pt x="515" y="250"/>
                  </a:moveTo>
                  <a:cubicBezTo>
                    <a:pt x="527" y="249"/>
                    <a:pt x="521" y="244"/>
                    <a:pt x="523" y="238"/>
                  </a:cubicBezTo>
                  <a:cubicBezTo>
                    <a:pt x="524" y="233"/>
                    <a:pt x="510" y="232"/>
                    <a:pt x="507" y="240"/>
                  </a:cubicBezTo>
                  <a:cubicBezTo>
                    <a:pt x="504" y="246"/>
                    <a:pt x="503" y="250"/>
                    <a:pt x="515" y="250"/>
                  </a:cubicBezTo>
                  <a:close/>
                  <a:moveTo>
                    <a:pt x="439" y="302"/>
                  </a:moveTo>
                  <a:cubicBezTo>
                    <a:pt x="439" y="308"/>
                    <a:pt x="445" y="309"/>
                    <a:pt x="448" y="303"/>
                  </a:cubicBezTo>
                  <a:cubicBezTo>
                    <a:pt x="449" y="299"/>
                    <a:pt x="453" y="303"/>
                    <a:pt x="454" y="297"/>
                  </a:cubicBezTo>
                  <a:cubicBezTo>
                    <a:pt x="456" y="292"/>
                    <a:pt x="463" y="294"/>
                    <a:pt x="463" y="297"/>
                  </a:cubicBezTo>
                  <a:cubicBezTo>
                    <a:pt x="465" y="302"/>
                    <a:pt x="466" y="299"/>
                    <a:pt x="472" y="300"/>
                  </a:cubicBezTo>
                  <a:cubicBezTo>
                    <a:pt x="477" y="303"/>
                    <a:pt x="483" y="300"/>
                    <a:pt x="480" y="295"/>
                  </a:cubicBezTo>
                  <a:cubicBezTo>
                    <a:pt x="475" y="291"/>
                    <a:pt x="477" y="295"/>
                    <a:pt x="472" y="294"/>
                  </a:cubicBezTo>
                  <a:cubicBezTo>
                    <a:pt x="468" y="292"/>
                    <a:pt x="471" y="286"/>
                    <a:pt x="463" y="285"/>
                  </a:cubicBezTo>
                  <a:cubicBezTo>
                    <a:pt x="456" y="281"/>
                    <a:pt x="451" y="272"/>
                    <a:pt x="446" y="277"/>
                  </a:cubicBezTo>
                  <a:cubicBezTo>
                    <a:pt x="443" y="280"/>
                    <a:pt x="442" y="268"/>
                    <a:pt x="437" y="269"/>
                  </a:cubicBezTo>
                  <a:cubicBezTo>
                    <a:pt x="434" y="271"/>
                    <a:pt x="431" y="283"/>
                    <a:pt x="433" y="291"/>
                  </a:cubicBezTo>
                  <a:cubicBezTo>
                    <a:pt x="434" y="297"/>
                    <a:pt x="424" y="295"/>
                    <a:pt x="427" y="300"/>
                  </a:cubicBezTo>
                  <a:cubicBezTo>
                    <a:pt x="428" y="303"/>
                    <a:pt x="440" y="297"/>
                    <a:pt x="439" y="302"/>
                  </a:cubicBezTo>
                  <a:close/>
                  <a:moveTo>
                    <a:pt x="453" y="319"/>
                  </a:moveTo>
                  <a:cubicBezTo>
                    <a:pt x="448" y="314"/>
                    <a:pt x="463" y="306"/>
                    <a:pt x="468" y="309"/>
                  </a:cubicBezTo>
                  <a:cubicBezTo>
                    <a:pt x="472" y="311"/>
                    <a:pt x="457" y="323"/>
                    <a:pt x="453" y="319"/>
                  </a:cubicBezTo>
                  <a:close/>
                  <a:moveTo>
                    <a:pt x="480" y="162"/>
                  </a:moveTo>
                  <a:cubicBezTo>
                    <a:pt x="483" y="163"/>
                    <a:pt x="478" y="166"/>
                    <a:pt x="486" y="170"/>
                  </a:cubicBezTo>
                  <a:cubicBezTo>
                    <a:pt x="492" y="171"/>
                    <a:pt x="492" y="166"/>
                    <a:pt x="500" y="168"/>
                  </a:cubicBezTo>
                  <a:cubicBezTo>
                    <a:pt x="507" y="170"/>
                    <a:pt x="516" y="170"/>
                    <a:pt x="513" y="166"/>
                  </a:cubicBezTo>
                  <a:cubicBezTo>
                    <a:pt x="509" y="162"/>
                    <a:pt x="506" y="156"/>
                    <a:pt x="495" y="156"/>
                  </a:cubicBezTo>
                  <a:cubicBezTo>
                    <a:pt x="484" y="157"/>
                    <a:pt x="477" y="151"/>
                    <a:pt x="477" y="157"/>
                  </a:cubicBezTo>
                  <a:cubicBezTo>
                    <a:pt x="477" y="160"/>
                    <a:pt x="475" y="160"/>
                    <a:pt x="480" y="162"/>
                  </a:cubicBezTo>
                  <a:close/>
                  <a:moveTo>
                    <a:pt x="352" y="109"/>
                  </a:moveTo>
                  <a:cubicBezTo>
                    <a:pt x="357" y="114"/>
                    <a:pt x="360" y="112"/>
                    <a:pt x="361" y="115"/>
                  </a:cubicBezTo>
                  <a:cubicBezTo>
                    <a:pt x="361" y="118"/>
                    <a:pt x="369" y="117"/>
                    <a:pt x="375" y="115"/>
                  </a:cubicBezTo>
                  <a:cubicBezTo>
                    <a:pt x="383" y="114"/>
                    <a:pt x="381" y="118"/>
                    <a:pt x="387" y="121"/>
                  </a:cubicBezTo>
                  <a:cubicBezTo>
                    <a:pt x="392" y="125"/>
                    <a:pt x="381" y="129"/>
                    <a:pt x="386" y="132"/>
                  </a:cubicBezTo>
                  <a:cubicBezTo>
                    <a:pt x="390" y="134"/>
                    <a:pt x="386" y="137"/>
                    <a:pt x="390" y="140"/>
                  </a:cubicBezTo>
                  <a:cubicBezTo>
                    <a:pt x="396" y="143"/>
                    <a:pt x="393" y="138"/>
                    <a:pt x="402" y="142"/>
                  </a:cubicBezTo>
                  <a:cubicBezTo>
                    <a:pt x="411" y="146"/>
                    <a:pt x="416" y="135"/>
                    <a:pt x="416" y="140"/>
                  </a:cubicBezTo>
                  <a:cubicBezTo>
                    <a:pt x="414" y="146"/>
                    <a:pt x="421" y="143"/>
                    <a:pt x="440" y="143"/>
                  </a:cubicBezTo>
                  <a:cubicBezTo>
                    <a:pt x="462" y="145"/>
                    <a:pt x="457" y="135"/>
                    <a:pt x="459" y="140"/>
                  </a:cubicBezTo>
                  <a:cubicBezTo>
                    <a:pt x="460" y="145"/>
                    <a:pt x="483" y="145"/>
                    <a:pt x="483" y="140"/>
                  </a:cubicBezTo>
                  <a:cubicBezTo>
                    <a:pt x="483" y="135"/>
                    <a:pt x="492" y="138"/>
                    <a:pt x="486" y="135"/>
                  </a:cubicBezTo>
                  <a:cubicBezTo>
                    <a:pt x="481" y="132"/>
                    <a:pt x="489" y="132"/>
                    <a:pt x="486" y="128"/>
                  </a:cubicBezTo>
                  <a:cubicBezTo>
                    <a:pt x="483" y="123"/>
                    <a:pt x="477" y="126"/>
                    <a:pt x="475" y="123"/>
                  </a:cubicBezTo>
                  <a:cubicBezTo>
                    <a:pt x="472" y="120"/>
                    <a:pt x="463" y="123"/>
                    <a:pt x="448" y="125"/>
                  </a:cubicBezTo>
                  <a:cubicBezTo>
                    <a:pt x="431" y="126"/>
                    <a:pt x="439" y="131"/>
                    <a:pt x="430" y="128"/>
                  </a:cubicBezTo>
                  <a:cubicBezTo>
                    <a:pt x="422" y="125"/>
                    <a:pt x="422" y="131"/>
                    <a:pt x="416" y="126"/>
                  </a:cubicBezTo>
                  <a:cubicBezTo>
                    <a:pt x="411" y="121"/>
                    <a:pt x="414" y="129"/>
                    <a:pt x="411" y="128"/>
                  </a:cubicBezTo>
                  <a:cubicBezTo>
                    <a:pt x="407" y="126"/>
                    <a:pt x="411" y="125"/>
                    <a:pt x="407" y="121"/>
                  </a:cubicBezTo>
                  <a:cubicBezTo>
                    <a:pt x="404" y="117"/>
                    <a:pt x="401" y="121"/>
                    <a:pt x="401" y="118"/>
                  </a:cubicBezTo>
                  <a:cubicBezTo>
                    <a:pt x="399" y="115"/>
                    <a:pt x="411" y="120"/>
                    <a:pt x="410" y="117"/>
                  </a:cubicBezTo>
                  <a:cubicBezTo>
                    <a:pt x="410" y="114"/>
                    <a:pt x="404" y="115"/>
                    <a:pt x="399" y="112"/>
                  </a:cubicBezTo>
                  <a:cubicBezTo>
                    <a:pt x="393" y="109"/>
                    <a:pt x="392" y="109"/>
                    <a:pt x="384" y="111"/>
                  </a:cubicBezTo>
                  <a:cubicBezTo>
                    <a:pt x="378" y="112"/>
                    <a:pt x="376" y="104"/>
                    <a:pt x="372" y="104"/>
                  </a:cubicBezTo>
                  <a:cubicBezTo>
                    <a:pt x="369" y="106"/>
                    <a:pt x="360" y="103"/>
                    <a:pt x="351" y="103"/>
                  </a:cubicBezTo>
                  <a:cubicBezTo>
                    <a:pt x="347" y="103"/>
                    <a:pt x="347" y="106"/>
                    <a:pt x="352" y="109"/>
                  </a:cubicBezTo>
                  <a:close/>
                  <a:moveTo>
                    <a:pt x="357" y="137"/>
                  </a:moveTo>
                  <a:cubicBezTo>
                    <a:pt x="364" y="138"/>
                    <a:pt x="361" y="142"/>
                    <a:pt x="372" y="142"/>
                  </a:cubicBezTo>
                  <a:cubicBezTo>
                    <a:pt x="381" y="142"/>
                    <a:pt x="378" y="134"/>
                    <a:pt x="373" y="129"/>
                  </a:cubicBezTo>
                  <a:cubicBezTo>
                    <a:pt x="367" y="123"/>
                    <a:pt x="360" y="125"/>
                    <a:pt x="355" y="131"/>
                  </a:cubicBezTo>
                  <a:cubicBezTo>
                    <a:pt x="354" y="134"/>
                    <a:pt x="351" y="137"/>
                    <a:pt x="357" y="137"/>
                  </a:cubicBezTo>
                  <a:close/>
                  <a:moveTo>
                    <a:pt x="373" y="177"/>
                  </a:moveTo>
                  <a:cubicBezTo>
                    <a:pt x="373" y="174"/>
                    <a:pt x="378" y="176"/>
                    <a:pt x="375" y="171"/>
                  </a:cubicBezTo>
                  <a:cubicBezTo>
                    <a:pt x="372" y="165"/>
                    <a:pt x="387" y="174"/>
                    <a:pt x="390" y="166"/>
                  </a:cubicBezTo>
                  <a:cubicBezTo>
                    <a:pt x="395" y="159"/>
                    <a:pt x="407" y="154"/>
                    <a:pt x="398" y="151"/>
                  </a:cubicBezTo>
                  <a:cubicBezTo>
                    <a:pt x="390" y="148"/>
                    <a:pt x="390" y="152"/>
                    <a:pt x="386" y="151"/>
                  </a:cubicBezTo>
                  <a:cubicBezTo>
                    <a:pt x="381" y="148"/>
                    <a:pt x="379" y="146"/>
                    <a:pt x="367" y="149"/>
                  </a:cubicBezTo>
                  <a:cubicBezTo>
                    <a:pt x="357" y="151"/>
                    <a:pt x="364" y="154"/>
                    <a:pt x="361" y="154"/>
                  </a:cubicBezTo>
                  <a:cubicBezTo>
                    <a:pt x="358" y="154"/>
                    <a:pt x="358" y="154"/>
                    <a:pt x="358" y="163"/>
                  </a:cubicBezTo>
                  <a:cubicBezTo>
                    <a:pt x="358" y="171"/>
                    <a:pt x="363" y="171"/>
                    <a:pt x="363" y="176"/>
                  </a:cubicBezTo>
                  <a:cubicBezTo>
                    <a:pt x="361" y="182"/>
                    <a:pt x="366" y="177"/>
                    <a:pt x="370" y="180"/>
                  </a:cubicBezTo>
                  <a:cubicBezTo>
                    <a:pt x="372" y="180"/>
                    <a:pt x="372" y="180"/>
                    <a:pt x="373" y="177"/>
                  </a:cubicBezTo>
                  <a:close/>
                  <a:moveTo>
                    <a:pt x="317" y="162"/>
                  </a:moveTo>
                  <a:cubicBezTo>
                    <a:pt x="323" y="163"/>
                    <a:pt x="323" y="168"/>
                    <a:pt x="319" y="170"/>
                  </a:cubicBezTo>
                  <a:cubicBezTo>
                    <a:pt x="312" y="173"/>
                    <a:pt x="308" y="160"/>
                    <a:pt x="303" y="166"/>
                  </a:cubicBezTo>
                  <a:cubicBezTo>
                    <a:pt x="300" y="170"/>
                    <a:pt x="308" y="176"/>
                    <a:pt x="317" y="179"/>
                  </a:cubicBezTo>
                  <a:cubicBezTo>
                    <a:pt x="328" y="182"/>
                    <a:pt x="329" y="191"/>
                    <a:pt x="335" y="191"/>
                  </a:cubicBezTo>
                  <a:cubicBezTo>
                    <a:pt x="341" y="193"/>
                    <a:pt x="337" y="185"/>
                    <a:pt x="341" y="187"/>
                  </a:cubicBezTo>
                  <a:cubicBezTo>
                    <a:pt x="344" y="188"/>
                    <a:pt x="352" y="185"/>
                    <a:pt x="352" y="179"/>
                  </a:cubicBezTo>
                  <a:cubicBezTo>
                    <a:pt x="352" y="174"/>
                    <a:pt x="355" y="177"/>
                    <a:pt x="354" y="171"/>
                  </a:cubicBezTo>
                  <a:cubicBezTo>
                    <a:pt x="352" y="166"/>
                    <a:pt x="351" y="174"/>
                    <a:pt x="347" y="168"/>
                  </a:cubicBezTo>
                  <a:cubicBezTo>
                    <a:pt x="343" y="163"/>
                    <a:pt x="335" y="163"/>
                    <a:pt x="344" y="162"/>
                  </a:cubicBezTo>
                  <a:cubicBezTo>
                    <a:pt x="352" y="160"/>
                    <a:pt x="341" y="159"/>
                    <a:pt x="347" y="157"/>
                  </a:cubicBezTo>
                  <a:cubicBezTo>
                    <a:pt x="352" y="154"/>
                    <a:pt x="346" y="151"/>
                    <a:pt x="338" y="154"/>
                  </a:cubicBezTo>
                  <a:cubicBezTo>
                    <a:pt x="331" y="157"/>
                    <a:pt x="326" y="149"/>
                    <a:pt x="320" y="152"/>
                  </a:cubicBezTo>
                  <a:cubicBezTo>
                    <a:pt x="314" y="156"/>
                    <a:pt x="308" y="157"/>
                    <a:pt x="316" y="160"/>
                  </a:cubicBezTo>
                  <a:cubicBezTo>
                    <a:pt x="317" y="162"/>
                    <a:pt x="317" y="162"/>
                    <a:pt x="317" y="162"/>
                  </a:cubicBezTo>
                  <a:close/>
                  <a:moveTo>
                    <a:pt x="341" y="230"/>
                  </a:moveTo>
                  <a:cubicBezTo>
                    <a:pt x="347" y="230"/>
                    <a:pt x="351" y="235"/>
                    <a:pt x="355" y="232"/>
                  </a:cubicBezTo>
                  <a:cubicBezTo>
                    <a:pt x="360" y="227"/>
                    <a:pt x="360" y="232"/>
                    <a:pt x="363" y="229"/>
                  </a:cubicBezTo>
                  <a:cubicBezTo>
                    <a:pt x="364" y="224"/>
                    <a:pt x="360" y="229"/>
                    <a:pt x="357" y="224"/>
                  </a:cubicBezTo>
                  <a:cubicBezTo>
                    <a:pt x="354" y="218"/>
                    <a:pt x="354" y="222"/>
                    <a:pt x="347" y="216"/>
                  </a:cubicBezTo>
                  <a:cubicBezTo>
                    <a:pt x="341" y="210"/>
                    <a:pt x="340" y="212"/>
                    <a:pt x="335" y="219"/>
                  </a:cubicBezTo>
                  <a:cubicBezTo>
                    <a:pt x="331" y="226"/>
                    <a:pt x="325" y="221"/>
                    <a:pt x="329" y="226"/>
                  </a:cubicBezTo>
                  <a:cubicBezTo>
                    <a:pt x="331" y="229"/>
                    <a:pt x="335" y="229"/>
                    <a:pt x="341" y="230"/>
                  </a:cubicBezTo>
                  <a:close/>
                  <a:moveTo>
                    <a:pt x="326" y="81"/>
                  </a:moveTo>
                  <a:cubicBezTo>
                    <a:pt x="331" y="79"/>
                    <a:pt x="331" y="75"/>
                    <a:pt x="322" y="75"/>
                  </a:cubicBezTo>
                  <a:cubicBezTo>
                    <a:pt x="312" y="73"/>
                    <a:pt x="320" y="73"/>
                    <a:pt x="312" y="70"/>
                  </a:cubicBezTo>
                  <a:cubicBezTo>
                    <a:pt x="305" y="67"/>
                    <a:pt x="306" y="75"/>
                    <a:pt x="303" y="70"/>
                  </a:cubicBezTo>
                  <a:cubicBezTo>
                    <a:pt x="302" y="65"/>
                    <a:pt x="282" y="61"/>
                    <a:pt x="280" y="68"/>
                  </a:cubicBezTo>
                  <a:cubicBezTo>
                    <a:pt x="279" y="75"/>
                    <a:pt x="287" y="67"/>
                    <a:pt x="287" y="73"/>
                  </a:cubicBezTo>
                  <a:cubicBezTo>
                    <a:pt x="285" y="78"/>
                    <a:pt x="290" y="70"/>
                    <a:pt x="293" y="75"/>
                  </a:cubicBezTo>
                  <a:cubicBezTo>
                    <a:pt x="297" y="81"/>
                    <a:pt x="290" y="78"/>
                    <a:pt x="285" y="79"/>
                  </a:cubicBezTo>
                  <a:cubicBezTo>
                    <a:pt x="284" y="79"/>
                    <a:pt x="285" y="86"/>
                    <a:pt x="296" y="82"/>
                  </a:cubicBezTo>
                  <a:cubicBezTo>
                    <a:pt x="308" y="79"/>
                    <a:pt x="297" y="84"/>
                    <a:pt x="309" y="82"/>
                  </a:cubicBezTo>
                  <a:cubicBezTo>
                    <a:pt x="320" y="81"/>
                    <a:pt x="312" y="93"/>
                    <a:pt x="328" y="90"/>
                  </a:cubicBezTo>
                  <a:cubicBezTo>
                    <a:pt x="340" y="89"/>
                    <a:pt x="323" y="81"/>
                    <a:pt x="326" y="81"/>
                  </a:cubicBezTo>
                  <a:close/>
                  <a:moveTo>
                    <a:pt x="418" y="114"/>
                  </a:moveTo>
                  <a:cubicBezTo>
                    <a:pt x="421" y="117"/>
                    <a:pt x="427" y="114"/>
                    <a:pt x="430" y="112"/>
                  </a:cubicBezTo>
                  <a:cubicBezTo>
                    <a:pt x="433" y="111"/>
                    <a:pt x="434" y="115"/>
                    <a:pt x="443" y="115"/>
                  </a:cubicBezTo>
                  <a:cubicBezTo>
                    <a:pt x="453" y="115"/>
                    <a:pt x="446" y="111"/>
                    <a:pt x="456" y="114"/>
                  </a:cubicBezTo>
                  <a:cubicBezTo>
                    <a:pt x="466" y="117"/>
                    <a:pt x="478" y="107"/>
                    <a:pt x="477" y="114"/>
                  </a:cubicBezTo>
                  <a:cubicBezTo>
                    <a:pt x="474" y="120"/>
                    <a:pt x="484" y="117"/>
                    <a:pt x="491" y="114"/>
                  </a:cubicBezTo>
                  <a:cubicBezTo>
                    <a:pt x="495" y="111"/>
                    <a:pt x="500" y="115"/>
                    <a:pt x="501" y="107"/>
                  </a:cubicBezTo>
                  <a:cubicBezTo>
                    <a:pt x="501" y="101"/>
                    <a:pt x="491" y="107"/>
                    <a:pt x="491" y="103"/>
                  </a:cubicBezTo>
                  <a:cubicBezTo>
                    <a:pt x="491" y="98"/>
                    <a:pt x="494" y="100"/>
                    <a:pt x="498" y="96"/>
                  </a:cubicBezTo>
                  <a:cubicBezTo>
                    <a:pt x="504" y="93"/>
                    <a:pt x="491" y="86"/>
                    <a:pt x="504" y="89"/>
                  </a:cubicBezTo>
                  <a:cubicBezTo>
                    <a:pt x="515" y="90"/>
                    <a:pt x="524" y="84"/>
                    <a:pt x="521" y="81"/>
                  </a:cubicBezTo>
                  <a:cubicBezTo>
                    <a:pt x="518" y="78"/>
                    <a:pt x="532" y="78"/>
                    <a:pt x="519" y="73"/>
                  </a:cubicBezTo>
                  <a:cubicBezTo>
                    <a:pt x="509" y="67"/>
                    <a:pt x="529" y="75"/>
                    <a:pt x="527" y="70"/>
                  </a:cubicBezTo>
                  <a:cubicBezTo>
                    <a:pt x="524" y="65"/>
                    <a:pt x="521" y="67"/>
                    <a:pt x="516" y="67"/>
                  </a:cubicBezTo>
                  <a:cubicBezTo>
                    <a:pt x="510" y="67"/>
                    <a:pt x="501" y="68"/>
                    <a:pt x="504" y="65"/>
                  </a:cubicBezTo>
                  <a:cubicBezTo>
                    <a:pt x="507" y="64"/>
                    <a:pt x="526" y="64"/>
                    <a:pt x="533" y="62"/>
                  </a:cubicBezTo>
                  <a:cubicBezTo>
                    <a:pt x="542" y="62"/>
                    <a:pt x="535" y="56"/>
                    <a:pt x="539" y="59"/>
                  </a:cubicBezTo>
                  <a:cubicBezTo>
                    <a:pt x="544" y="61"/>
                    <a:pt x="551" y="61"/>
                    <a:pt x="556" y="56"/>
                  </a:cubicBezTo>
                  <a:cubicBezTo>
                    <a:pt x="561" y="50"/>
                    <a:pt x="571" y="45"/>
                    <a:pt x="591" y="37"/>
                  </a:cubicBezTo>
                  <a:cubicBezTo>
                    <a:pt x="611" y="30"/>
                    <a:pt x="611" y="28"/>
                    <a:pt x="594" y="30"/>
                  </a:cubicBezTo>
                  <a:cubicBezTo>
                    <a:pt x="579" y="31"/>
                    <a:pt x="591" y="28"/>
                    <a:pt x="600" y="25"/>
                  </a:cubicBezTo>
                  <a:cubicBezTo>
                    <a:pt x="611" y="23"/>
                    <a:pt x="634" y="19"/>
                    <a:pt x="634" y="16"/>
                  </a:cubicBezTo>
                  <a:cubicBezTo>
                    <a:pt x="634" y="11"/>
                    <a:pt x="617" y="14"/>
                    <a:pt x="617" y="9"/>
                  </a:cubicBezTo>
                  <a:cubicBezTo>
                    <a:pt x="618" y="6"/>
                    <a:pt x="605" y="5"/>
                    <a:pt x="602" y="5"/>
                  </a:cubicBezTo>
                  <a:cubicBezTo>
                    <a:pt x="597" y="6"/>
                    <a:pt x="597" y="5"/>
                    <a:pt x="591" y="8"/>
                  </a:cubicBezTo>
                  <a:cubicBezTo>
                    <a:pt x="583" y="11"/>
                    <a:pt x="571" y="9"/>
                    <a:pt x="579" y="8"/>
                  </a:cubicBezTo>
                  <a:cubicBezTo>
                    <a:pt x="585" y="8"/>
                    <a:pt x="594" y="5"/>
                    <a:pt x="583" y="5"/>
                  </a:cubicBezTo>
                  <a:cubicBezTo>
                    <a:pt x="571" y="5"/>
                    <a:pt x="568" y="0"/>
                    <a:pt x="559" y="2"/>
                  </a:cubicBezTo>
                  <a:cubicBezTo>
                    <a:pt x="550" y="3"/>
                    <a:pt x="548" y="0"/>
                    <a:pt x="539" y="3"/>
                  </a:cubicBezTo>
                  <a:cubicBezTo>
                    <a:pt x="532" y="6"/>
                    <a:pt x="523" y="0"/>
                    <a:pt x="503" y="5"/>
                  </a:cubicBezTo>
                  <a:cubicBezTo>
                    <a:pt x="494" y="8"/>
                    <a:pt x="488" y="2"/>
                    <a:pt x="481" y="5"/>
                  </a:cubicBezTo>
                  <a:cubicBezTo>
                    <a:pt x="475" y="8"/>
                    <a:pt x="468" y="3"/>
                    <a:pt x="474" y="8"/>
                  </a:cubicBezTo>
                  <a:cubicBezTo>
                    <a:pt x="480" y="14"/>
                    <a:pt x="466" y="6"/>
                    <a:pt x="465" y="11"/>
                  </a:cubicBezTo>
                  <a:cubicBezTo>
                    <a:pt x="463" y="16"/>
                    <a:pt x="460" y="16"/>
                    <a:pt x="451" y="14"/>
                  </a:cubicBezTo>
                  <a:cubicBezTo>
                    <a:pt x="442" y="14"/>
                    <a:pt x="453" y="13"/>
                    <a:pt x="442" y="11"/>
                  </a:cubicBezTo>
                  <a:cubicBezTo>
                    <a:pt x="431" y="11"/>
                    <a:pt x="446" y="16"/>
                    <a:pt x="434" y="16"/>
                  </a:cubicBezTo>
                  <a:cubicBezTo>
                    <a:pt x="422" y="17"/>
                    <a:pt x="445" y="19"/>
                    <a:pt x="439" y="20"/>
                  </a:cubicBezTo>
                  <a:cubicBezTo>
                    <a:pt x="433" y="22"/>
                    <a:pt x="430" y="17"/>
                    <a:pt x="419" y="19"/>
                  </a:cubicBezTo>
                  <a:cubicBezTo>
                    <a:pt x="408" y="20"/>
                    <a:pt x="413" y="23"/>
                    <a:pt x="405" y="22"/>
                  </a:cubicBezTo>
                  <a:cubicBezTo>
                    <a:pt x="398" y="20"/>
                    <a:pt x="389" y="25"/>
                    <a:pt x="390" y="28"/>
                  </a:cubicBezTo>
                  <a:cubicBezTo>
                    <a:pt x="393" y="33"/>
                    <a:pt x="395" y="28"/>
                    <a:pt x="399" y="31"/>
                  </a:cubicBezTo>
                  <a:cubicBezTo>
                    <a:pt x="402" y="33"/>
                    <a:pt x="408" y="30"/>
                    <a:pt x="405" y="33"/>
                  </a:cubicBezTo>
                  <a:cubicBezTo>
                    <a:pt x="401" y="36"/>
                    <a:pt x="401" y="39"/>
                    <a:pt x="408" y="41"/>
                  </a:cubicBezTo>
                  <a:cubicBezTo>
                    <a:pt x="416" y="42"/>
                    <a:pt x="421" y="47"/>
                    <a:pt x="428" y="42"/>
                  </a:cubicBezTo>
                  <a:cubicBezTo>
                    <a:pt x="436" y="37"/>
                    <a:pt x="445" y="37"/>
                    <a:pt x="439" y="39"/>
                  </a:cubicBezTo>
                  <a:cubicBezTo>
                    <a:pt x="433" y="41"/>
                    <a:pt x="421" y="45"/>
                    <a:pt x="440" y="47"/>
                  </a:cubicBezTo>
                  <a:cubicBezTo>
                    <a:pt x="459" y="48"/>
                    <a:pt x="453" y="41"/>
                    <a:pt x="459" y="44"/>
                  </a:cubicBezTo>
                  <a:cubicBezTo>
                    <a:pt x="463" y="47"/>
                    <a:pt x="480" y="44"/>
                    <a:pt x="492" y="36"/>
                  </a:cubicBezTo>
                  <a:cubicBezTo>
                    <a:pt x="506" y="30"/>
                    <a:pt x="488" y="39"/>
                    <a:pt x="500" y="41"/>
                  </a:cubicBezTo>
                  <a:cubicBezTo>
                    <a:pt x="512" y="41"/>
                    <a:pt x="501" y="42"/>
                    <a:pt x="478" y="47"/>
                  </a:cubicBezTo>
                  <a:cubicBezTo>
                    <a:pt x="457" y="51"/>
                    <a:pt x="457" y="48"/>
                    <a:pt x="466" y="54"/>
                  </a:cubicBezTo>
                  <a:cubicBezTo>
                    <a:pt x="474" y="61"/>
                    <a:pt x="484" y="61"/>
                    <a:pt x="475" y="62"/>
                  </a:cubicBezTo>
                  <a:cubicBezTo>
                    <a:pt x="468" y="64"/>
                    <a:pt x="468" y="58"/>
                    <a:pt x="460" y="53"/>
                  </a:cubicBezTo>
                  <a:cubicBezTo>
                    <a:pt x="453" y="50"/>
                    <a:pt x="431" y="47"/>
                    <a:pt x="431" y="53"/>
                  </a:cubicBezTo>
                  <a:cubicBezTo>
                    <a:pt x="431" y="58"/>
                    <a:pt x="431" y="58"/>
                    <a:pt x="439" y="59"/>
                  </a:cubicBezTo>
                  <a:cubicBezTo>
                    <a:pt x="446" y="62"/>
                    <a:pt x="453" y="68"/>
                    <a:pt x="448" y="68"/>
                  </a:cubicBezTo>
                  <a:cubicBezTo>
                    <a:pt x="445" y="70"/>
                    <a:pt x="445" y="72"/>
                    <a:pt x="453" y="73"/>
                  </a:cubicBezTo>
                  <a:cubicBezTo>
                    <a:pt x="462" y="73"/>
                    <a:pt x="465" y="76"/>
                    <a:pt x="457" y="75"/>
                  </a:cubicBezTo>
                  <a:cubicBezTo>
                    <a:pt x="448" y="73"/>
                    <a:pt x="430" y="75"/>
                    <a:pt x="427" y="78"/>
                  </a:cubicBezTo>
                  <a:cubicBezTo>
                    <a:pt x="422" y="81"/>
                    <a:pt x="421" y="87"/>
                    <a:pt x="428" y="86"/>
                  </a:cubicBezTo>
                  <a:cubicBezTo>
                    <a:pt x="436" y="84"/>
                    <a:pt x="431" y="87"/>
                    <a:pt x="439" y="86"/>
                  </a:cubicBezTo>
                  <a:cubicBezTo>
                    <a:pt x="445" y="84"/>
                    <a:pt x="437" y="87"/>
                    <a:pt x="442" y="93"/>
                  </a:cubicBezTo>
                  <a:cubicBezTo>
                    <a:pt x="446" y="100"/>
                    <a:pt x="457" y="93"/>
                    <a:pt x="462" y="87"/>
                  </a:cubicBezTo>
                  <a:cubicBezTo>
                    <a:pt x="466" y="82"/>
                    <a:pt x="457" y="100"/>
                    <a:pt x="446" y="100"/>
                  </a:cubicBezTo>
                  <a:cubicBezTo>
                    <a:pt x="437" y="98"/>
                    <a:pt x="437" y="89"/>
                    <a:pt x="427" y="89"/>
                  </a:cubicBezTo>
                  <a:cubicBezTo>
                    <a:pt x="418" y="89"/>
                    <a:pt x="416" y="90"/>
                    <a:pt x="419" y="95"/>
                  </a:cubicBezTo>
                  <a:cubicBezTo>
                    <a:pt x="424" y="98"/>
                    <a:pt x="431" y="103"/>
                    <a:pt x="422" y="103"/>
                  </a:cubicBezTo>
                  <a:cubicBezTo>
                    <a:pt x="411" y="103"/>
                    <a:pt x="404" y="107"/>
                    <a:pt x="408" y="112"/>
                  </a:cubicBezTo>
                  <a:cubicBezTo>
                    <a:pt x="411" y="114"/>
                    <a:pt x="413" y="111"/>
                    <a:pt x="418" y="114"/>
                  </a:cubicBezTo>
                  <a:close/>
                  <a:moveTo>
                    <a:pt x="369" y="37"/>
                  </a:moveTo>
                  <a:cubicBezTo>
                    <a:pt x="364" y="37"/>
                    <a:pt x="363" y="37"/>
                    <a:pt x="361" y="42"/>
                  </a:cubicBezTo>
                  <a:cubicBezTo>
                    <a:pt x="360" y="45"/>
                    <a:pt x="357" y="44"/>
                    <a:pt x="354" y="48"/>
                  </a:cubicBezTo>
                  <a:cubicBezTo>
                    <a:pt x="351" y="53"/>
                    <a:pt x="369" y="51"/>
                    <a:pt x="367" y="53"/>
                  </a:cubicBezTo>
                  <a:cubicBezTo>
                    <a:pt x="366" y="58"/>
                    <a:pt x="351" y="50"/>
                    <a:pt x="351" y="54"/>
                  </a:cubicBezTo>
                  <a:cubicBezTo>
                    <a:pt x="349" y="58"/>
                    <a:pt x="354" y="59"/>
                    <a:pt x="361" y="65"/>
                  </a:cubicBezTo>
                  <a:cubicBezTo>
                    <a:pt x="367" y="70"/>
                    <a:pt x="373" y="62"/>
                    <a:pt x="372" y="65"/>
                  </a:cubicBezTo>
                  <a:cubicBezTo>
                    <a:pt x="369" y="70"/>
                    <a:pt x="387" y="62"/>
                    <a:pt x="384" y="65"/>
                  </a:cubicBezTo>
                  <a:cubicBezTo>
                    <a:pt x="383" y="70"/>
                    <a:pt x="367" y="70"/>
                    <a:pt x="372" y="73"/>
                  </a:cubicBezTo>
                  <a:cubicBezTo>
                    <a:pt x="375" y="75"/>
                    <a:pt x="378" y="79"/>
                    <a:pt x="383" y="82"/>
                  </a:cubicBezTo>
                  <a:cubicBezTo>
                    <a:pt x="389" y="84"/>
                    <a:pt x="401" y="89"/>
                    <a:pt x="401" y="84"/>
                  </a:cubicBezTo>
                  <a:cubicBezTo>
                    <a:pt x="401" y="79"/>
                    <a:pt x="408" y="87"/>
                    <a:pt x="407" y="82"/>
                  </a:cubicBezTo>
                  <a:cubicBezTo>
                    <a:pt x="404" y="76"/>
                    <a:pt x="407" y="79"/>
                    <a:pt x="411" y="84"/>
                  </a:cubicBezTo>
                  <a:cubicBezTo>
                    <a:pt x="416" y="89"/>
                    <a:pt x="413" y="78"/>
                    <a:pt x="416" y="79"/>
                  </a:cubicBezTo>
                  <a:cubicBezTo>
                    <a:pt x="421" y="79"/>
                    <a:pt x="425" y="75"/>
                    <a:pt x="431" y="72"/>
                  </a:cubicBezTo>
                  <a:cubicBezTo>
                    <a:pt x="437" y="68"/>
                    <a:pt x="448" y="67"/>
                    <a:pt x="443" y="65"/>
                  </a:cubicBezTo>
                  <a:cubicBezTo>
                    <a:pt x="437" y="62"/>
                    <a:pt x="439" y="59"/>
                    <a:pt x="428" y="61"/>
                  </a:cubicBezTo>
                  <a:cubicBezTo>
                    <a:pt x="419" y="64"/>
                    <a:pt x="434" y="59"/>
                    <a:pt x="427" y="54"/>
                  </a:cubicBezTo>
                  <a:cubicBezTo>
                    <a:pt x="421" y="51"/>
                    <a:pt x="428" y="48"/>
                    <a:pt x="419" y="47"/>
                  </a:cubicBezTo>
                  <a:cubicBezTo>
                    <a:pt x="410" y="47"/>
                    <a:pt x="418" y="54"/>
                    <a:pt x="413" y="51"/>
                  </a:cubicBezTo>
                  <a:cubicBezTo>
                    <a:pt x="407" y="50"/>
                    <a:pt x="414" y="47"/>
                    <a:pt x="405" y="45"/>
                  </a:cubicBezTo>
                  <a:cubicBezTo>
                    <a:pt x="396" y="45"/>
                    <a:pt x="389" y="31"/>
                    <a:pt x="373" y="31"/>
                  </a:cubicBezTo>
                  <a:cubicBezTo>
                    <a:pt x="363" y="33"/>
                    <a:pt x="379" y="37"/>
                    <a:pt x="369" y="37"/>
                  </a:cubicBezTo>
                  <a:close/>
                  <a:moveTo>
                    <a:pt x="344" y="84"/>
                  </a:moveTo>
                  <a:cubicBezTo>
                    <a:pt x="351" y="86"/>
                    <a:pt x="338" y="87"/>
                    <a:pt x="344" y="87"/>
                  </a:cubicBezTo>
                  <a:cubicBezTo>
                    <a:pt x="351" y="89"/>
                    <a:pt x="344" y="93"/>
                    <a:pt x="351" y="90"/>
                  </a:cubicBezTo>
                  <a:cubicBezTo>
                    <a:pt x="357" y="89"/>
                    <a:pt x="366" y="89"/>
                    <a:pt x="364" y="86"/>
                  </a:cubicBezTo>
                  <a:cubicBezTo>
                    <a:pt x="361" y="82"/>
                    <a:pt x="370" y="82"/>
                    <a:pt x="364" y="81"/>
                  </a:cubicBezTo>
                  <a:cubicBezTo>
                    <a:pt x="357" y="78"/>
                    <a:pt x="358" y="81"/>
                    <a:pt x="352" y="76"/>
                  </a:cubicBezTo>
                  <a:cubicBezTo>
                    <a:pt x="346" y="73"/>
                    <a:pt x="335" y="73"/>
                    <a:pt x="338" y="76"/>
                  </a:cubicBezTo>
                  <a:cubicBezTo>
                    <a:pt x="340" y="81"/>
                    <a:pt x="332" y="79"/>
                    <a:pt x="338" y="82"/>
                  </a:cubicBezTo>
                  <a:cubicBezTo>
                    <a:pt x="341" y="82"/>
                    <a:pt x="338" y="82"/>
                    <a:pt x="344" y="84"/>
                  </a:cubicBezTo>
                  <a:close/>
                  <a:moveTo>
                    <a:pt x="329" y="58"/>
                  </a:moveTo>
                  <a:cubicBezTo>
                    <a:pt x="332" y="61"/>
                    <a:pt x="335" y="61"/>
                    <a:pt x="335" y="56"/>
                  </a:cubicBezTo>
                  <a:cubicBezTo>
                    <a:pt x="334" y="51"/>
                    <a:pt x="323" y="50"/>
                    <a:pt x="323" y="54"/>
                  </a:cubicBezTo>
                  <a:cubicBezTo>
                    <a:pt x="325" y="58"/>
                    <a:pt x="326" y="56"/>
                    <a:pt x="329" y="58"/>
                  </a:cubicBezTo>
                  <a:close/>
                  <a:moveTo>
                    <a:pt x="238" y="142"/>
                  </a:moveTo>
                  <a:cubicBezTo>
                    <a:pt x="245" y="138"/>
                    <a:pt x="250" y="134"/>
                    <a:pt x="256" y="135"/>
                  </a:cubicBezTo>
                  <a:cubicBezTo>
                    <a:pt x="262" y="138"/>
                    <a:pt x="259" y="134"/>
                    <a:pt x="265" y="135"/>
                  </a:cubicBezTo>
                  <a:cubicBezTo>
                    <a:pt x="271" y="137"/>
                    <a:pt x="276" y="135"/>
                    <a:pt x="282" y="128"/>
                  </a:cubicBezTo>
                  <a:cubicBezTo>
                    <a:pt x="288" y="120"/>
                    <a:pt x="274" y="118"/>
                    <a:pt x="270" y="120"/>
                  </a:cubicBezTo>
                  <a:cubicBezTo>
                    <a:pt x="267" y="121"/>
                    <a:pt x="262" y="125"/>
                    <a:pt x="264" y="121"/>
                  </a:cubicBezTo>
                  <a:cubicBezTo>
                    <a:pt x="265" y="117"/>
                    <a:pt x="258" y="120"/>
                    <a:pt x="261" y="117"/>
                  </a:cubicBezTo>
                  <a:cubicBezTo>
                    <a:pt x="264" y="114"/>
                    <a:pt x="258" y="117"/>
                    <a:pt x="258" y="109"/>
                  </a:cubicBezTo>
                  <a:cubicBezTo>
                    <a:pt x="258" y="103"/>
                    <a:pt x="252" y="107"/>
                    <a:pt x="244" y="112"/>
                  </a:cubicBezTo>
                  <a:cubicBezTo>
                    <a:pt x="236" y="117"/>
                    <a:pt x="255" y="117"/>
                    <a:pt x="249" y="120"/>
                  </a:cubicBezTo>
                  <a:cubicBezTo>
                    <a:pt x="242" y="125"/>
                    <a:pt x="256" y="123"/>
                    <a:pt x="255" y="126"/>
                  </a:cubicBezTo>
                  <a:cubicBezTo>
                    <a:pt x="253" y="131"/>
                    <a:pt x="249" y="125"/>
                    <a:pt x="241" y="126"/>
                  </a:cubicBezTo>
                  <a:cubicBezTo>
                    <a:pt x="232" y="128"/>
                    <a:pt x="239" y="126"/>
                    <a:pt x="229" y="118"/>
                  </a:cubicBezTo>
                  <a:cubicBezTo>
                    <a:pt x="217" y="111"/>
                    <a:pt x="217" y="121"/>
                    <a:pt x="213" y="115"/>
                  </a:cubicBezTo>
                  <a:cubicBezTo>
                    <a:pt x="210" y="109"/>
                    <a:pt x="206" y="112"/>
                    <a:pt x="197" y="117"/>
                  </a:cubicBezTo>
                  <a:cubicBezTo>
                    <a:pt x="188" y="120"/>
                    <a:pt x="198" y="117"/>
                    <a:pt x="191" y="123"/>
                  </a:cubicBezTo>
                  <a:cubicBezTo>
                    <a:pt x="185" y="128"/>
                    <a:pt x="194" y="125"/>
                    <a:pt x="188" y="128"/>
                  </a:cubicBezTo>
                  <a:cubicBezTo>
                    <a:pt x="182" y="132"/>
                    <a:pt x="188" y="132"/>
                    <a:pt x="195" y="135"/>
                  </a:cubicBezTo>
                  <a:cubicBezTo>
                    <a:pt x="203" y="137"/>
                    <a:pt x="203" y="132"/>
                    <a:pt x="204" y="134"/>
                  </a:cubicBezTo>
                  <a:cubicBezTo>
                    <a:pt x="206" y="137"/>
                    <a:pt x="209" y="138"/>
                    <a:pt x="212" y="134"/>
                  </a:cubicBezTo>
                  <a:cubicBezTo>
                    <a:pt x="215" y="129"/>
                    <a:pt x="217" y="129"/>
                    <a:pt x="215" y="132"/>
                  </a:cubicBezTo>
                  <a:cubicBezTo>
                    <a:pt x="213" y="135"/>
                    <a:pt x="218" y="135"/>
                    <a:pt x="230" y="132"/>
                  </a:cubicBezTo>
                  <a:cubicBezTo>
                    <a:pt x="242" y="131"/>
                    <a:pt x="236" y="135"/>
                    <a:pt x="227" y="135"/>
                  </a:cubicBezTo>
                  <a:cubicBezTo>
                    <a:pt x="218" y="137"/>
                    <a:pt x="204" y="140"/>
                    <a:pt x="215" y="143"/>
                  </a:cubicBezTo>
                  <a:cubicBezTo>
                    <a:pt x="221" y="146"/>
                    <a:pt x="229" y="143"/>
                    <a:pt x="238" y="142"/>
                  </a:cubicBezTo>
                  <a:close/>
                  <a:moveTo>
                    <a:pt x="288" y="96"/>
                  </a:moveTo>
                  <a:cubicBezTo>
                    <a:pt x="284" y="92"/>
                    <a:pt x="276" y="90"/>
                    <a:pt x="277" y="93"/>
                  </a:cubicBezTo>
                  <a:cubicBezTo>
                    <a:pt x="279" y="96"/>
                    <a:pt x="280" y="103"/>
                    <a:pt x="288" y="103"/>
                  </a:cubicBezTo>
                  <a:cubicBezTo>
                    <a:pt x="291" y="101"/>
                    <a:pt x="293" y="101"/>
                    <a:pt x="288" y="96"/>
                  </a:cubicBezTo>
                  <a:close/>
                  <a:moveTo>
                    <a:pt x="192" y="111"/>
                  </a:moveTo>
                  <a:cubicBezTo>
                    <a:pt x="198" y="111"/>
                    <a:pt x="204" y="107"/>
                    <a:pt x="197" y="104"/>
                  </a:cubicBezTo>
                  <a:cubicBezTo>
                    <a:pt x="191" y="100"/>
                    <a:pt x="207" y="100"/>
                    <a:pt x="198" y="96"/>
                  </a:cubicBezTo>
                  <a:cubicBezTo>
                    <a:pt x="192" y="93"/>
                    <a:pt x="191" y="95"/>
                    <a:pt x="189" y="98"/>
                  </a:cubicBezTo>
                  <a:cubicBezTo>
                    <a:pt x="188" y="101"/>
                    <a:pt x="180" y="92"/>
                    <a:pt x="168" y="103"/>
                  </a:cubicBezTo>
                  <a:cubicBezTo>
                    <a:pt x="157" y="111"/>
                    <a:pt x="162" y="106"/>
                    <a:pt x="156" y="111"/>
                  </a:cubicBezTo>
                  <a:cubicBezTo>
                    <a:pt x="150" y="117"/>
                    <a:pt x="150" y="109"/>
                    <a:pt x="145" y="115"/>
                  </a:cubicBezTo>
                  <a:cubicBezTo>
                    <a:pt x="139" y="120"/>
                    <a:pt x="147" y="117"/>
                    <a:pt x="145" y="120"/>
                  </a:cubicBezTo>
                  <a:cubicBezTo>
                    <a:pt x="143" y="121"/>
                    <a:pt x="147" y="121"/>
                    <a:pt x="150" y="120"/>
                  </a:cubicBezTo>
                  <a:cubicBezTo>
                    <a:pt x="153" y="117"/>
                    <a:pt x="153" y="121"/>
                    <a:pt x="157" y="120"/>
                  </a:cubicBezTo>
                  <a:cubicBezTo>
                    <a:pt x="160" y="120"/>
                    <a:pt x="159" y="115"/>
                    <a:pt x="162" y="120"/>
                  </a:cubicBezTo>
                  <a:cubicBezTo>
                    <a:pt x="163" y="125"/>
                    <a:pt x="169" y="125"/>
                    <a:pt x="169" y="118"/>
                  </a:cubicBezTo>
                  <a:cubicBezTo>
                    <a:pt x="169" y="112"/>
                    <a:pt x="171" y="125"/>
                    <a:pt x="177" y="114"/>
                  </a:cubicBezTo>
                  <a:cubicBezTo>
                    <a:pt x="180" y="107"/>
                    <a:pt x="175" y="111"/>
                    <a:pt x="182" y="107"/>
                  </a:cubicBezTo>
                  <a:cubicBezTo>
                    <a:pt x="188" y="104"/>
                    <a:pt x="178" y="114"/>
                    <a:pt x="186" y="115"/>
                  </a:cubicBezTo>
                  <a:cubicBezTo>
                    <a:pt x="195" y="117"/>
                    <a:pt x="188" y="111"/>
                    <a:pt x="192" y="111"/>
                  </a:cubicBezTo>
                  <a:close/>
                  <a:moveTo>
                    <a:pt x="232" y="82"/>
                  </a:moveTo>
                  <a:cubicBezTo>
                    <a:pt x="236" y="84"/>
                    <a:pt x="232" y="82"/>
                    <a:pt x="241" y="82"/>
                  </a:cubicBezTo>
                  <a:cubicBezTo>
                    <a:pt x="250" y="84"/>
                    <a:pt x="256" y="81"/>
                    <a:pt x="247" y="78"/>
                  </a:cubicBezTo>
                  <a:cubicBezTo>
                    <a:pt x="236" y="73"/>
                    <a:pt x="236" y="78"/>
                    <a:pt x="227" y="79"/>
                  </a:cubicBezTo>
                  <a:cubicBezTo>
                    <a:pt x="218" y="81"/>
                    <a:pt x="218" y="84"/>
                    <a:pt x="224" y="82"/>
                  </a:cubicBezTo>
                  <a:cubicBezTo>
                    <a:pt x="226" y="82"/>
                    <a:pt x="226" y="82"/>
                    <a:pt x="232" y="82"/>
                  </a:cubicBezTo>
                  <a:close/>
                  <a:moveTo>
                    <a:pt x="239" y="96"/>
                  </a:moveTo>
                  <a:cubicBezTo>
                    <a:pt x="247" y="95"/>
                    <a:pt x="249" y="92"/>
                    <a:pt x="241" y="90"/>
                  </a:cubicBezTo>
                  <a:cubicBezTo>
                    <a:pt x="235" y="90"/>
                    <a:pt x="247" y="90"/>
                    <a:pt x="249" y="87"/>
                  </a:cubicBezTo>
                  <a:cubicBezTo>
                    <a:pt x="250" y="84"/>
                    <a:pt x="239" y="86"/>
                    <a:pt x="229" y="87"/>
                  </a:cubicBezTo>
                  <a:cubicBezTo>
                    <a:pt x="218" y="89"/>
                    <a:pt x="218" y="90"/>
                    <a:pt x="220" y="95"/>
                  </a:cubicBezTo>
                  <a:cubicBezTo>
                    <a:pt x="223" y="100"/>
                    <a:pt x="232" y="98"/>
                    <a:pt x="239" y="96"/>
                  </a:cubicBezTo>
                  <a:close/>
                  <a:moveTo>
                    <a:pt x="335" y="135"/>
                  </a:moveTo>
                  <a:cubicBezTo>
                    <a:pt x="340" y="135"/>
                    <a:pt x="344" y="135"/>
                    <a:pt x="343" y="131"/>
                  </a:cubicBezTo>
                  <a:cubicBezTo>
                    <a:pt x="341" y="128"/>
                    <a:pt x="341" y="125"/>
                    <a:pt x="344" y="128"/>
                  </a:cubicBezTo>
                  <a:cubicBezTo>
                    <a:pt x="347" y="131"/>
                    <a:pt x="347" y="128"/>
                    <a:pt x="344" y="125"/>
                  </a:cubicBezTo>
                  <a:cubicBezTo>
                    <a:pt x="341" y="120"/>
                    <a:pt x="346" y="114"/>
                    <a:pt x="338" y="109"/>
                  </a:cubicBezTo>
                  <a:cubicBezTo>
                    <a:pt x="331" y="106"/>
                    <a:pt x="334" y="114"/>
                    <a:pt x="331" y="111"/>
                  </a:cubicBezTo>
                  <a:cubicBezTo>
                    <a:pt x="326" y="109"/>
                    <a:pt x="323" y="109"/>
                    <a:pt x="319" y="111"/>
                  </a:cubicBezTo>
                  <a:cubicBezTo>
                    <a:pt x="314" y="112"/>
                    <a:pt x="320" y="114"/>
                    <a:pt x="326" y="121"/>
                  </a:cubicBezTo>
                  <a:cubicBezTo>
                    <a:pt x="312" y="115"/>
                    <a:pt x="320" y="114"/>
                    <a:pt x="312" y="112"/>
                  </a:cubicBezTo>
                  <a:cubicBezTo>
                    <a:pt x="305" y="112"/>
                    <a:pt x="306" y="114"/>
                    <a:pt x="311" y="120"/>
                  </a:cubicBezTo>
                  <a:cubicBezTo>
                    <a:pt x="316" y="125"/>
                    <a:pt x="311" y="120"/>
                    <a:pt x="308" y="121"/>
                  </a:cubicBezTo>
                  <a:cubicBezTo>
                    <a:pt x="306" y="125"/>
                    <a:pt x="300" y="123"/>
                    <a:pt x="303" y="126"/>
                  </a:cubicBezTo>
                  <a:cubicBezTo>
                    <a:pt x="305" y="129"/>
                    <a:pt x="323" y="125"/>
                    <a:pt x="329" y="125"/>
                  </a:cubicBezTo>
                  <a:cubicBezTo>
                    <a:pt x="334" y="125"/>
                    <a:pt x="317" y="126"/>
                    <a:pt x="320" y="131"/>
                  </a:cubicBezTo>
                  <a:cubicBezTo>
                    <a:pt x="323" y="134"/>
                    <a:pt x="320" y="138"/>
                    <a:pt x="326" y="135"/>
                  </a:cubicBezTo>
                  <a:cubicBezTo>
                    <a:pt x="329" y="134"/>
                    <a:pt x="329" y="135"/>
                    <a:pt x="335" y="135"/>
                  </a:cubicBezTo>
                  <a:close/>
                  <a:moveTo>
                    <a:pt x="623" y="518"/>
                  </a:moveTo>
                  <a:cubicBezTo>
                    <a:pt x="623" y="515"/>
                    <a:pt x="626" y="515"/>
                    <a:pt x="625" y="515"/>
                  </a:cubicBezTo>
                  <a:cubicBezTo>
                    <a:pt x="625" y="513"/>
                    <a:pt x="618" y="515"/>
                    <a:pt x="612" y="513"/>
                  </a:cubicBezTo>
                  <a:cubicBezTo>
                    <a:pt x="608" y="512"/>
                    <a:pt x="611" y="505"/>
                    <a:pt x="608" y="510"/>
                  </a:cubicBezTo>
                  <a:cubicBezTo>
                    <a:pt x="605" y="515"/>
                    <a:pt x="609" y="512"/>
                    <a:pt x="608" y="515"/>
                  </a:cubicBezTo>
                  <a:cubicBezTo>
                    <a:pt x="608" y="516"/>
                    <a:pt x="611" y="515"/>
                    <a:pt x="612" y="516"/>
                  </a:cubicBezTo>
                  <a:cubicBezTo>
                    <a:pt x="614" y="518"/>
                    <a:pt x="614" y="516"/>
                    <a:pt x="622" y="519"/>
                  </a:cubicBezTo>
                  <a:cubicBezTo>
                    <a:pt x="623" y="521"/>
                    <a:pt x="623" y="521"/>
                    <a:pt x="623" y="518"/>
                  </a:cubicBezTo>
                  <a:close/>
                  <a:moveTo>
                    <a:pt x="635" y="521"/>
                  </a:moveTo>
                  <a:cubicBezTo>
                    <a:pt x="635" y="518"/>
                    <a:pt x="637" y="518"/>
                    <a:pt x="637" y="522"/>
                  </a:cubicBezTo>
                  <a:cubicBezTo>
                    <a:pt x="635" y="527"/>
                    <a:pt x="637" y="526"/>
                    <a:pt x="640" y="522"/>
                  </a:cubicBezTo>
                  <a:cubicBezTo>
                    <a:pt x="643" y="521"/>
                    <a:pt x="646" y="518"/>
                    <a:pt x="643" y="518"/>
                  </a:cubicBezTo>
                  <a:cubicBezTo>
                    <a:pt x="640" y="516"/>
                    <a:pt x="638" y="516"/>
                    <a:pt x="640" y="512"/>
                  </a:cubicBezTo>
                  <a:cubicBezTo>
                    <a:pt x="640" y="507"/>
                    <a:pt x="638" y="507"/>
                    <a:pt x="635" y="512"/>
                  </a:cubicBezTo>
                  <a:cubicBezTo>
                    <a:pt x="632" y="516"/>
                    <a:pt x="629" y="519"/>
                    <a:pt x="631" y="524"/>
                  </a:cubicBezTo>
                  <a:cubicBezTo>
                    <a:pt x="632" y="527"/>
                    <a:pt x="634" y="526"/>
                    <a:pt x="635" y="521"/>
                  </a:cubicBezTo>
                  <a:close/>
                  <a:moveTo>
                    <a:pt x="611" y="474"/>
                  </a:moveTo>
                  <a:cubicBezTo>
                    <a:pt x="600" y="473"/>
                    <a:pt x="609" y="476"/>
                    <a:pt x="612" y="479"/>
                  </a:cubicBezTo>
                  <a:cubicBezTo>
                    <a:pt x="615" y="482"/>
                    <a:pt x="626" y="487"/>
                    <a:pt x="629" y="484"/>
                  </a:cubicBezTo>
                  <a:cubicBezTo>
                    <a:pt x="629" y="480"/>
                    <a:pt x="620" y="476"/>
                    <a:pt x="611" y="474"/>
                  </a:cubicBezTo>
                  <a:close/>
                  <a:moveTo>
                    <a:pt x="655" y="501"/>
                  </a:moveTo>
                  <a:cubicBezTo>
                    <a:pt x="660" y="498"/>
                    <a:pt x="660" y="502"/>
                    <a:pt x="669" y="501"/>
                  </a:cubicBezTo>
                  <a:cubicBezTo>
                    <a:pt x="679" y="499"/>
                    <a:pt x="669" y="504"/>
                    <a:pt x="678" y="502"/>
                  </a:cubicBezTo>
                  <a:cubicBezTo>
                    <a:pt x="687" y="501"/>
                    <a:pt x="673" y="507"/>
                    <a:pt x="673" y="508"/>
                  </a:cubicBezTo>
                  <a:cubicBezTo>
                    <a:pt x="673" y="512"/>
                    <a:pt x="678" y="512"/>
                    <a:pt x="681" y="507"/>
                  </a:cubicBezTo>
                  <a:cubicBezTo>
                    <a:pt x="684" y="501"/>
                    <a:pt x="685" y="505"/>
                    <a:pt x="687" y="501"/>
                  </a:cubicBezTo>
                  <a:cubicBezTo>
                    <a:pt x="690" y="496"/>
                    <a:pt x="692" y="499"/>
                    <a:pt x="690" y="504"/>
                  </a:cubicBezTo>
                  <a:cubicBezTo>
                    <a:pt x="689" y="508"/>
                    <a:pt x="687" y="512"/>
                    <a:pt x="690" y="508"/>
                  </a:cubicBezTo>
                  <a:cubicBezTo>
                    <a:pt x="695" y="505"/>
                    <a:pt x="692" y="512"/>
                    <a:pt x="696" y="512"/>
                  </a:cubicBezTo>
                  <a:cubicBezTo>
                    <a:pt x="702" y="512"/>
                    <a:pt x="698" y="510"/>
                    <a:pt x="701" y="502"/>
                  </a:cubicBezTo>
                  <a:cubicBezTo>
                    <a:pt x="702" y="494"/>
                    <a:pt x="695" y="502"/>
                    <a:pt x="699" y="496"/>
                  </a:cubicBezTo>
                  <a:cubicBezTo>
                    <a:pt x="702" y="491"/>
                    <a:pt x="696" y="494"/>
                    <a:pt x="693" y="499"/>
                  </a:cubicBezTo>
                  <a:cubicBezTo>
                    <a:pt x="692" y="504"/>
                    <a:pt x="692" y="496"/>
                    <a:pt x="695" y="493"/>
                  </a:cubicBezTo>
                  <a:cubicBezTo>
                    <a:pt x="699" y="491"/>
                    <a:pt x="699" y="488"/>
                    <a:pt x="696" y="490"/>
                  </a:cubicBezTo>
                  <a:cubicBezTo>
                    <a:pt x="693" y="491"/>
                    <a:pt x="689" y="488"/>
                    <a:pt x="693" y="485"/>
                  </a:cubicBezTo>
                  <a:cubicBezTo>
                    <a:pt x="696" y="480"/>
                    <a:pt x="692" y="477"/>
                    <a:pt x="684" y="480"/>
                  </a:cubicBezTo>
                  <a:cubicBezTo>
                    <a:pt x="676" y="482"/>
                    <a:pt x="682" y="477"/>
                    <a:pt x="678" y="479"/>
                  </a:cubicBezTo>
                  <a:cubicBezTo>
                    <a:pt x="673" y="480"/>
                    <a:pt x="673" y="474"/>
                    <a:pt x="676" y="474"/>
                  </a:cubicBezTo>
                  <a:cubicBezTo>
                    <a:pt x="679" y="474"/>
                    <a:pt x="675" y="468"/>
                    <a:pt x="670" y="474"/>
                  </a:cubicBezTo>
                  <a:cubicBezTo>
                    <a:pt x="666" y="479"/>
                    <a:pt x="669" y="471"/>
                    <a:pt x="672" y="465"/>
                  </a:cubicBezTo>
                  <a:cubicBezTo>
                    <a:pt x="672" y="465"/>
                    <a:pt x="676" y="459"/>
                    <a:pt x="678" y="456"/>
                  </a:cubicBezTo>
                  <a:cubicBezTo>
                    <a:pt x="679" y="454"/>
                    <a:pt x="678" y="451"/>
                    <a:pt x="672" y="454"/>
                  </a:cubicBezTo>
                  <a:cubicBezTo>
                    <a:pt x="666" y="457"/>
                    <a:pt x="669" y="460"/>
                    <a:pt x="666" y="462"/>
                  </a:cubicBezTo>
                  <a:cubicBezTo>
                    <a:pt x="663" y="463"/>
                    <a:pt x="660" y="474"/>
                    <a:pt x="655" y="484"/>
                  </a:cubicBezTo>
                  <a:cubicBezTo>
                    <a:pt x="650" y="491"/>
                    <a:pt x="653" y="485"/>
                    <a:pt x="650" y="488"/>
                  </a:cubicBezTo>
                  <a:cubicBezTo>
                    <a:pt x="647" y="491"/>
                    <a:pt x="647" y="491"/>
                    <a:pt x="652" y="491"/>
                  </a:cubicBezTo>
                  <a:cubicBezTo>
                    <a:pt x="657" y="493"/>
                    <a:pt x="644" y="496"/>
                    <a:pt x="647" y="499"/>
                  </a:cubicBezTo>
                  <a:cubicBezTo>
                    <a:pt x="649" y="501"/>
                    <a:pt x="649" y="502"/>
                    <a:pt x="655" y="501"/>
                  </a:cubicBezTo>
                  <a:close/>
                  <a:moveTo>
                    <a:pt x="363" y="485"/>
                  </a:moveTo>
                  <a:cubicBezTo>
                    <a:pt x="364" y="485"/>
                    <a:pt x="363" y="479"/>
                    <a:pt x="364" y="480"/>
                  </a:cubicBezTo>
                  <a:cubicBezTo>
                    <a:pt x="366" y="480"/>
                    <a:pt x="366" y="482"/>
                    <a:pt x="367" y="485"/>
                  </a:cubicBezTo>
                  <a:cubicBezTo>
                    <a:pt x="367" y="490"/>
                    <a:pt x="372" y="487"/>
                    <a:pt x="373" y="490"/>
                  </a:cubicBezTo>
                  <a:cubicBezTo>
                    <a:pt x="375" y="491"/>
                    <a:pt x="375" y="487"/>
                    <a:pt x="381" y="490"/>
                  </a:cubicBezTo>
                  <a:cubicBezTo>
                    <a:pt x="387" y="491"/>
                    <a:pt x="384" y="494"/>
                    <a:pt x="386" y="493"/>
                  </a:cubicBezTo>
                  <a:cubicBezTo>
                    <a:pt x="389" y="491"/>
                    <a:pt x="390" y="498"/>
                    <a:pt x="393" y="494"/>
                  </a:cubicBezTo>
                  <a:cubicBezTo>
                    <a:pt x="399" y="493"/>
                    <a:pt x="396" y="496"/>
                    <a:pt x="401" y="494"/>
                  </a:cubicBezTo>
                  <a:cubicBezTo>
                    <a:pt x="405" y="494"/>
                    <a:pt x="402" y="496"/>
                    <a:pt x="407" y="496"/>
                  </a:cubicBezTo>
                  <a:cubicBezTo>
                    <a:pt x="408" y="496"/>
                    <a:pt x="408" y="496"/>
                    <a:pt x="408" y="496"/>
                  </a:cubicBezTo>
                  <a:cubicBezTo>
                    <a:pt x="410" y="494"/>
                    <a:pt x="410" y="493"/>
                    <a:pt x="410" y="491"/>
                  </a:cubicBezTo>
                  <a:cubicBezTo>
                    <a:pt x="411" y="490"/>
                    <a:pt x="414" y="488"/>
                    <a:pt x="413" y="491"/>
                  </a:cubicBezTo>
                  <a:cubicBezTo>
                    <a:pt x="411" y="493"/>
                    <a:pt x="414" y="491"/>
                    <a:pt x="416" y="488"/>
                  </a:cubicBezTo>
                  <a:cubicBezTo>
                    <a:pt x="416" y="484"/>
                    <a:pt x="418" y="487"/>
                    <a:pt x="416" y="488"/>
                  </a:cubicBezTo>
                  <a:cubicBezTo>
                    <a:pt x="414" y="491"/>
                    <a:pt x="416" y="491"/>
                    <a:pt x="418" y="490"/>
                  </a:cubicBezTo>
                  <a:cubicBezTo>
                    <a:pt x="421" y="488"/>
                    <a:pt x="418" y="485"/>
                    <a:pt x="419" y="485"/>
                  </a:cubicBezTo>
                  <a:cubicBezTo>
                    <a:pt x="421" y="484"/>
                    <a:pt x="424" y="487"/>
                    <a:pt x="427" y="487"/>
                  </a:cubicBezTo>
                  <a:cubicBezTo>
                    <a:pt x="430" y="487"/>
                    <a:pt x="428" y="488"/>
                    <a:pt x="431" y="487"/>
                  </a:cubicBezTo>
                  <a:cubicBezTo>
                    <a:pt x="434" y="487"/>
                    <a:pt x="433" y="494"/>
                    <a:pt x="437" y="496"/>
                  </a:cubicBezTo>
                  <a:cubicBezTo>
                    <a:pt x="440" y="498"/>
                    <a:pt x="446" y="494"/>
                    <a:pt x="443" y="499"/>
                  </a:cubicBezTo>
                  <a:cubicBezTo>
                    <a:pt x="443" y="501"/>
                    <a:pt x="445" y="502"/>
                    <a:pt x="446" y="504"/>
                  </a:cubicBezTo>
                  <a:cubicBezTo>
                    <a:pt x="448" y="505"/>
                    <a:pt x="445" y="507"/>
                    <a:pt x="446" y="508"/>
                  </a:cubicBezTo>
                  <a:cubicBezTo>
                    <a:pt x="448" y="510"/>
                    <a:pt x="446" y="508"/>
                    <a:pt x="448" y="508"/>
                  </a:cubicBezTo>
                  <a:cubicBezTo>
                    <a:pt x="449" y="510"/>
                    <a:pt x="446" y="508"/>
                    <a:pt x="446" y="512"/>
                  </a:cubicBezTo>
                  <a:cubicBezTo>
                    <a:pt x="446" y="515"/>
                    <a:pt x="451" y="512"/>
                    <a:pt x="451" y="515"/>
                  </a:cubicBezTo>
                  <a:cubicBezTo>
                    <a:pt x="451" y="516"/>
                    <a:pt x="453" y="515"/>
                    <a:pt x="456" y="516"/>
                  </a:cubicBezTo>
                  <a:cubicBezTo>
                    <a:pt x="459" y="518"/>
                    <a:pt x="463" y="518"/>
                    <a:pt x="466" y="518"/>
                  </a:cubicBezTo>
                  <a:cubicBezTo>
                    <a:pt x="469" y="518"/>
                    <a:pt x="471" y="518"/>
                    <a:pt x="471" y="519"/>
                  </a:cubicBezTo>
                  <a:cubicBezTo>
                    <a:pt x="471" y="521"/>
                    <a:pt x="472" y="519"/>
                    <a:pt x="475" y="519"/>
                  </a:cubicBezTo>
                  <a:cubicBezTo>
                    <a:pt x="478" y="519"/>
                    <a:pt x="480" y="527"/>
                    <a:pt x="481" y="527"/>
                  </a:cubicBezTo>
                  <a:cubicBezTo>
                    <a:pt x="483" y="526"/>
                    <a:pt x="483" y="526"/>
                    <a:pt x="483" y="529"/>
                  </a:cubicBezTo>
                  <a:cubicBezTo>
                    <a:pt x="483" y="530"/>
                    <a:pt x="486" y="532"/>
                    <a:pt x="486" y="533"/>
                  </a:cubicBezTo>
                  <a:cubicBezTo>
                    <a:pt x="486" y="535"/>
                    <a:pt x="483" y="532"/>
                    <a:pt x="483" y="533"/>
                  </a:cubicBezTo>
                  <a:cubicBezTo>
                    <a:pt x="481" y="533"/>
                    <a:pt x="484" y="536"/>
                    <a:pt x="483" y="536"/>
                  </a:cubicBezTo>
                  <a:cubicBezTo>
                    <a:pt x="481" y="538"/>
                    <a:pt x="478" y="533"/>
                    <a:pt x="477" y="535"/>
                  </a:cubicBezTo>
                  <a:cubicBezTo>
                    <a:pt x="475" y="536"/>
                    <a:pt x="477" y="533"/>
                    <a:pt x="475" y="533"/>
                  </a:cubicBezTo>
                  <a:cubicBezTo>
                    <a:pt x="474" y="533"/>
                    <a:pt x="477" y="532"/>
                    <a:pt x="474" y="532"/>
                  </a:cubicBezTo>
                  <a:cubicBezTo>
                    <a:pt x="472" y="532"/>
                    <a:pt x="474" y="529"/>
                    <a:pt x="472" y="529"/>
                  </a:cubicBezTo>
                  <a:cubicBezTo>
                    <a:pt x="471" y="529"/>
                    <a:pt x="471" y="527"/>
                    <a:pt x="469" y="527"/>
                  </a:cubicBezTo>
                  <a:cubicBezTo>
                    <a:pt x="469" y="529"/>
                    <a:pt x="472" y="530"/>
                    <a:pt x="474" y="533"/>
                  </a:cubicBezTo>
                  <a:cubicBezTo>
                    <a:pt x="474" y="538"/>
                    <a:pt x="469" y="538"/>
                    <a:pt x="469" y="544"/>
                  </a:cubicBezTo>
                  <a:cubicBezTo>
                    <a:pt x="471" y="550"/>
                    <a:pt x="469" y="550"/>
                    <a:pt x="465" y="554"/>
                  </a:cubicBezTo>
                  <a:cubicBezTo>
                    <a:pt x="465" y="555"/>
                    <a:pt x="463" y="555"/>
                    <a:pt x="463" y="557"/>
                  </a:cubicBezTo>
                  <a:cubicBezTo>
                    <a:pt x="463" y="558"/>
                    <a:pt x="463" y="558"/>
                    <a:pt x="463" y="558"/>
                  </a:cubicBezTo>
                  <a:cubicBezTo>
                    <a:pt x="466" y="560"/>
                    <a:pt x="463" y="561"/>
                    <a:pt x="460" y="561"/>
                  </a:cubicBezTo>
                  <a:cubicBezTo>
                    <a:pt x="457" y="561"/>
                    <a:pt x="459" y="564"/>
                    <a:pt x="460" y="564"/>
                  </a:cubicBezTo>
                  <a:cubicBezTo>
                    <a:pt x="463" y="564"/>
                    <a:pt x="463" y="566"/>
                    <a:pt x="463" y="564"/>
                  </a:cubicBezTo>
                  <a:cubicBezTo>
                    <a:pt x="465" y="563"/>
                    <a:pt x="466" y="563"/>
                    <a:pt x="468" y="563"/>
                  </a:cubicBezTo>
                  <a:cubicBezTo>
                    <a:pt x="469" y="561"/>
                    <a:pt x="471" y="557"/>
                    <a:pt x="477" y="558"/>
                  </a:cubicBezTo>
                  <a:cubicBezTo>
                    <a:pt x="484" y="560"/>
                    <a:pt x="480" y="558"/>
                    <a:pt x="480" y="557"/>
                  </a:cubicBezTo>
                  <a:cubicBezTo>
                    <a:pt x="481" y="557"/>
                    <a:pt x="483" y="555"/>
                    <a:pt x="486" y="555"/>
                  </a:cubicBezTo>
                  <a:cubicBezTo>
                    <a:pt x="489" y="555"/>
                    <a:pt x="491" y="555"/>
                    <a:pt x="491" y="555"/>
                  </a:cubicBezTo>
                  <a:cubicBezTo>
                    <a:pt x="491" y="554"/>
                    <a:pt x="492" y="554"/>
                    <a:pt x="492" y="554"/>
                  </a:cubicBezTo>
                  <a:cubicBezTo>
                    <a:pt x="489" y="552"/>
                    <a:pt x="489" y="552"/>
                    <a:pt x="489" y="552"/>
                  </a:cubicBezTo>
                  <a:cubicBezTo>
                    <a:pt x="488" y="552"/>
                    <a:pt x="484" y="552"/>
                    <a:pt x="486" y="549"/>
                  </a:cubicBezTo>
                  <a:cubicBezTo>
                    <a:pt x="488" y="546"/>
                    <a:pt x="489" y="547"/>
                    <a:pt x="489" y="546"/>
                  </a:cubicBezTo>
                  <a:cubicBezTo>
                    <a:pt x="491" y="544"/>
                    <a:pt x="494" y="544"/>
                    <a:pt x="498" y="543"/>
                  </a:cubicBezTo>
                  <a:cubicBezTo>
                    <a:pt x="503" y="541"/>
                    <a:pt x="501" y="541"/>
                    <a:pt x="504" y="543"/>
                  </a:cubicBezTo>
                  <a:cubicBezTo>
                    <a:pt x="509" y="546"/>
                    <a:pt x="507" y="543"/>
                    <a:pt x="509" y="541"/>
                  </a:cubicBezTo>
                  <a:cubicBezTo>
                    <a:pt x="512" y="540"/>
                    <a:pt x="513" y="538"/>
                    <a:pt x="516" y="536"/>
                  </a:cubicBezTo>
                  <a:cubicBezTo>
                    <a:pt x="519" y="533"/>
                    <a:pt x="524" y="530"/>
                    <a:pt x="526" y="530"/>
                  </a:cubicBezTo>
                  <a:cubicBezTo>
                    <a:pt x="526" y="532"/>
                    <a:pt x="527" y="530"/>
                    <a:pt x="529" y="530"/>
                  </a:cubicBezTo>
                  <a:cubicBezTo>
                    <a:pt x="551" y="530"/>
                    <a:pt x="551" y="530"/>
                    <a:pt x="551" y="530"/>
                  </a:cubicBezTo>
                  <a:cubicBezTo>
                    <a:pt x="551" y="527"/>
                    <a:pt x="551" y="527"/>
                    <a:pt x="553" y="527"/>
                  </a:cubicBezTo>
                  <a:cubicBezTo>
                    <a:pt x="555" y="529"/>
                    <a:pt x="555" y="527"/>
                    <a:pt x="555" y="527"/>
                  </a:cubicBezTo>
                  <a:cubicBezTo>
                    <a:pt x="556" y="529"/>
                    <a:pt x="556" y="526"/>
                    <a:pt x="558" y="526"/>
                  </a:cubicBezTo>
                  <a:cubicBezTo>
                    <a:pt x="559" y="526"/>
                    <a:pt x="555" y="526"/>
                    <a:pt x="558" y="524"/>
                  </a:cubicBezTo>
                  <a:cubicBezTo>
                    <a:pt x="561" y="521"/>
                    <a:pt x="558" y="522"/>
                    <a:pt x="561" y="521"/>
                  </a:cubicBezTo>
                  <a:cubicBezTo>
                    <a:pt x="562" y="519"/>
                    <a:pt x="559" y="518"/>
                    <a:pt x="562" y="515"/>
                  </a:cubicBezTo>
                  <a:cubicBezTo>
                    <a:pt x="564" y="513"/>
                    <a:pt x="561" y="513"/>
                    <a:pt x="564" y="510"/>
                  </a:cubicBezTo>
                  <a:cubicBezTo>
                    <a:pt x="565" y="507"/>
                    <a:pt x="568" y="502"/>
                    <a:pt x="568" y="502"/>
                  </a:cubicBezTo>
                  <a:cubicBezTo>
                    <a:pt x="568" y="502"/>
                    <a:pt x="570" y="502"/>
                    <a:pt x="570" y="504"/>
                  </a:cubicBezTo>
                  <a:cubicBezTo>
                    <a:pt x="570" y="505"/>
                    <a:pt x="571" y="505"/>
                    <a:pt x="573" y="505"/>
                  </a:cubicBezTo>
                  <a:cubicBezTo>
                    <a:pt x="574" y="504"/>
                    <a:pt x="576" y="502"/>
                    <a:pt x="577" y="505"/>
                  </a:cubicBezTo>
                  <a:cubicBezTo>
                    <a:pt x="580" y="507"/>
                    <a:pt x="580" y="507"/>
                    <a:pt x="580" y="510"/>
                  </a:cubicBezTo>
                  <a:cubicBezTo>
                    <a:pt x="580" y="512"/>
                    <a:pt x="580" y="519"/>
                    <a:pt x="580" y="521"/>
                  </a:cubicBezTo>
                  <a:cubicBezTo>
                    <a:pt x="580" y="522"/>
                    <a:pt x="579" y="522"/>
                    <a:pt x="580" y="522"/>
                  </a:cubicBezTo>
                  <a:cubicBezTo>
                    <a:pt x="582" y="524"/>
                    <a:pt x="582" y="524"/>
                    <a:pt x="582" y="524"/>
                  </a:cubicBezTo>
                  <a:cubicBezTo>
                    <a:pt x="583" y="524"/>
                    <a:pt x="583" y="524"/>
                    <a:pt x="583" y="526"/>
                  </a:cubicBezTo>
                  <a:cubicBezTo>
                    <a:pt x="583" y="527"/>
                    <a:pt x="583" y="529"/>
                    <a:pt x="585" y="529"/>
                  </a:cubicBezTo>
                  <a:cubicBezTo>
                    <a:pt x="591" y="532"/>
                    <a:pt x="594" y="529"/>
                    <a:pt x="600" y="526"/>
                  </a:cubicBezTo>
                  <a:cubicBezTo>
                    <a:pt x="606" y="522"/>
                    <a:pt x="599" y="527"/>
                    <a:pt x="609" y="526"/>
                  </a:cubicBezTo>
                  <a:cubicBezTo>
                    <a:pt x="617" y="526"/>
                    <a:pt x="608" y="527"/>
                    <a:pt x="602" y="530"/>
                  </a:cubicBezTo>
                  <a:cubicBezTo>
                    <a:pt x="596" y="533"/>
                    <a:pt x="591" y="540"/>
                    <a:pt x="594" y="546"/>
                  </a:cubicBezTo>
                  <a:cubicBezTo>
                    <a:pt x="597" y="552"/>
                    <a:pt x="602" y="547"/>
                    <a:pt x="606" y="540"/>
                  </a:cubicBezTo>
                  <a:cubicBezTo>
                    <a:pt x="612" y="533"/>
                    <a:pt x="612" y="540"/>
                    <a:pt x="620" y="533"/>
                  </a:cubicBezTo>
                  <a:cubicBezTo>
                    <a:pt x="626" y="529"/>
                    <a:pt x="635" y="530"/>
                    <a:pt x="632" y="527"/>
                  </a:cubicBezTo>
                  <a:cubicBezTo>
                    <a:pt x="629" y="524"/>
                    <a:pt x="628" y="521"/>
                    <a:pt x="625" y="522"/>
                  </a:cubicBezTo>
                  <a:cubicBezTo>
                    <a:pt x="622" y="524"/>
                    <a:pt x="611" y="521"/>
                    <a:pt x="611" y="519"/>
                  </a:cubicBezTo>
                  <a:cubicBezTo>
                    <a:pt x="612" y="516"/>
                    <a:pt x="606" y="519"/>
                    <a:pt x="605" y="512"/>
                  </a:cubicBezTo>
                  <a:cubicBezTo>
                    <a:pt x="602" y="502"/>
                    <a:pt x="608" y="496"/>
                    <a:pt x="602" y="498"/>
                  </a:cubicBezTo>
                  <a:cubicBezTo>
                    <a:pt x="593" y="501"/>
                    <a:pt x="599" y="498"/>
                    <a:pt x="605" y="493"/>
                  </a:cubicBezTo>
                  <a:cubicBezTo>
                    <a:pt x="609" y="490"/>
                    <a:pt x="611" y="487"/>
                    <a:pt x="605" y="484"/>
                  </a:cubicBezTo>
                  <a:cubicBezTo>
                    <a:pt x="600" y="479"/>
                    <a:pt x="574" y="487"/>
                    <a:pt x="568" y="494"/>
                  </a:cubicBezTo>
                  <a:cubicBezTo>
                    <a:pt x="561" y="508"/>
                    <a:pt x="551" y="513"/>
                    <a:pt x="556" y="508"/>
                  </a:cubicBezTo>
                  <a:cubicBezTo>
                    <a:pt x="561" y="504"/>
                    <a:pt x="568" y="487"/>
                    <a:pt x="579" y="482"/>
                  </a:cubicBezTo>
                  <a:cubicBezTo>
                    <a:pt x="593" y="477"/>
                    <a:pt x="577" y="473"/>
                    <a:pt x="599" y="470"/>
                  </a:cubicBezTo>
                  <a:cubicBezTo>
                    <a:pt x="626" y="465"/>
                    <a:pt x="631" y="480"/>
                    <a:pt x="649" y="463"/>
                  </a:cubicBezTo>
                  <a:cubicBezTo>
                    <a:pt x="666" y="448"/>
                    <a:pt x="663" y="460"/>
                    <a:pt x="667" y="454"/>
                  </a:cubicBezTo>
                  <a:cubicBezTo>
                    <a:pt x="673" y="448"/>
                    <a:pt x="679" y="449"/>
                    <a:pt x="675" y="442"/>
                  </a:cubicBezTo>
                  <a:cubicBezTo>
                    <a:pt x="672" y="434"/>
                    <a:pt x="678" y="438"/>
                    <a:pt x="675" y="432"/>
                  </a:cubicBezTo>
                  <a:cubicBezTo>
                    <a:pt x="672" y="426"/>
                    <a:pt x="669" y="431"/>
                    <a:pt x="664" y="425"/>
                  </a:cubicBezTo>
                  <a:cubicBezTo>
                    <a:pt x="660" y="418"/>
                    <a:pt x="655" y="423"/>
                    <a:pt x="647" y="429"/>
                  </a:cubicBezTo>
                  <a:cubicBezTo>
                    <a:pt x="638" y="435"/>
                    <a:pt x="637" y="428"/>
                    <a:pt x="644" y="426"/>
                  </a:cubicBezTo>
                  <a:cubicBezTo>
                    <a:pt x="652" y="425"/>
                    <a:pt x="650" y="421"/>
                    <a:pt x="658" y="420"/>
                  </a:cubicBezTo>
                  <a:cubicBezTo>
                    <a:pt x="666" y="418"/>
                    <a:pt x="663" y="415"/>
                    <a:pt x="655" y="414"/>
                  </a:cubicBezTo>
                  <a:cubicBezTo>
                    <a:pt x="647" y="414"/>
                    <a:pt x="653" y="411"/>
                    <a:pt x="644" y="409"/>
                  </a:cubicBezTo>
                  <a:cubicBezTo>
                    <a:pt x="635" y="407"/>
                    <a:pt x="643" y="404"/>
                    <a:pt x="637" y="401"/>
                  </a:cubicBezTo>
                  <a:cubicBezTo>
                    <a:pt x="631" y="398"/>
                    <a:pt x="626" y="395"/>
                    <a:pt x="631" y="389"/>
                  </a:cubicBezTo>
                  <a:cubicBezTo>
                    <a:pt x="634" y="381"/>
                    <a:pt x="622" y="384"/>
                    <a:pt x="626" y="379"/>
                  </a:cubicBezTo>
                  <a:cubicBezTo>
                    <a:pt x="629" y="375"/>
                    <a:pt x="622" y="375"/>
                    <a:pt x="620" y="367"/>
                  </a:cubicBezTo>
                  <a:cubicBezTo>
                    <a:pt x="620" y="361"/>
                    <a:pt x="618" y="365"/>
                    <a:pt x="617" y="361"/>
                  </a:cubicBezTo>
                  <a:cubicBezTo>
                    <a:pt x="615" y="355"/>
                    <a:pt x="614" y="359"/>
                    <a:pt x="609" y="350"/>
                  </a:cubicBezTo>
                  <a:cubicBezTo>
                    <a:pt x="605" y="341"/>
                    <a:pt x="605" y="344"/>
                    <a:pt x="600" y="350"/>
                  </a:cubicBezTo>
                  <a:cubicBezTo>
                    <a:pt x="596" y="355"/>
                    <a:pt x="599" y="365"/>
                    <a:pt x="593" y="364"/>
                  </a:cubicBezTo>
                  <a:cubicBezTo>
                    <a:pt x="585" y="362"/>
                    <a:pt x="593" y="365"/>
                    <a:pt x="585" y="369"/>
                  </a:cubicBezTo>
                  <a:cubicBezTo>
                    <a:pt x="576" y="372"/>
                    <a:pt x="579" y="362"/>
                    <a:pt x="570" y="362"/>
                  </a:cubicBezTo>
                  <a:cubicBezTo>
                    <a:pt x="562" y="362"/>
                    <a:pt x="571" y="359"/>
                    <a:pt x="567" y="358"/>
                  </a:cubicBezTo>
                  <a:cubicBezTo>
                    <a:pt x="562" y="355"/>
                    <a:pt x="568" y="355"/>
                    <a:pt x="565" y="348"/>
                  </a:cubicBezTo>
                  <a:cubicBezTo>
                    <a:pt x="562" y="344"/>
                    <a:pt x="570" y="337"/>
                    <a:pt x="567" y="334"/>
                  </a:cubicBezTo>
                  <a:cubicBezTo>
                    <a:pt x="564" y="331"/>
                    <a:pt x="564" y="339"/>
                    <a:pt x="562" y="336"/>
                  </a:cubicBezTo>
                  <a:cubicBezTo>
                    <a:pt x="561" y="333"/>
                    <a:pt x="550" y="333"/>
                    <a:pt x="550" y="330"/>
                  </a:cubicBezTo>
                  <a:cubicBezTo>
                    <a:pt x="551" y="325"/>
                    <a:pt x="545" y="323"/>
                    <a:pt x="538" y="317"/>
                  </a:cubicBezTo>
                  <a:cubicBezTo>
                    <a:pt x="526" y="309"/>
                    <a:pt x="536" y="327"/>
                    <a:pt x="509" y="314"/>
                  </a:cubicBezTo>
                  <a:cubicBezTo>
                    <a:pt x="497" y="309"/>
                    <a:pt x="497" y="323"/>
                    <a:pt x="500" y="325"/>
                  </a:cubicBezTo>
                  <a:cubicBezTo>
                    <a:pt x="503" y="328"/>
                    <a:pt x="501" y="333"/>
                    <a:pt x="500" y="336"/>
                  </a:cubicBezTo>
                  <a:cubicBezTo>
                    <a:pt x="497" y="339"/>
                    <a:pt x="500" y="337"/>
                    <a:pt x="503" y="345"/>
                  </a:cubicBezTo>
                  <a:cubicBezTo>
                    <a:pt x="506" y="351"/>
                    <a:pt x="503" y="351"/>
                    <a:pt x="501" y="356"/>
                  </a:cubicBezTo>
                  <a:cubicBezTo>
                    <a:pt x="500" y="361"/>
                    <a:pt x="497" y="358"/>
                    <a:pt x="495" y="364"/>
                  </a:cubicBezTo>
                  <a:cubicBezTo>
                    <a:pt x="494" y="370"/>
                    <a:pt x="506" y="367"/>
                    <a:pt x="510" y="384"/>
                  </a:cubicBezTo>
                  <a:cubicBezTo>
                    <a:pt x="515" y="401"/>
                    <a:pt x="500" y="411"/>
                    <a:pt x="491" y="414"/>
                  </a:cubicBezTo>
                  <a:cubicBezTo>
                    <a:pt x="480" y="418"/>
                    <a:pt x="491" y="418"/>
                    <a:pt x="491" y="428"/>
                  </a:cubicBezTo>
                  <a:cubicBezTo>
                    <a:pt x="491" y="435"/>
                    <a:pt x="498" y="446"/>
                    <a:pt x="494" y="448"/>
                  </a:cubicBezTo>
                  <a:cubicBezTo>
                    <a:pt x="489" y="451"/>
                    <a:pt x="497" y="459"/>
                    <a:pt x="491" y="454"/>
                  </a:cubicBezTo>
                  <a:cubicBezTo>
                    <a:pt x="483" y="449"/>
                    <a:pt x="489" y="463"/>
                    <a:pt x="483" y="459"/>
                  </a:cubicBezTo>
                  <a:cubicBezTo>
                    <a:pt x="477" y="454"/>
                    <a:pt x="481" y="452"/>
                    <a:pt x="469" y="442"/>
                  </a:cubicBezTo>
                  <a:cubicBezTo>
                    <a:pt x="462" y="435"/>
                    <a:pt x="468" y="431"/>
                    <a:pt x="465" y="425"/>
                  </a:cubicBezTo>
                  <a:cubicBezTo>
                    <a:pt x="462" y="415"/>
                    <a:pt x="471" y="412"/>
                    <a:pt x="462" y="411"/>
                  </a:cubicBezTo>
                  <a:cubicBezTo>
                    <a:pt x="446" y="406"/>
                    <a:pt x="446" y="411"/>
                    <a:pt x="443" y="409"/>
                  </a:cubicBezTo>
                  <a:cubicBezTo>
                    <a:pt x="439" y="407"/>
                    <a:pt x="442" y="404"/>
                    <a:pt x="428" y="401"/>
                  </a:cubicBezTo>
                  <a:cubicBezTo>
                    <a:pt x="414" y="397"/>
                    <a:pt x="430" y="395"/>
                    <a:pt x="408" y="387"/>
                  </a:cubicBezTo>
                  <a:cubicBezTo>
                    <a:pt x="387" y="378"/>
                    <a:pt x="384" y="395"/>
                    <a:pt x="384" y="384"/>
                  </a:cubicBezTo>
                  <a:cubicBezTo>
                    <a:pt x="384" y="373"/>
                    <a:pt x="381" y="375"/>
                    <a:pt x="379" y="367"/>
                  </a:cubicBezTo>
                  <a:cubicBezTo>
                    <a:pt x="379" y="361"/>
                    <a:pt x="367" y="370"/>
                    <a:pt x="366" y="356"/>
                  </a:cubicBezTo>
                  <a:cubicBezTo>
                    <a:pt x="364" y="341"/>
                    <a:pt x="379" y="319"/>
                    <a:pt x="383" y="320"/>
                  </a:cubicBezTo>
                  <a:cubicBezTo>
                    <a:pt x="386" y="320"/>
                    <a:pt x="383" y="311"/>
                    <a:pt x="390" y="311"/>
                  </a:cubicBezTo>
                  <a:cubicBezTo>
                    <a:pt x="396" y="311"/>
                    <a:pt x="404" y="309"/>
                    <a:pt x="396" y="303"/>
                  </a:cubicBezTo>
                  <a:cubicBezTo>
                    <a:pt x="390" y="297"/>
                    <a:pt x="404" y="303"/>
                    <a:pt x="405" y="295"/>
                  </a:cubicBezTo>
                  <a:cubicBezTo>
                    <a:pt x="407" y="288"/>
                    <a:pt x="413" y="305"/>
                    <a:pt x="421" y="291"/>
                  </a:cubicBezTo>
                  <a:cubicBezTo>
                    <a:pt x="428" y="277"/>
                    <a:pt x="431" y="281"/>
                    <a:pt x="416" y="277"/>
                  </a:cubicBezTo>
                  <a:cubicBezTo>
                    <a:pt x="405" y="275"/>
                    <a:pt x="410" y="272"/>
                    <a:pt x="402" y="269"/>
                  </a:cubicBezTo>
                  <a:cubicBezTo>
                    <a:pt x="411" y="268"/>
                    <a:pt x="421" y="283"/>
                    <a:pt x="430" y="274"/>
                  </a:cubicBezTo>
                  <a:cubicBezTo>
                    <a:pt x="437" y="264"/>
                    <a:pt x="437" y="266"/>
                    <a:pt x="431" y="261"/>
                  </a:cubicBezTo>
                  <a:cubicBezTo>
                    <a:pt x="424" y="258"/>
                    <a:pt x="439" y="258"/>
                    <a:pt x="442" y="261"/>
                  </a:cubicBezTo>
                  <a:cubicBezTo>
                    <a:pt x="445" y="264"/>
                    <a:pt x="448" y="266"/>
                    <a:pt x="449" y="269"/>
                  </a:cubicBezTo>
                  <a:cubicBezTo>
                    <a:pt x="451" y="272"/>
                    <a:pt x="453" y="274"/>
                    <a:pt x="457" y="272"/>
                  </a:cubicBezTo>
                  <a:cubicBezTo>
                    <a:pt x="460" y="271"/>
                    <a:pt x="448" y="268"/>
                    <a:pt x="453" y="264"/>
                  </a:cubicBezTo>
                  <a:cubicBezTo>
                    <a:pt x="457" y="263"/>
                    <a:pt x="459" y="258"/>
                    <a:pt x="462" y="258"/>
                  </a:cubicBezTo>
                  <a:cubicBezTo>
                    <a:pt x="466" y="260"/>
                    <a:pt x="466" y="254"/>
                    <a:pt x="471" y="254"/>
                  </a:cubicBezTo>
                  <a:cubicBezTo>
                    <a:pt x="474" y="254"/>
                    <a:pt x="475" y="247"/>
                    <a:pt x="469" y="243"/>
                  </a:cubicBezTo>
                  <a:cubicBezTo>
                    <a:pt x="463" y="238"/>
                    <a:pt x="471" y="240"/>
                    <a:pt x="466" y="235"/>
                  </a:cubicBezTo>
                  <a:cubicBezTo>
                    <a:pt x="462" y="230"/>
                    <a:pt x="472" y="235"/>
                    <a:pt x="474" y="230"/>
                  </a:cubicBezTo>
                  <a:cubicBezTo>
                    <a:pt x="475" y="224"/>
                    <a:pt x="469" y="229"/>
                    <a:pt x="472" y="224"/>
                  </a:cubicBezTo>
                  <a:cubicBezTo>
                    <a:pt x="475" y="219"/>
                    <a:pt x="466" y="224"/>
                    <a:pt x="465" y="218"/>
                  </a:cubicBezTo>
                  <a:cubicBezTo>
                    <a:pt x="465" y="213"/>
                    <a:pt x="457" y="216"/>
                    <a:pt x="451" y="213"/>
                  </a:cubicBezTo>
                  <a:cubicBezTo>
                    <a:pt x="443" y="210"/>
                    <a:pt x="448" y="213"/>
                    <a:pt x="442" y="213"/>
                  </a:cubicBezTo>
                  <a:cubicBezTo>
                    <a:pt x="436" y="213"/>
                    <a:pt x="439" y="222"/>
                    <a:pt x="442" y="224"/>
                  </a:cubicBezTo>
                  <a:cubicBezTo>
                    <a:pt x="446" y="226"/>
                    <a:pt x="443" y="229"/>
                    <a:pt x="440" y="229"/>
                  </a:cubicBezTo>
                  <a:cubicBezTo>
                    <a:pt x="437" y="227"/>
                    <a:pt x="440" y="236"/>
                    <a:pt x="434" y="241"/>
                  </a:cubicBezTo>
                  <a:cubicBezTo>
                    <a:pt x="430" y="244"/>
                    <a:pt x="434" y="247"/>
                    <a:pt x="428" y="250"/>
                  </a:cubicBezTo>
                  <a:cubicBezTo>
                    <a:pt x="422" y="252"/>
                    <a:pt x="425" y="249"/>
                    <a:pt x="419" y="244"/>
                  </a:cubicBezTo>
                  <a:cubicBezTo>
                    <a:pt x="413" y="238"/>
                    <a:pt x="422" y="240"/>
                    <a:pt x="422" y="235"/>
                  </a:cubicBezTo>
                  <a:cubicBezTo>
                    <a:pt x="422" y="232"/>
                    <a:pt x="414" y="218"/>
                    <a:pt x="408" y="222"/>
                  </a:cubicBezTo>
                  <a:cubicBezTo>
                    <a:pt x="404" y="227"/>
                    <a:pt x="407" y="240"/>
                    <a:pt x="401" y="233"/>
                  </a:cubicBezTo>
                  <a:cubicBezTo>
                    <a:pt x="396" y="229"/>
                    <a:pt x="404" y="230"/>
                    <a:pt x="399" y="224"/>
                  </a:cubicBezTo>
                  <a:cubicBezTo>
                    <a:pt x="393" y="219"/>
                    <a:pt x="405" y="221"/>
                    <a:pt x="399" y="218"/>
                  </a:cubicBezTo>
                  <a:cubicBezTo>
                    <a:pt x="392" y="213"/>
                    <a:pt x="392" y="219"/>
                    <a:pt x="387" y="216"/>
                  </a:cubicBezTo>
                  <a:cubicBezTo>
                    <a:pt x="381" y="213"/>
                    <a:pt x="395" y="208"/>
                    <a:pt x="392" y="207"/>
                  </a:cubicBezTo>
                  <a:cubicBezTo>
                    <a:pt x="389" y="204"/>
                    <a:pt x="381" y="201"/>
                    <a:pt x="381" y="194"/>
                  </a:cubicBezTo>
                  <a:cubicBezTo>
                    <a:pt x="381" y="188"/>
                    <a:pt x="370" y="182"/>
                    <a:pt x="366" y="182"/>
                  </a:cubicBezTo>
                  <a:cubicBezTo>
                    <a:pt x="360" y="180"/>
                    <a:pt x="364" y="185"/>
                    <a:pt x="360" y="185"/>
                  </a:cubicBezTo>
                  <a:cubicBezTo>
                    <a:pt x="354" y="187"/>
                    <a:pt x="360" y="188"/>
                    <a:pt x="354" y="191"/>
                  </a:cubicBezTo>
                  <a:cubicBezTo>
                    <a:pt x="347" y="194"/>
                    <a:pt x="355" y="201"/>
                    <a:pt x="354" y="204"/>
                  </a:cubicBezTo>
                  <a:cubicBezTo>
                    <a:pt x="352" y="208"/>
                    <a:pt x="352" y="212"/>
                    <a:pt x="361" y="215"/>
                  </a:cubicBezTo>
                  <a:cubicBezTo>
                    <a:pt x="370" y="218"/>
                    <a:pt x="373" y="222"/>
                    <a:pt x="369" y="226"/>
                  </a:cubicBezTo>
                  <a:cubicBezTo>
                    <a:pt x="364" y="227"/>
                    <a:pt x="367" y="230"/>
                    <a:pt x="372" y="229"/>
                  </a:cubicBezTo>
                  <a:cubicBezTo>
                    <a:pt x="376" y="226"/>
                    <a:pt x="376" y="230"/>
                    <a:pt x="370" y="236"/>
                  </a:cubicBezTo>
                  <a:cubicBezTo>
                    <a:pt x="363" y="241"/>
                    <a:pt x="363" y="235"/>
                    <a:pt x="361" y="240"/>
                  </a:cubicBezTo>
                  <a:cubicBezTo>
                    <a:pt x="358" y="244"/>
                    <a:pt x="367" y="255"/>
                    <a:pt x="360" y="250"/>
                  </a:cubicBezTo>
                  <a:cubicBezTo>
                    <a:pt x="354" y="246"/>
                    <a:pt x="354" y="246"/>
                    <a:pt x="355" y="241"/>
                  </a:cubicBezTo>
                  <a:cubicBezTo>
                    <a:pt x="357" y="238"/>
                    <a:pt x="357" y="235"/>
                    <a:pt x="352" y="235"/>
                  </a:cubicBezTo>
                  <a:cubicBezTo>
                    <a:pt x="346" y="236"/>
                    <a:pt x="344" y="230"/>
                    <a:pt x="338" y="233"/>
                  </a:cubicBezTo>
                  <a:cubicBezTo>
                    <a:pt x="332" y="236"/>
                    <a:pt x="340" y="241"/>
                    <a:pt x="334" y="243"/>
                  </a:cubicBezTo>
                  <a:cubicBezTo>
                    <a:pt x="329" y="244"/>
                    <a:pt x="331" y="240"/>
                    <a:pt x="319" y="243"/>
                  </a:cubicBezTo>
                  <a:cubicBezTo>
                    <a:pt x="302" y="246"/>
                    <a:pt x="300" y="236"/>
                    <a:pt x="296" y="238"/>
                  </a:cubicBezTo>
                  <a:cubicBezTo>
                    <a:pt x="285" y="243"/>
                    <a:pt x="282" y="226"/>
                    <a:pt x="274" y="227"/>
                  </a:cubicBezTo>
                  <a:cubicBezTo>
                    <a:pt x="268" y="227"/>
                    <a:pt x="253" y="230"/>
                    <a:pt x="256" y="236"/>
                  </a:cubicBezTo>
                  <a:cubicBezTo>
                    <a:pt x="259" y="241"/>
                    <a:pt x="268" y="232"/>
                    <a:pt x="271" y="235"/>
                  </a:cubicBezTo>
                  <a:cubicBezTo>
                    <a:pt x="276" y="236"/>
                    <a:pt x="264" y="236"/>
                    <a:pt x="262" y="241"/>
                  </a:cubicBezTo>
                  <a:cubicBezTo>
                    <a:pt x="261" y="246"/>
                    <a:pt x="273" y="258"/>
                    <a:pt x="261" y="249"/>
                  </a:cubicBezTo>
                  <a:cubicBezTo>
                    <a:pt x="249" y="241"/>
                    <a:pt x="250" y="246"/>
                    <a:pt x="245" y="241"/>
                  </a:cubicBezTo>
                  <a:cubicBezTo>
                    <a:pt x="241" y="235"/>
                    <a:pt x="245" y="243"/>
                    <a:pt x="230" y="243"/>
                  </a:cubicBezTo>
                  <a:cubicBezTo>
                    <a:pt x="217" y="244"/>
                    <a:pt x="198" y="243"/>
                    <a:pt x="204" y="238"/>
                  </a:cubicBezTo>
                  <a:cubicBezTo>
                    <a:pt x="210" y="233"/>
                    <a:pt x="218" y="238"/>
                    <a:pt x="212" y="233"/>
                  </a:cubicBezTo>
                  <a:cubicBezTo>
                    <a:pt x="207" y="229"/>
                    <a:pt x="204" y="224"/>
                    <a:pt x="195" y="226"/>
                  </a:cubicBezTo>
                  <a:cubicBezTo>
                    <a:pt x="186" y="227"/>
                    <a:pt x="177" y="222"/>
                    <a:pt x="169" y="221"/>
                  </a:cubicBezTo>
                  <a:cubicBezTo>
                    <a:pt x="160" y="218"/>
                    <a:pt x="154" y="212"/>
                    <a:pt x="147" y="213"/>
                  </a:cubicBezTo>
                  <a:cubicBezTo>
                    <a:pt x="137" y="213"/>
                    <a:pt x="143" y="221"/>
                    <a:pt x="136" y="219"/>
                  </a:cubicBezTo>
                  <a:cubicBezTo>
                    <a:pt x="128" y="218"/>
                    <a:pt x="137" y="207"/>
                    <a:pt x="127" y="208"/>
                  </a:cubicBezTo>
                  <a:cubicBezTo>
                    <a:pt x="122" y="210"/>
                    <a:pt x="128" y="224"/>
                    <a:pt x="118" y="218"/>
                  </a:cubicBezTo>
                  <a:cubicBezTo>
                    <a:pt x="112" y="215"/>
                    <a:pt x="108" y="198"/>
                    <a:pt x="102" y="202"/>
                  </a:cubicBezTo>
                  <a:cubicBezTo>
                    <a:pt x="95" y="208"/>
                    <a:pt x="112" y="204"/>
                    <a:pt x="99" y="212"/>
                  </a:cubicBezTo>
                  <a:cubicBezTo>
                    <a:pt x="90" y="216"/>
                    <a:pt x="101" y="208"/>
                    <a:pt x="86" y="215"/>
                  </a:cubicBezTo>
                  <a:cubicBezTo>
                    <a:pt x="69" y="221"/>
                    <a:pt x="77" y="216"/>
                    <a:pt x="86" y="212"/>
                  </a:cubicBezTo>
                  <a:cubicBezTo>
                    <a:pt x="95" y="207"/>
                    <a:pt x="93" y="207"/>
                    <a:pt x="89" y="208"/>
                  </a:cubicBezTo>
                  <a:cubicBezTo>
                    <a:pt x="83" y="210"/>
                    <a:pt x="84" y="205"/>
                    <a:pt x="75" y="212"/>
                  </a:cubicBezTo>
                  <a:cubicBezTo>
                    <a:pt x="67" y="216"/>
                    <a:pt x="72" y="210"/>
                    <a:pt x="63" y="218"/>
                  </a:cubicBezTo>
                  <a:cubicBezTo>
                    <a:pt x="54" y="224"/>
                    <a:pt x="49" y="224"/>
                    <a:pt x="52" y="227"/>
                  </a:cubicBezTo>
                  <a:cubicBezTo>
                    <a:pt x="54" y="230"/>
                    <a:pt x="48" y="226"/>
                    <a:pt x="43" y="229"/>
                  </a:cubicBezTo>
                  <a:cubicBezTo>
                    <a:pt x="38" y="230"/>
                    <a:pt x="42" y="226"/>
                    <a:pt x="32" y="226"/>
                  </a:cubicBezTo>
                  <a:cubicBezTo>
                    <a:pt x="22" y="226"/>
                    <a:pt x="14" y="215"/>
                    <a:pt x="0" y="216"/>
                  </a:cubicBezTo>
                  <a:cubicBezTo>
                    <a:pt x="0" y="344"/>
                    <a:pt x="0" y="344"/>
                    <a:pt x="0" y="344"/>
                  </a:cubicBezTo>
                  <a:cubicBezTo>
                    <a:pt x="6" y="347"/>
                    <a:pt x="3" y="342"/>
                    <a:pt x="5" y="344"/>
                  </a:cubicBezTo>
                  <a:cubicBezTo>
                    <a:pt x="8" y="345"/>
                    <a:pt x="8" y="345"/>
                    <a:pt x="10" y="345"/>
                  </a:cubicBezTo>
                  <a:cubicBezTo>
                    <a:pt x="11" y="344"/>
                    <a:pt x="16" y="342"/>
                    <a:pt x="16" y="345"/>
                  </a:cubicBezTo>
                  <a:cubicBezTo>
                    <a:pt x="14" y="347"/>
                    <a:pt x="13" y="347"/>
                    <a:pt x="16" y="348"/>
                  </a:cubicBezTo>
                  <a:cubicBezTo>
                    <a:pt x="20" y="350"/>
                    <a:pt x="16" y="351"/>
                    <a:pt x="23" y="355"/>
                  </a:cubicBezTo>
                  <a:cubicBezTo>
                    <a:pt x="29" y="359"/>
                    <a:pt x="26" y="361"/>
                    <a:pt x="28" y="361"/>
                  </a:cubicBezTo>
                  <a:cubicBezTo>
                    <a:pt x="29" y="362"/>
                    <a:pt x="29" y="359"/>
                    <a:pt x="34" y="359"/>
                  </a:cubicBezTo>
                  <a:cubicBezTo>
                    <a:pt x="38" y="358"/>
                    <a:pt x="34" y="356"/>
                    <a:pt x="37" y="355"/>
                  </a:cubicBezTo>
                  <a:cubicBezTo>
                    <a:pt x="40" y="355"/>
                    <a:pt x="35" y="353"/>
                    <a:pt x="38" y="353"/>
                  </a:cubicBezTo>
                  <a:cubicBezTo>
                    <a:pt x="45" y="350"/>
                    <a:pt x="45" y="350"/>
                    <a:pt x="46" y="353"/>
                  </a:cubicBezTo>
                  <a:cubicBezTo>
                    <a:pt x="49" y="356"/>
                    <a:pt x="46" y="355"/>
                    <a:pt x="48" y="356"/>
                  </a:cubicBezTo>
                  <a:cubicBezTo>
                    <a:pt x="49" y="359"/>
                    <a:pt x="51" y="358"/>
                    <a:pt x="52" y="361"/>
                  </a:cubicBezTo>
                  <a:cubicBezTo>
                    <a:pt x="54" y="365"/>
                    <a:pt x="57" y="362"/>
                    <a:pt x="58" y="367"/>
                  </a:cubicBezTo>
                  <a:cubicBezTo>
                    <a:pt x="61" y="370"/>
                    <a:pt x="67" y="381"/>
                    <a:pt x="69" y="383"/>
                  </a:cubicBezTo>
                  <a:cubicBezTo>
                    <a:pt x="70" y="386"/>
                    <a:pt x="67" y="386"/>
                    <a:pt x="70" y="386"/>
                  </a:cubicBezTo>
                  <a:cubicBezTo>
                    <a:pt x="72" y="386"/>
                    <a:pt x="69" y="389"/>
                    <a:pt x="72" y="389"/>
                  </a:cubicBezTo>
                  <a:cubicBezTo>
                    <a:pt x="73" y="389"/>
                    <a:pt x="70" y="392"/>
                    <a:pt x="73" y="392"/>
                  </a:cubicBezTo>
                  <a:cubicBezTo>
                    <a:pt x="77" y="390"/>
                    <a:pt x="75" y="393"/>
                    <a:pt x="81" y="395"/>
                  </a:cubicBezTo>
                  <a:cubicBezTo>
                    <a:pt x="86" y="397"/>
                    <a:pt x="83" y="398"/>
                    <a:pt x="86" y="398"/>
                  </a:cubicBezTo>
                  <a:cubicBezTo>
                    <a:pt x="87" y="398"/>
                    <a:pt x="87" y="400"/>
                    <a:pt x="87" y="400"/>
                  </a:cubicBezTo>
                  <a:cubicBezTo>
                    <a:pt x="86" y="404"/>
                    <a:pt x="89" y="407"/>
                    <a:pt x="87" y="411"/>
                  </a:cubicBezTo>
                  <a:cubicBezTo>
                    <a:pt x="84" y="412"/>
                    <a:pt x="87" y="414"/>
                    <a:pt x="86" y="415"/>
                  </a:cubicBezTo>
                  <a:cubicBezTo>
                    <a:pt x="81" y="420"/>
                    <a:pt x="84" y="420"/>
                    <a:pt x="86" y="421"/>
                  </a:cubicBezTo>
                  <a:cubicBezTo>
                    <a:pt x="86" y="425"/>
                    <a:pt x="89" y="428"/>
                    <a:pt x="92" y="431"/>
                  </a:cubicBezTo>
                  <a:cubicBezTo>
                    <a:pt x="93" y="434"/>
                    <a:pt x="90" y="426"/>
                    <a:pt x="98" y="426"/>
                  </a:cubicBezTo>
                  <a:cubicBezTo>
                    <a:pt x="102" y="425"/>
                    <a:pt x="93" y="428"/>
                    <a:pt x="96" y="432"/>
                  </a:cubicBezTo>
                  <a:cubicBezTo>
                    <a:pt x="98" y="435"/>
                    <a:pt x="98" y="432"/>
                    <a:pt x="98" y="437"/>
                  </a:cubicBezTo>
                  <a:cubicBezTo>
                    <a:pt x="99" y="442"/>
                    <a:pt x="104" y="434"/>
                    <a:pt x="101" y="440"/>
                  </a:cubicBezTo>
                  <a:cubicBezTo>
                    <a:pt x="99" y="446"/>
                    <a:pt x="99" y="448"/>
                    <a:pt x="101" y="446"/>
                  </a:cubicBezTo>
                  <a:cubicBezTo>
                    <a:pt x="101" y="446"/>
                    <a:pt x="99" y="449"/>
                    <a:pt x="102" y="451"/>
                  </a:cubicBezTo>
                  <a:cubicBezTo>
                    <a:pt x="104" y="451"/>
                    <a:pt x="102" y="446"/>
                    <a:pt x="105" y="445"/>
                  </a:cubicBezTo>
                  <a:cubicBezTo>
                    <a:pt x="107" y="445"/>
                    <a:pt x="108" y="442"/>
                    <a:pt x="108" y="443"/>
                  </a:cubicBezTo>
                  <a:cubicBezTo>
                    <a:pt x="110" y="445"/>
                    <a:pt x="113" y="443"/>
                    <a:pt x="113" y="445"/>
                  </a:cubicBezTo>
                  <a:cubicBezTo>
                    <a:pt x="112" y="448"/>
                    <a:pt x="112" y="443"/>
                    <a:pt x="107" y="446"/>
                  </a:cubicBezTo>
                  <a:cubicBezTo>
                    <a:pt x="102" y="449"/>
                    <a:pt x="104" y="449"/>
                    <a:pt x="104" y="452"/>
                  </a:cubicBezTo>
                  <a:cubicBezTo>
                    <a:pt x="104" y="456"/>
                    <a:pt x="107" y="454"/>
                    <a:pt x="105" y="456"/>
                  </a:cubicBezTo>
                  <a:cubicBezTo>
                    <a:pt x="104" y="457"/>
                    <a:pt x="107" y="457"/>
                    <a:pt x="105" y="457"/>
                  </a:cubicBezTo>
                  <a:cubicBezTo>
                    <a:pt x="102" y="459"/>
                    <a:pt x="105" y="460"/>
                    <a:pt x="108" y="462"/>
                  </a:cubicBezTo>
                  <a:cubicBezTo>
                    <a:pt x="112" y="463"/>
                    <a:pt x="112" y="460"/>
                    <a:pt x="115" y="462"/>
                  </a:cubicBezTo>
                  <a:cubicBezTo>
                    <a:pt x="118" y="462"/>
                    <a:pt x="113" y="463"/>
                    <a:pt x="116" y="463"/>
                  </a:cubicBezTo>
                  <a:cubicBezTo>
                    <a:pt x="121" y="462"/>
                    <a:pt x="115" y="468"/>
                    <a:pt x="119" y="466"/>
                  </a:cubicBezTo>
                  <a:cubicBezTo>
                    <a:pt x="121" y="466"/>
                    <a:pt x="119" y="468"/>
                    <a:pt x="122" y="466"/>
                  </a:cubicBezTo>
                  <a:cubicBezTo>
                    <a:pt x="125" y="466"/>
                    <a:pt x="127" y="470"/>
                    <a:pt x="128" y="468"/>
                  </a:cubicBezTo>
                  <a:cubicBezTo>
                    <a:pt x="130" y="466"/>
                    <a:pt x="131" y="471"/>
                    <a:pt x="128" y="471"/>
                  </a:cubicBezTo>
                  <a:cubicBezTo>
                    <a:pt x="127" y="473"/>
                    <a:pt x="131" y="476"/>
                    <a:pt x="133" y="476"/>
                  </a:cubicBezTo>
                  <a:cubicBezTo>
                    <a:pt x="136" y="474"/>
                    <a:pt x="136" y="471"/>
                    <a:pt x="136" y="474"/>
                  </a:cubicBezTo>
                  <a:cubicBezTo>
                    <a:pt x="136" y="477"/>
                    <a:pt x="137" y="476"/>
                    <a:pt x="137" y="477"/>
                  </a:cubicBezTo>
                  <a:cubicBezTo>
                    <a:pt x="136" y="479"/>
                    <a:pt x="136" y="474"/>
                    <a:pt x="134" y="476"/>
                  </a:cubicBezTo>
                  <a:cubicBezTo>
                    <a:pt x="133" y="477"/>
                    <a:pt x="139" y="480"/>
                    <a:pt x="139" y="479"/>
                  </a:cubicBezTo>
                  <a:cubicBezTo>
                    <a:pt x="139" y="477"/>
                    <a:pt x="140" y="476"/>
                    <a:pt x="140" y="479"/>
                  </a:cubicBezTo>
                  <a:cubicBezTo>
                    <a:pt x="140" y="480"/>
                    <a:pt x="142" y="482"/>
                    <a:pt x="142" y="484"/>
                  </a:cubicBezTo>
                  <a:cubicBezTo>
                    <a:pt x="140" y="485"/>
                    <a:pt x="142" y="485"/>
                    <a:pt x="143" y="484"/>
                  </a:cubicBezTo>
                  <a:cubicBezTo>
                    <a:pt x="143" y="482"/>
                    <a:pt x="143" y="484"/>
                    <a:pt x="143" y="485"/>
                  </a:cubicBezTo>
                  <a:cubicBezTo>
                    <a:pt x="363" y="485"/>
                    <a:pt x="363" y="485"/>
                    <a:pt x="363" y="485"/>
                  </a:cubicBezTo>
                  <a:close/>
                  <a:moveTo>
                    <a:pt x="484" y="328"/>
                  </a:moveTo>
                  <a:cubicBezTo>
                    <a:pt x="488" y="327"/>
                    <a:pt x="491" y="316"/>
                    <a:pt x="484" y="317"/>
                  </a:cubicBezTo>
                  <a:cubicBezTo>
                    <a:pt x="478" y="319"/>
                    <a:pt x="483" y="328"/>
                    <a:pt x="484" y="328"/>
                  </a:cubicBezTo>
                  <a:close/>
                  <a:moveTo>
                    <a:pt x="600" y="325"/>
                  </a:moveTo>
                  <a:cubicBezTo>
                    <a:pt x="603" y="325"/>
                    <a:pt x="606" y="327"/>
                    <a:pt x="605" y="330"/>
                  </a:cubicBezTo>
                  <a:cubicBezTo>
                    <a:pt x="603" y="333"/>
                    <a:pt x="596" y="327"/>
                    <a:pt x="600" y="325"/>
                  </a:cubicBezTo>
                  <a:close/>
                  <a:moveTo>
                    <a:pt x="431" y="235"/>
                  </a:moveTo>
                  <a:cubicBezTo>
                    <a:pt x="431" y="233"/>
                    <a:pt x="425" y="236"/>
                    <a:pt x="428" y="241"/>
                  </a:cubicBezTo>
                  <a:cubicBezTo>
                    <a:pt x="433" y="247"/>
                    <a:pt x="433" y="236"/>
                    <a:pt x="431" y="235"/>
                  </a:cubicBezTo>
                  <a:close/>
                  <a:moveTo>
                    <a:pt x="372" y="96"/>
                  </a:moveTo>
                  <a:cubicBezTo>
                    <a:pt x="383" y="96"/>
                    <a:pt x="379" y="92"/>
                    <a:pt x="370" y="92"/>
                  </a:cubicBezTo>
                  <a:cubicBezTo>
                    <a:pt x="360" y="90"/>
                    <a:pt x="354" y="92"/>
                    <a:pt x="354" y="95"/>
                  </a:cubicBezTo>
                  <a:cubicBezTo>
                    <a:pt x="354" y="98"/>
                    <a:pt x="361" y="96"/>
                    <a:pt x="372" y="96"/>
                  </a:cubicBezTo>
                  <a:close/>
                  <a:moveTo>
                    <a:pt x="296" y="132"/>
                  </a:moveTo>
                  <a:cubicBezTo>
                    <a:pt x="294" y="129"/>
                    <a:pt x="287" y="126"/>
                    <a:pt x="287" y="132"/>
                  </a:cubicBezTo>
                  <a:cubicBezTo>
                    <a:pt x="287" y="137"/>
                    <a:pt x="297" y="135"/>
                    <a:pt x="296" y="132"/>
                  </a:cubicBezTo>
                  <a:close/>
                  <a:moveTo>
                    <a:pt x="183" y="120"/>
                  </a:moveTo>
                  <a:cubicBezTo>
                    <a:pt x="177" y="121"/>
                    <a:pt x="166" y="126"/>
                    <a:pt x="175" y="128"/>
                  </a:cubicBezTo>
                  <a:cubicBezTo>
                    <a:pt x="182" y="128"/>
                    <a:pt x="188" y="117"/>
                    <a:pt x="183" y="120"/>
                  </a:cubicBezTo>
                  <a:close/>
                  <a:moveTo>
                    <a:pt x="207" y="107"/>
                  </a:moveTo>
                  <a:cubicBezTo>
                    <a:pt x="209" y="104"/>
                    <a:pt x="221" y="106"/>
                    <a:pt x="218" y="107"/>
                  </a:cubicBezTo>
                  <a:cubicBezTo>
                    <a:pt x="215" y="109"/>
                    <a:pt x="206" y="109"/>
                    <a:pt x="207" y="107"/>
                  </a:cubicBezTo>
                  <a:close/>
                  <a:moveTo>
                    <a:pt x="213" y="89"/>
                  </a:moveTo>
                  <a:cubicBezTo>
                    <a:pt x="210" y="86"/>
                    <a:pt x="207" y="87"/>
                    <a:pt x="206" y="89"/>
                  </a:cubicBezTo>
                  <a:cubicBezTo>
                    <a:pt x="204" y="89"/>
                    <a:pt x="209" y="92"/>
                    <a:pt x="215" y="92"/>
                  </a:cubicBezTo>
                  <a:cubicBezTo>
                    <a:pt x="218" y="92"/>
                    <a:pt x="218" y="92"/>
                    <a:pt x="213" y="89"/>
                  </a:cubicBezTo>
                  <a:close/>
                  <a:moveTo>
                    <a:pt x="290" y="114"/>
                  </a:moveTo>
                  <a:cubicBezTo>
                    <a:pt x="293" y="117"/>
                    <a:pt x="306" y="112"/>
                    <a:pt x="300" y="112"/>
                  </a:cubicBezTo>
                  <a:cubicBezTo>
                    <a:pt x="294" y="111"/>
                    <a:pt x="296" y="106"/>
                    <a:pt x="290" y="109"/>
                  </a:cubicBezTo>
                  <a:cubicBezTo>
                    <a:pt x="288" y="111"/>
                    <a:pt x="287" y="111"/>
                    <a:pt x="290" y="114"/>
                  </a:cubicBezTo>
                  <a:close/>
                  <a:moveTo>
                    <a:pt x="290" y="118"/>
                  </a:moveTo>
                  <a:cubicBezTo>
                    <a:pt x="288" y="117"/>
                    <a:pt x="302" y="114"/>
                    <a:pt x="305" y="115"/>
                  </a:cubicBezTo>
                  <a:cubicBezTo>
                    <a:pt x="306" y="117"/>
                    <a:pt x="293" y="120"/>
                    <a:pt x="290" y="118"/>
                  </a:cubicBezTo>
                  <a:close/>
                  <a:moveTo>
                    <a:pt x="296" y="121"/>
                  </a:moveTo>
                  <a:cubicBezTo>
                    <a:pt x="293" y="120"/>
                    <a:pt x="303" y="118"/>
                    <a:pt x="305" y="118"/>
                  </a:cubicBezTo>
                  <a:cubicBezTo>
                    <a:pt x="308" y="120"/>
                    <a:pt x="297" y="123"/>
                    <a:pt x="296" y="121"/>
                  </a:cubicBezTo>
                  <a:close/>
                  <a:moveTo>
                    <a:pt x="299" y="125"/>
                  </a:moveTo>
                  <a:cubicBezTo>
                    <a:pt x="297" y="123"/>
                    <a:pt x="306" y="120"/>
                    <a:pt x="308" y="120"/>
                  </a:cubicBezTo>
                  <a:cubicBezTo>
                    <a:pt x="309" y="120"/>
                    <a:pt x="302" y="125"/>
                    <a:pt x="299" y="125"/>
                  </a:cubicBezTo>
                  <a:close/>
                  <a:moveTo>
                    <a:pt x="433" y="73"/>
                  </a:moveTo>
                  <a:cubicBezTo>
                    <a:pt x="436" y="70"/>
                    <a:pt x="443" y="68"/>
                    <a:pt x="443" y="72"/>
                  </a:cubicBezTo>
                  <a:cubicBezTo>
                    <a:pt x="442" y="73"/>
                    <a:pt x="430" y="75"/>
                    <a:pt x="433" y="73"/>
                  </a:cubicBezTo>
                  <a:close/>
                  <a:moveTo>
                    <a:pt x="471" y="437"/>
                  </a:moveTo>
                  <a:cubicBezTo>
                    <a:pt x="474" y="438"/>
                    <a:pt x="477" y="440"/>
                    <a:pt x="478" y="440"/>
                  </a:cubicBezTo>
                  <a:cubicBezTo>
                    <a:pt x="480" y="438"/>
                    <a:pt x="475" y="435"/>
                    <a:pt x="475" y="434"/>
                  </a:cubicBezTo>
                  <a:cubicBezTo>
                    <a:pt x="474" y="432"/>
                    <a:pt x="469" y="432"/>
                    <a:pt x="468" y="435"/>
                  </a:cubicBezTo>
                  <a:cubicBezTo>
                    <a:pt x="466" y="435"/>
                    <a:pt x="468" y="435"/>
                    <a:pt x="471" y="437"/>
                  </a:cubicBezTo>
                  <a:close/>
                  <a:moveTo>
                    <a:pt x="486" y="400"/>
                  </a:moveTo>
                  <a:cubicBezTo>
                    <a:pt x="486" y="398"/>
                    <a:pt x="488" y="397"/>
                    <a:pt x="486" y="400"/>
                  </a:cubicBezTo>
                  <a:cubicBezTo>
                    <a:pt x="484" y="403"/>
                    <a:pt x="484" y="401"/>
                    <a:pt x="486" y="401"/>
                  </a:cubicBezTo>
                  <a:cubicBezTo>
                    <a:pt x="488" y="401"/>
                    <a:pt x="489" y="397"/>
                    <a:pt x="489" y="397"/>
                  </a:cubicBezTo>
                  <a:cubicBezTo>
                    <a:pt x="491" y="397"/>
                    <a:pt x="488" y="401"/>
                    <a:pt x="489" y="401"/>
                  </a:cubicBezTo>
                  <a:cubicBezTo>
                    <a:pt x="491" y="401"/>
                    <a:pt x="491" y="400"/>
                    <a:pt x="491" y="397"/>
                  </a:cubicBezTo>
                  <a:cubicBezTo>
                    <a:pt x="492" y="393"/>
                    <a:pt x="492" y="395"/>
                    <a:pt x="491" y="393"/>
                  </a:cubicBezTo>
                  <a:cubicBezTo>
                    <a:pt x="489" y="392"/>
                    <a:pt x="489" y="392"/>
                    <a:pt x="489" y="393"/>
                  </a:cubicBezTo>
                  <a:cubicBezTo>
                    <a:pt x="488" y="395"/>
                    <a:pt x="488" y="397"/>
                    <a:pt x="488" y="395"/>
                  </a:cubicBezTo>
                  <a:cubicBezTo>
                    <a:pt x="488" y="393"/>
                    <a:pt x="488" y="392"/>
                    <a:pt x="488" y="393"/>
                  </a:cubicBezTo>
                  <a:cubicBezTo>
                    <a:pt x="486" y="393"/>
                    <a:pt x="488" y="393"/>
                    <a:pt x="488" y="395"/>
                  </a:cubicBezTo>
                  <a:cubicBezTo>
                    <a:pt x="486" y="397"/>
                    <a:pt x="486" y="397"/>
                    <a:pt x="484" y="398"/>
                  </a:cubicBezTo>
                  <a:cubicBezTo>
                    <a:pt x="483" y="400"/>
                    <a:pt x="483" y="400"/>
                    <a:pt x="483" y="401"/>
                  </a:cubicBezTo>
                  <a:cubicBezTo>
                    <a:pt x="484" y="403"/>
                    <a:pt x="484" y="401"/>
                    <a:pt x="486" y="400"/>
                  </a:cubicBezTo>
                  <a:close/>
                  <a:moveTo>
                    <a:pt x="494" y="398"/>
                  </a:moveTo>
                  <a:cubicBezTo>
                    <a:pt x="494" y="397"/>
                    <a:pt x="494" y="393"/>
                    <a:pt x="494" y="393"/>
                  </a:cubicBezTo>
                  <a:cubicBezTo>
                    <a:pt x="492" y="393"/>
                    <a:pt x="492" y="395"/>
                    <a:pt x="492" y="398"/>
                  </a:cubicBezTo>
                  <a:cubicBezTo>
                    <a:pt x="491" y="398"/>
                    <a:pt x="492" y="398"/>
                    <a:pt x="494" y="398"/>
                  </a:cubicBezTo>
                  <a:close/>
                  <a:moveTo>
                    <a:pt x="484" y="397"/>
                  </a:moveTo>
                  <a:cubicBezTo>
                    <a:pt x="486" y="395"/>
                    <a:pt x="486" y="393"/>
                    <a:pt x="486" y="393"/>
                  </a:cubicBezTo>
                  <a:cubicBezTo>
                    <a:pt x="484" y="395"/>
                    <a:pt x="483" y="395"/>
                    <a:pt x="483" y="397"/>
                  </a:cubicBezTo>
                  <a:cubicBezTo>
                    <a:pt x="481" y="398"/>
                    <a:pt x="483" y="398"/>
                    <a:pt x="484" y="397"/>
                  </a:cubicBezTo>
                  <a:close/>
                  <a:moveTo>
                    <a:pt x="577" y="345"/>
                  </a:moveTo>
                  <a:cubicBezTo>
                    <a:pt x="574" y="345"/>
                    <a:pt x="577" y="339"/>
                    <a:pt x="579" y="341"/>
                  </a:cubicBezTo>
                  <a:cubicBezTo>
                    <a:pt x="582" y="342"/>
                    <a:pt x="579" y="345"/>
                    <a:pt x="577" y="345"/>
                  </a:cubicBezTo>
                  <a:close/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2301" y="2325"/>
              <a:ext cx="15" cy="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2"/>
                </a:cxn>
                <a:cxn ang="0">
                  <a:pos x="0" y="2"/>
                </a:cxn>
              </a:cxnLst>
              <a:rect l="0" t="0" r="r" b="b"/>
              <a:pathLst>
                <a:path w="8" h="4">
                  <a:moveTo>
                    <a:pt x="0" y="2"/>
                  </a:moveTo>
                  <a:cubicBezTo>
                    <a:pt x="2" y="0"/>
                    <a:pt x="8" y="2"/>
                    <a:pt x="6" y="2"/>
                  </a:cubicBezTo>
                  <a:cubicBezTo>
                    <a:pt x="5" y="4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2278" y="2307"/>
              <a:ext cx="9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0"/>
                    <a:pt x="5" y="0"/>
                    <a:pt x="3" y="2"/>
                  </a:cubicBezTo>
                  <a:cubicBezTo>
                    <a:pt x="3" y="3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2260" y="2309"/>
              <a:ext cx="12" cy="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4"/>
                </a:cxn>
                <a:cxn ang="0">
                  <a:pos x="0" y="2"/>
                </a:cxn>
              </a:cxnLst>
              <a:rect l="0" t="0" r="r" b="b"/>
              <a:pathLst>
                <a:path w="6" h="4">
                  <a:moveTo>
                    <a:pt x="0" y="2"/>
                  </a:moveTo>
                  <a:cubicBezTo>
                    <a:pt x="1" y="0"/>
                    <a:pt x="6" y="4"/>
                    <a:pt x="4" y="4"/>
                  </a:cubicBezTo>
                  <a:cubicBezTo>
                    <a:pt x="1" y="4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2435" y="2431"/>
              <a:ext cx="11" cy="6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3" y="3"/>
                </a:cxn>
              </a:cxnLst>
              <a:rect l="0" t="0" r="r" b="b"/>
              <a:pathLst>
                <a:path w="6" h="3">
                  <a:moveTo>
                    <a:pt x="3" y="3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1"/>
                    <a:pt x="3" y="1"/>
                  </a:cubicBezTo>
                  <a:cubicBezTo>
                    <a:pt x="3" y="1"/>
                    <a:pt x="6" y="1"/>
                    <a:pt x="4" y="1"/>
                  </a:cubicBezTo>
                  <a:cubicBezTo>
                    <a:pt x="3" y="3"/>
                    <a:pt x="3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3364" y="3287"/>
              <a:ext cx="8" cy="13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7"/>
                </a:cxn>
                <a:cxn ang="0">
                  <a:pos x="2" y="2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cubicBezTo>
                    <a:pt x="2" y="0"/>
                    <a:pt x="4" y="7"/>
                    <a:pt x="2" y="7"/>
                  </a:cubicBezTo>
                  <a:cubicBezTo>
                    <a:pt x="0" y="7"/>
                    <a:pt x="0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3391" y="3312"/>
              <a:ext cx="6" cy="1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2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cubicBezTo>
                    <a:pt x="0" y="2"/>
                    <a:pt x="0" y="0"/>
                    <a:pt x="2" y="2"/>
                  </a:cubicBezTo>
                  <a:cubicBezTo>
                    <a:pt x="3" y="2"/>
                    <a:pt x="3" y="5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3379" y="3302"/>
              <a:ext cx="6" cy="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3"/>
                </a:cxn>
                <a:cxn ang="0">
                  <a:pos x="2" y="0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0" y="2"/>
                    <a:pt x="3" y="3"/>
                    <a:pt x="3" y="3"/>
                  </a:cubicBezTo>
                  <a:cubicBezTo>
                    <a:pt x="3" y="2"/>
                    <a:pt x="3" y="0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3152" y="3091"/>
              <a:ext cx="171" cy="209"/>
            </a:xfrm>
            <a:custGeom>
              <a:avLst/>
              <a:gdLst/>
              <a:ahLst/>
              <a:cxnLst>
                <a:cxn ang="0">
                  <a:pos x="2" y="35"/>
                </a:cxn>
                <a:cxn ang="0">
                  <a:pos x="11" y="24"/>
                </a:cxn>
                <a:cxn ang="0">
                  <a:pos x="9" y="17"/>
                </a:cxn>
                <a:cxn ang="0">
                  <a:pos x="11" y="14"/>
                </a:cxn>
                <a:cxn ang="0">
                  <a:pos x="12" y="8"/>
                </a:cxn>
                <a:cxn ang="0">
                  <a:pos x="9" y="0"/>
                </a:cxn>
                <a:cxn ang="0">
                  <a:pos x="37" y="0"/>
                </a:cxn>
                <a:cxn ang="0">
                  <a:pos x="64" y="19"/>
                </a:cxn>
                <a:cxn ang="0">
                  <a:pos x="67" y="27"/>
                </a:cxn>
                <a:cxn ang="0">
                  <a:pos x="79" y="36"/>
                </a:cxn>
                <a:cxn ang="0">
                  <a:pos x="76" y="44"/>
                </a:cxn>
                <a:cxn ang="0">
                  <a:pos x="81" y="58"/>
                </a:cxn>
                <a:cxn ang="0">
                  <a:pos x="81" y="66"/>
                </a:cxn>
                <a:cxn ang="0">
                  <a:pos x="81" y="77"/>
                </a:cxn>
                <a:cxn ang="0">
                  <a:pos x="82" y="89"/>
                </a:cxn>
                <a:cxn ang="0">
                  <a:pos x="88" y="94"/>
                </a:cxn>
                <a:cxn ang="0">
                  <a:pos x="76" y="102"/>
                </a:cxn>
                <a:cxn ang="0">
                  <a:pos x="69" y="102"/>
                </a:cxn>
                <a:cxn ang="0">
                  <a:pos x="61" y="105"/>
                </a:cxn>
                <a:cxn ang="0">
                  <a:pos x="53" y="105"/>
                </a:cxn>
                <a:cxn ang="0">
                  <a:pos x="43" y="103"/>
                </a:cxn>
                <a:cxn ang="0">
                  <a:pos x="41" y="94"/>
                </a:cxn>
                <a:cxn ang="0">
                  <a:pos x="37" y="84"/>
                </a:cxn>
                <a:cxn ang="0">
                  <a:pos x="29" y="83"/>
                </a:cxn>
                <a:cxn ang="0">
                  <a:pos x="21" y="78"/>
                </a:cxn>
                <a:cxn ang="0">
                  <a:pos x="18" y="77"/>
                </a:cxn>
                <a:cxn ang="0">
                  <a:pos x="12" y="70"/>
                </a:cxn>
                <a:cxn ang="0">
                  <a:pos x="9" y="63"/>
                </a:cxn>
                <a:cxn ang="0">
                  <a:pos x="2" y="49"/>
                </a:cxn>
                <a:cxn ang="0">
                  <a:pos x="2" y="35"/>
                </a:cxn>
              </a:cxnLst>
              <a:rect l="0" t="0" r="r" b="b"/>
              <a:pathLst>
                <a:path w="88" h="108">
                  <a:moveTo>
                    <a:pt x="2" y="35"/>
                  </a:moveTo>
                  <a:cubicBezTo>
                    <a:pt x="8" y="33"/>
                    <a:pt x="6" y="28"/>
                    <a:pt x="11" y="24"/>
                  </a:cubicBezTo>
                  <a:cubicBezTo>
                    <a:pt x="15" y="19"/>
                    <a:pt x="9" y="19"/>
                    <a:pt x="9" y="17"/>
                  </a:cubicBezTo>
                  <a:cubicBezTo>
                    <a:pt x="9" y="16"/>
                    <a:pt x="11" y="16"/>
                    <a:pt x="11" y="14"/>
                  </a:cubicBezTo>
                  <a:cubicBezTo>
                    <a:pt x="12" y="14"/>
                    <a:pt x="12" y="13"/>
                    <a:pt x="12" y="8"/>
                  </a:cubicBezTo>
                  <a:cubicBezTo>
                    <a:pt x="11" y="2"/>
                    <a:pt x="9" y="3"/>
                    <a:pt x="9" y="0"/>
                  </a:cubicBezTo>
                  <a:cubicBezTo>
                    <a:pt x="12" y="0"/>
                    <a:pt x="32" y="0"/>
                    <a:pt x="37" y="0"/>
                  </a:cubicBezTo>
                  <a:cubicBezTo>
                    <a:pt x="53" y="11"/>
                    <a:pt x="60" y="16"/>
                    <a:pt x="64" y="19"/>
                  </a:cubicBezTo>
                  <a:cubicBezTo>
                    <a:pt x="70" y="22"/>
                    <a:pt x="64" y="22"/>
                    <a:pt x="67" y="27"/>
                  </a:cubicBezTo>
                  <a:cubicBezTo>
                    <a:pt x="72" y="30"/>
                    <a:pt x="78" y="36"/>
                    <a:pt x="79" y="36"/>
                  </a:cubicBezTo>
                  <a:cubicBezTo>
                    <a:pt x="76" y="41"/>
                    <a:pt x="78" y="41"/>
                    <a:pt x="76" y="44"/>
                  </a:cubicBezTo>
                  <a:cubicBezTo>
                    <a:pt x="73" y="52"/>
                    <a:pt x="78" y="55"/>
                    <a:pt x="81" y="58"/>
                  </a:cubicBezTo>
                  <a:cubicBezTo>
                    <a:pt x="82" y="63"/>
                    <a:pt x="78" y="59"/>
                    <a:pt x="81" y="66"/>
                  </a:cubicBezTo>
                  <a:cubicBezTo>
                    <a:pt x="82" y="72"/>
                    <a:pt x="78" y="69"/>
                    <a:pt x="81" y="77"/>
                  </a:cubicBezTo>
                  <a:cubicBezTo>
                    <a:pt x="84" y="84"/>
                    <a:pt x="81" y="84"/>
                    <a:pt x="82" y="89"/>
                  </a:cubicBezTo>
                  <a:cubicBezTo>
                    <a:pt x="85" y="92"/>
                    <a:pt x="85" y="89"/>
                    <a:pt x="88" y="94"/>
                  </a:cubicBezTo>
                  <a:cubicBezTo>
                    <a:pt x="85" y="97"/>
                    <a:pt x="82" y="98"/>
                    <a:pt x="76" y="102"/>
                  </a:cubicBezTo>
                  <a:cubicBezTo>
                    <a:pt x="70" y="105"/>
                    <a:pt x="69" y="97"/>
                    <a:pt x="69" y="102"/>
                  </a:cubicBezTo>
                  <a:cubicBezTo>
                    <a:pt x="67" y="106"/>
                    <a:pt x="63" y="106"/>
                    <a:pt x="61" y="105"/>
                  </a:cubicBezTo>
                  <a:cubicBezTo>
                    <a:pt x="60" y="103"/>
                    <a:pt x="56" y="108"/>
                    <a:pt x="53" y="105"/>
                  </a:cubicBezTo>
                  <a:cubicBezTo>
                    <a:pt x="50" y="100"/>
                    <a:pt x="50" y="106"/>
                    <a:pt x="43" y="103"/>
                  </a:cubicBezTo>
                  <a:cubicBezTo>
                    <a:pt x="40" y="98"/>
                    <a:pt x="43" y="98"/>
                    <a:pt x="41" y="94"/>
                  </a:cubicBezTo>
                  <a:cubicBezTo>
                    <a:pt x="40" y="89"/>
                    <a:pt x="38" y="86"/>
                    <a:pt x="37" y="84"/>
                  </a:cubicBezTo>
                  <a:cubicBezTo>
                    <a:pt x="34" y="84"/>
                    <a:pt x="31" y="84"/>
                    <a:pt x="29" y="83"/>
                  </a:cubicBezTo>
                  <a:cubicBezTo>
                    <a:pt x="21" y="78"/>
                    <a:pt x="23" y="81"/>
                    <a:pt x="21" y="78"/>
                  </a:cubicBezTo>
                  <a:cubicBezTo>
                    <a:pt x="20" y="75"/>
                    <a:pt x="20" y="80"/>
                    <a:pt x="18" y="77"/>
                  </a:cubicBezTo>
                  <a:cubicBezTo>
                    <a:pt x="17" y="74"/>
                    <a:pt x="14" y="75"/>
                    <a:pt x="12" y="70"/>
                  </a:cubicBezTo>
                  <a:cubicBezTo>
                    <a:pt x="11" y="69"/>
                    <a:pt x="9" y="67"/>
                    <a:pt x="9" y="63"/>
                  </a:cubicBezTo>
                  <a:cubicBezTo>
                    <a:pt x="8" y="59"/>
                    <a:pt x="0" y="53"/>
                    <a:pt x="2" y="49"/>
                  </a:cubicBezTo>
                  <a:cubicBezTo>
                    <a:pt x="3" y="44"/>
                    <a:pt x="0" y="41"/>
                    <a:pt x="2" y="3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3302" y="3178"/>
              <a:ext cx="9" cy="19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7"/>
                </a:cxn>
                <a:cxn ang="0">
                  <a:pos x="2" y="9"/>
                </a:cxn>
              </a:cxnLst>
              <a:rect l="0" t="0" r="r" b="b"/>
              <a:pathLst>
                <a:path w="5" h="10">
                  <a:moveTo>
                    <a:pt x="2" y="9"/>
                  </a:moveTo>
                  <a:cubicBezTo>
                    <a:pt x="2" y="7"/>
                    <a:pt x="0" y="4"/>
                    <a:pt x="2" y="4"/>
                  </a:cubicBezTo>
                  <a:cubicBezTo>
                    <a:pt x="2" y="2"/>
                    <a:pt x="2" y="0"/>
                    <a:pt x="3" y="4"/>
                  </a:cubicBezTo>
                  <a:cubicBezTo>
                    <a:pt x="3" y="7"/>
                    <a:pt x="3" y="5"/>
                    <a:pt x="3" y="7"/>
                  </a:cubicBezTo>
                  <a:cubicBezTo>
                    <a:pt x="5" y="9"/>
                    <a:pt x="5" y="10"/>
                    <a:pt x="2" y="9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3308" y="3165"/>
              <a:ext cx="5" cy="11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3" y="4"/>
                </a:cxn>
                <a:cxn ang="0">
                  <a:pos x="2" y="6"/>
                </a:cxn>
              </a:cxnLst>
              <a:rect l="0" t="0" r="r" b="b"/>
              <a:pathLst>
                <a:path w="3" h="6">
                  <a:moveTo>
                    <a:pt x="2" y="6"/>
                  </a:moveTo>
                  <a:cubicBezTo>
                    <a:pt x="0" y="4"/>
                    <a:pt x="2" y="4"/>
                    <a:pt x="2" y="3"/>
                  </a:cubicBezTo>
                  <a:cubicBezTo>
                    <a:pt x="2" y="1"/>
                    <a:pt x="2" y="0"/>
                    <a:pt x="3" y="1"/>
                  </a:cubicBezTo>
                  <a:cubicBezTo>
                    <a:pt x="3" y="1"/>
                    <a:pt x="3" y="1"/>
                    <a:pt x="3" y="4"/>
                  </a:cubicBezTo>
                  <a:cubicBezTo>
                    <a:pt x="3" y="6"/>
                    <a:pt x="3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3308" y="3215"/>
              <a:ext cx="9" cy="1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3" y="2"/>
                </a:cxn>
                <a:cxn ang="0">
                  <a:pos x="2" y="5"/>
                </a:cxn>
              </a:cxnLst>
              <a:rect l="0" t="0" r="r" b="b"/>
              <a:pathLst>
                <a:path w="5" h="5">
                  <a:moveTo>
                    <a:pt x="2" y="5"/>
                  </a:moveTo>
                  <a:cubicBezTo>
                    <a:pt x="0" y="5"/>
                    <a:pt x="5" y="0"/>
                    <a:pt x="3" y="2"/>
                  </a:cubicBezTo>
                  <a:cubicBezTo>
                    <a:pt x="3" y="3"/>
                    <a:pt x="3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3548" y="3471"/>
              <a:ext cx="16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6" y="5"/>
                </a:cxn>
                <a:cxn ang="0">
                  <a:pos x="1" y="2"/>
                </a:cxn>
              </a:cxnLst>
              <a:rect l="0" t="0" r="r" b="b"/>
              <a:pathLst>
                <a:path w="8" h="8">
                  <a:moveTo>
                    <a:pt x="1" y="2"/>
                  </a:moveTo>
                  <a:cubicBezTo>
                    <a:pt x="3" y="0"/>
                    <a:pt x="8" y="4"/>
                    <a:pt x="6" y="5"/>
                  </a:cubicBezTo>
                  <a:cubicBezTo>
                    <a:pt x="5" y="8"/>
                    <a:pt x="0" y="5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3577" y="3452"/>
              <a:ext cx="16" cy="17"/>
            </a:xfrm>
            <a:custGeom>
              <a:avLst/>
              <a:gdLst/>
              <a:ahLst/>
              <a:cxnLst>
                <a:cxn ang="0">
                  <a:pos x="5" y="7"/>
                </a:cxn>
                <a:cxn ang="0">
                  <a:pos x="6" y="3"/>
                </a:cxn>
                <a:cxn ang="0">
                  <a:pos x="5" y="7"/>
                </a:cxn>
              </a:cxnLst>
              <a:rect l="0" t="0" r="r" b="b"/>
              <a:pathLst>
                <a:path w="8" h="9">
                  <a:moveTo>
                    <a:pt x="5" y="7"/>
                  </a:moveTo>
                  <a:cubicBezTo>
                    <a:pt x="0" y="9"/>
                    <a:pt x="5" y="0"/>
                    <a:pt x="6" y="3"/>
                  </a:cubicBezTo>
                  <a:cubicBezTo>
                    <a:pt x="6" y="6"/>
                    <a:pt x="8" y="7"/>
                    <a:pt x="5" y="7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2953" y="2210"/>
              <a:ext cx="13" cy="4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6" y="2"/>
                </a:cxn>
              </a:cxnLst>
              <a:rect l="0" t="0" r="r" b="b"/>
              <a:pathLst>
                <a:path w="7" h="2">
                  <a:moveTo>
                    <a:pt x="6" y="2"/>
                  </a:moveTo>
                  <a:cubicBezTo>
                    <a:pt x="7" y="2"/>
                    <a:pt x="4" y="2"/>
                    <a:pt x="3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3" y="0"/>
                    <a:pt x="4" y="2"/>
                    <a:pt x="6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2953" y="2208"/>
              <a:ext cx="11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4" y="1"/>
                </a:cxn>
                <a:cxn ang="0">
                  <a:pos x="1" y="1"/>
                </a:cxn>
              </a:cxnLst>
              <a:rect l="0" t="0" r="r" b="b"/>
              <a:pathLst>
                <a:path w="6" h="1">
                  <a:moveTo>
                    <a:pt x="1" y="1"/>
                  </a:moveTo>
                  <a:cubicBezTo>
                    <a:pt x="0" y="0"/>
                    <a:pt x="6" y="1"/>
                    <a:pt x="4" y="1"/>
                  </a:cubicBezTo>
                  <a:cubicBezTo>
                    <a:pt x="3" y="1"/>
                    <a:pt x="1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2955" y="2218"/>
              <a:ext cx="9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2" y="1"/>
                </a:cxn>
              </a:cxnLst>
              <a:rect l="0" t="0" r="r" b="b"/>
              <a:pathLst>
                <a:path w="5" h="1">
                  <a:moveTo>
                    <a:pt x="2" y="1"/>
                  </a:moveTo>
                  <a:cubicBezTo>
                    <a:pt x="0" y="0"/>
                    <a:pt x="5" y="0"/>
                    <a:pt x="5" y="1"/>
                  </a:cubicBezTo>
                  <a:cubicBezTo>
                    <a:pt x="5" y="1"/>
                    <a:pt x="5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2922" y="2169"/>
              <a:ext cx="5" cy="6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cubicBezTo>
                    <a:pt x="2" y="3"/>
                    <a:pt x="0" y="1"/>
                    <a:pt x="0" y="1"/>
                  </a:cubicBezTo>
                  <a:cubicBezTo>
                    <a:pt x="2" y="0"/>
                    <a:pt x="0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cubicBezTo>
                    <a:pt x="3" y="3"/>
                    <a:pt x="3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2920" y="2169"/>
              <a:ext cx="5" cy="14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3" y="6"/>
                </a:cxn>
              </a:cxnLst>
              <a:rect l="0" t="0" r="r" b="b"/>
              <a:pathLst>
                <a:path w="3" h="7">
                  <a:moveTo>
                    <a:pt x="3" y="6"/>
                  </a:moveTo>
                  <a:cubicBezTo>
                    <a:pt x="1" y="4"/>
                    <a:pt x="0" y="3"/>
                    <a:pt x="1" y="3"/>
                  </a:cubicBezTo>
                  <a:cubicBezTo>
                    <a:pt x="1" y="3"/>
                    <a:pt x="1" y="4"/>
                    <a:pt x="1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3" y="7"/>
                    <a:pt x="3" y="6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2925" y="2177"/>
              <a:ext cx="8" cy="12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4" y="5"/>
                </a:cxn>
              </a:cxnLst>
              <a:rect l="0" t="0" r="r" b="b"/>
              <a:pathLst>
                <a:path w="4" h="6">
                  <a:moveTo>
                    <a:pt x="4" y="5"/>
                  </a:moveTo>
                  <a:cubicBezTo>
                    <a:pt x="1" y="3"/>
                    <a:pt x="1" y="3"/>
                    <a:pt x="1" y="2"/>
                  </a:cubicBezTo>
                  <a:cubicBezTo>
                    <a:pt x="0" y="0"/>
                    <a:pt x="1" y="2"/>
                    <a:pt x="1" y="3"/>
                  </a:cubicBezTo>
                  <a:cubicBezTo>
                    <a:pt x="3" y="3"/>
                    <a:pt x="4" y="6"/>
                    <a:pt x="4" y="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0" name="Freeform 509"/>
            <p:cNvSpPr>
              <a:spLocks noEditPoints="1"/>
            </p:cNvSpPr>
            <p:nvPr/>
          </p:nvSpPr>
          <p:spPr bwMode="auto">
            <a:xfrm>
              <a:off x="111" y="1508"/>
              <a:ext cx="1585" cy="1222"/>
            </a:xfrm>
            <a:custGeom>
              <a:avLst/>
              <a:gdLst/>
              <a:ahLst/>
              <a:cxnLst>
                <a:cxn ang="0">
                  <a:pos x="124" y="195"/>
                </a:cxn>
                <a:cxn ang="0">
                  <a:pos x="127" y="181"/>
                </a:cxn>
                <a:cxn ang="0">
                  <a:pos x="161" y="164"/>
                </a:cxn>
                <a:cxn ang="0">
                  <a:pos x="271" y="185"/>
                </a:cxn>
                <a:cxn ang="0">
                  <a:pos x="262" y="193"/>
                </a:cxn>
                <a:cxn ang="0">
                  <a:pos x="257" y="198"/>
                </a:cxn>
                <a:cxn ang="0">
                  <a:pos x="255" y="193"/>
                </a:cxn>
                <a:cxn ang="0">
                  <a:pos x="271" y="209"/>
                </a:cxn>
                <a:cxn ang="0">
                  <a:pos x="300" y="227"/>
                </a:cxn>
                <a:cxn ang="0">
                  <a:pos x="277" y="212"/>
                </a:cxn>
                <a:cxn ang="0">
                  <a:pos x="278" y="216"/>
                </a:cxn>
                <a:cxn ang="0">
                  <a:pos x="287" y="224"/>
                </a:cxn>
                <a:cxn ang="0">
                  <a:pos x="278" y="207"/>
                </a:cxn>
                <a:cxn ang="0">
                  <a:pos x="278" y="221"/>
                </a:cxn>
                <a:cxn ang="0">
                  <a:pos x="100" y="6"/>
                </a:cxn>
                <a:cxn ang="0">
                  <a:pos x="56" y="76"/>
                </a:cxn>
                <a:cxn ang="0">
                  <a:pos x="59" y="97"/>
                </a:cxn>
                <a:cxn ang="0">
                  <a:pos x="50" y="168"/>
                </a:cxn>
                <a:cxn ang="0">
                  <a:pos x="53" y="212"/>
                </a:cxn>
                <a:cxn ang="0">
                  <a:pos x="100" y="192"/>
                </a:cxn>
                <a:cxn ang="0">
                  <a:pos x="143" y="167"/>
                </a:cxn>
                <a:cxn ang="0">
                  <a:pos x="227" y="165"/>
                </a:cxn>
                <a:cxn ang="0">
                  <a:pos x="278" y="198"/>
                </a:cxn>
                <a:cxn ang="0">
                  <a:pos x="304" y="212"/>
                </a:cxn>
                <a:cxn ang="0">
                  <a:pos x="265" y="168"/>
                </a:cxn>
                <a:cxn ang="0">
                  <a:pos x="227" y="157"/>
                </a:cxn>
                <a:cxn ang="0">
                  <a:pos x="727" y="361"/>
                </a:cxn>
                <a:cxn ang="0">
                  <a:pos x="679" y="381"/>
                </a:cxn>
                <a:cxn ang="0">
                  <a:pos x="671" y="355"/>
                </a:cxn>
                <a:cxn ang="0">
                  <a:pos x="651" y="349"/>
                </a:cxn>
                <a:cxn ang="0">
                  <a:pos x="638" y="349"/>
                </a:cxn>
                <a:cxn ang="0">
                  <a:pos x="667" y="327"/>
                </a:cxn>
                <a:cxn ang="0">
                  <a:pos x="615" y="325"/>
                </a:cxn>
                <a:cxn ang="0">
                  <a:pos x="590" y="302"/>
                </a:cxn>
                <a:cxn ang="0">
                  <a:pos x="348" y="305"/>
                </a:cxn>
                <a:cxn ang="0">
                  <a:pos x="374" y="448"/>
                </a:cxn>
                <a:cxn ang="0">
                  <a:pos x="478" y="489"/>
                </a:cxn>
                <a:cxn ang="0">
                  <a:pos x="563" y="535"/>
                </a:cxn>
                <a:cxn ang="0">
                  <a:pos x="607" y="512"/>
                </a:cxn>
                <a:cxn ang="0">
                  <a:pos x="625" y="512"/>
                </a:cxn>
                <a:cxn ang="0">
                  <a:pos x="639" y="504"/>
                </a:cxn>
                <a:cxn ang="0">
                  <a:pos x="680" y="532"/>
                </a:cxn>
                <a:cxn ang="0">
                  <a:pos x="700" y="543"/>
                </a:cxn>
                <a:cxn ang="0">
                  <a:pos x="730" y="453"/>
                </a:cxn>
                <a:cxn ang="0">
                  <a:pos x="730" y="442"/>
                </a:cxn>
                <a:cxn ang="0">
                  <a:pos x="729" y="411"/>
                </a:cxn>
                <a:cxn ang="0">
                  <a:pos x="738" y="420"/>
                </a:cxn>
                <a:cxn ang="0">
                  <a:pos x="758" y="386"/>
                </a:cxn>
                <a:cxn ang="0">
                  <a:pos x="773" y="374"/>
                </a:cxn>
                <a:cxn ang="0">
                  <a:pos x="802" y="347"/>
                </a:cxn>
                <a:cxn ang="0">
                  <a:pos x="787" y="316"/>
                </a:cxn>
                <a:cxn ang="0">
                  <a:pos x="769" y="342"/>
                </a:cxn>
                <a:cxn ang="0">
                  <a:pos x="100" y="619"/>
                </a:cxn>
                <a:cxn ang="0">
                  <a:pos x="99" y="610"/>
                </a:cxn>
                <a:cxn ang="0">
                  <a:pos x="92" y="599"/>
                </a:cxn>
                <a:cxn ang="0">
                  <a:pos x="82" y="596"/>
                </a:cxn>
                <a:cxn ang="0">
                  <a:pos x="67" y="590"/>
                </a:cxn>
                <a:cxn ang="0">
                  <a:pos x="89" y="597"/>
                </a:cxn>
                <a:cxn ang="0">
                  <a:pos x="64" y="591"/>
                </a:cxn>
              </a:cxnLst>
              <a:rect l="0" t="0" r="r" b="b"/>
              <a:pathLst>
                <a:path w="817" h="630">
                  <a:moveTo>
                    <a:pt x="108" y="199"/>
                  </a:moveTo>
                  <a:cubicBezTo>
                    <a:pt x="108" y="196"/>
                    <a:pt x="105" y="195"/>
                    <a:pt x="108" y="192"/>
                  </a:cubicBezTo>
                  <a:cubicBezTo>
                    <a:pt x="112" y="190"/>
                    <a:pt x="114" y="193"/>
                    <a:pt x="114" y="190"/>
                  </a:cubicBezTo>
                  <a:cubicBezTo>
                    <a:pt x="114" y="188"/>
                    <a:pt x="114" y="187"/>
                    <a:pt x="115" y="188"/>
                  </a:cubicBezTo>
                  <a:cubicBezTo>
                    <a:pt x="117" y="190"/>
                    <a:pt x="120" y="188"/>
                    <a:pt x="118" y="187"/>
                  </a:cubicBezTo>
                  <a:cubicBezTo>
                    <a:pt x="118" y="185"/>
                    <a:pt x="120" y="187"/>
                    <a:pt x="121" y="187"/>
                  </a:cubicBezTo>
                  <a:cubicBezTo>
                    <a:pt x="123" y="188"/>
                    <a:pt x="124" y="187"/>
                    <a:pt x="124" y="188"/>
                  </a:cubicBezTo>
                  <a:cubicBezTo>
                    <a:pt x="126" y="190"/>
                    <a:pt x="124" y="190"/>
                    <a:pt x="126" y="190"/>
                  </a:cubicBezTo>
                  <a:cubicBezTo>
                    <a:pt x="127" y="192"/>
                    <a:pt x="126" y="193"/>
                    <a:pt x="124" y="195"/>
                  </a:cubicBezTo>
                  <a:cubicBezTo>
                    <a:pt x="123" y="196"/>
                    <a:pt x="123" y="196"/>
                    <a:pt x="120" y="196"/>
                  </a:cubicBezTo>
                  <a:cubicBezTo>
                    <a:pt x="117" y="196"/>
                    <a:pt x="115" y="198"/>
                    <a:pt x="115" y="199"/>
                  </a:cubicBezTo>
                  <a:cubicBezTo>
                    <a:pt x="115" y="201"/>
                    <a:pt x="115" y="199"/>
                    <a:pt x="114" y="201"/>
                  </a:cubicBezTo>
                  <a:cubicBezTo>
                    <a:pt x="112" y="202"/>
                    <a:pt x="111" y="202"/>
                    <a:pt x="112" y="201"/>
                  </a:cubicBezTo>
                  <a:cubicBezTo>
                    <a:pt x="115" y="198"/>
                    <a:pt x="111" y="199"/>
                    <a:pt x="111" y="199"/>
                  </a:cubicBezTo>
                  <a:cubicBezTo>
                    <a:pt x="111" y="201"/>
                    <a:pt x="109" y="201"/>
                    <a:pt x="108" y="199"/>
                  </a:cubicBezTo>
                  <a:close/>
                  <a:moveTo>
                    <a:pt x="123" y="185"/>
                  </a:moveTo>
                  <a:cubicBezTo>
                    <a:pt x="124" y="184"/>
                    <a:pt x="124" y="184"/>
                    <a:pt x="126" y="184"/>
                  </a:cubicBezTo>
                  <a:cubicBezTo>
                    <a:pt x="127" y="184"/>
                    <a:pt x="129" y="184"/>
                    <a:pt x="127" y="181"/>
                  </a:cubicBezTo>
                  <a:cubicBezTo>
                    <a:pt x="126" y="179"/>
                    <a:pt x="126" y="182"/>
                    <a:pt x="124" y="181"/>
                  </a:cubicBezTo>
                  <a:cubicBezTo>
                    <a:pt x="124" y="181"/>
                    <a:pt x="121" y="179"/>
                    <a:pt x="121" y="182"/>
                  </a:cubicBezTo>
                  <a:cubicBezTo>
                    <a:pt x="123" y="184"/>
                    <a:pt x="121" y="182"/>
                    <a:pt x="120" y="182"/>
                  </a:cubicBezTo>
                  <a:cubicBezTo>
                    <a:pt x="118" y="184"/>
                    <a:pt x="118" y="185"/>
                    <a:pt x="120" y="185"/>
                  </a:cubicBezTo>
                  <a:cubicBezTo>
                    <a:pt x="121" y="187"/>
                    <a:pt x="121" y="187"/>
                    <a:pt x="123" y="185"/>
                  </a:cubicBezTo>
                  <a:close/>
                  <a:moveTo>
                    <a:pt x="164" y="164"/>
                  </a:moveTo>
                  <a:cubicBezTo>
                    <a:pt x="166" y="162"/>
                    <a:pt x="164" y="162"/>
                    <a:pt x="167" y="159"/>
                  </a:cubicBezTo>
                  <a:cubicBezTo>
                    <a:pt x="169" y="156"/>
                    <a:pt x="167" y="156"/>
                    <a:pt x="166" y="157"/>
                  </a:cubicBezTo>
                  <a:cubicBezTo>
                    <a:pt x="166" y="159"/>
                    <a:pt x="163" y="160"/>
                    <a:pt x="161" y="164"/>
                  </a:cubicBezTo>
                  <a:cubicBezTo>
                    <a:pt x="159" y="164"/>
                    <a:pt x="163" y="164"/>
                    <a:pt x="164" y="164"/>
                  </a:cubicBezTo>
                  <a:close/>
                  <a:moveTo>
                    <a:pt x="173" y="156"/>
                  </a:moveTo>
                  <a:cubicBezTo>
                    <a:pt x="175" y="156"/>
                    <a:pt x="175" y="156"/>
                    <a:pt x="173" y="154"/>
                  </a:cubicBezTo>
                  <a:cubicBezTo>
                    <a:pt x="170" y="154"/>
                    <a:pt x="170" y="156"/>
                    <a:pt x="170" y="157"/>
                  </a:cubicBezTo>
                  <a:cubicBezTo>
                    <a:pt x="170" y="159"/>
                    <a:pt x="172" y="157"/>
                    <a:pt x="173" y="156"/>
                  </a:cubicBezTo>
                  <a:close/>
                  <a:moveTo>
                    <a:pt x="269" y="198"/>
                  </a:moveTo>
                  <a:cubicBezTo>
                    <a:pt x="272" y="196"/>
                    <a:pt x="269" y="195"/>
                    <a:pt x="272" y="195"/>
                  </a:cubicBezTo>
                  <a:cubicBezTo>
                    <a:pt x="274" y="195"/>
                    <a:pt x="271" y="192"/>
                    <a:pt x="272" y="192"/>
                  </a:cubicBezTo>
                  <a:cubicBezTo>
                    <a:pt x="274" y="192"/>
                    <a:pt x="272" y="187"/>
                    <a:pt x="271" y="185"/>
                  </a:cubicBezTo>
                  <a:cubicBezTo>
                    <a:pt x="269" y="182"/>
                    <a:pt x="268" y="185"/>
                    <a:pt x="266" y="182"/>
                  </a:cubicBezTo>
                  <a:cubicBezTo>
                    <a:pt x="263" y="181"/>
                    <a:pt x="265" y="182"/>
                    <a:pt x="265" y="185"/>
                  </a:cubicBezTo>
                  <a:cubicBezTo>
                    <a:pt x="266" y="188"/>
                    <a:pt x="266" y="190"/>
                    <a:pt x="268" y="193"/>
                  </a:cubicBezTo>
                  <a:cubicBezTo>
                    <a:pt x="269" y="196"/>
                    <a:pt x="266" y="193"/>
                    <a:pt x="266" y="198"/>
                  </a:cubicBezTo>
                  <a:cubicBezTo>
                    <a:pt x="266" y="199"/>
                    <a:pt x="268" y="198"/>
                    <a:pt x="269" y="198"/>
                  </a:cubicBezTo>
                  <a:close/>
                  <a:moveTo>
                    <a:pt x="265" y="207"/>
                  </a:moveTo>
                  <a:cubicBezTo>
                    <a:pt x="268" y="212"/>
                    <a:pt x="266" y="209"/>
                    <a:pt x="266" y="206"/>
                  </a:cubicBezTo>
                  <a:cubicBezTo>
                    <a:pt x="266" y="204"/>
                    <a:pt x="268" y="206"/>
                    <a:pt x="266" y="201"/>
                  </a:cubicBezTo>
                  <a:cubicBezTo>
                    <a:pt x="265" y="196"/>
                    <a:pt x="265" y="195"/>
                    <a:pt x="262" y="193"/>
                  </a:cubicBezTo>
                  <a:cubicBezTo>
                    <a:pt x="258" y="190"/>
                    <a:pt x="258" y="195"/>
                    <a:pt x="258" y="196"/>
                  </a:cubicBezTo>
                  <a:cubicBezTo>
                    <a:pt x="260" y="196"/>
                    <a:pt x="262" y="198"/>
                    <a:pt x="260" y="199"/>
                  </a:cubicBezTo>
                  <a:cubicBezTo>
                    <a:pt x="260" y="202"/>
                    <a:pt x="263" y="201"/>
                    <a:pt x="263" y="202"/>
                  </a:cubicBezTo>
                  <a:cubicBezTo>
                    <a:pt x="262" y="206"/>
                    <a:pt x="263" y="202"/>
                    <a:pt x="263" y="206"/>
                  </a:cubicBezTo>
                  <a:cubicBezTo>
                    <a:pt x="263" y="207"/>
                    <a:pt x="265" y="207"/>
                    <a:pt x="265" y="207"/>
                  </a:cubicBezTo>
                  <a:close/>
                  <a:moveTo>
                    <a:pt x="257" y="198"/>
                  </a:moveTo>
                  <a:cubicBezTo>
                    <a:pt x="257" y="198"/>
                    <a:pt x="257" y="199"/>
                    <a:pt x="258" y="199"/>
                  </a:cubicBezTo>
                  <a:cubicBezTo>
                    <a:pt x="258" y="198"/>
                    <a:pt x="257" y="193"/>
                    <a:pt x="257" y="195"/>
                  </a:cubicBezTo>
                  <a:cubicBezTo>
                    <a:pt x="257" y="195"/>
                    <a:pt x="257" y="196"/>
                    <a:pt x="257" y="198"/>
                  </a:cubicBezTo>
                  <a:close/>
                  <a:moveTo>
                    <a:pt x="258" y="190"/>
                  </a:moveTo>
                  <a:cubicBezTo>
                    <a:pt x="257" y="188"/>
                    <a:pt x="258" y="188"/>
                    <a:pt x="262" y="192"/>
                  </a:cubicBezTo>
                  <a:cubicBezTo>
                    <a:pt x="265" y="193"/>
                    <a:pt x="266" y="193"/>
                    <a:pt x="265" y="190"/>
                  </a:cubicBezTo>
                  <a:cubicBezTo>
                    <a:pt x="265" y="188"/>
                    <a:pt x="263" y="188"/>
                    <a:pt x="265" y="187"/>
                  </a:cubicBezTo>
                  <a:cubicBezTo>
                    <a:pt x="265" y="185"/>
                    <a:pt x="260" y="184"/>
                    <a:pt x="258" y="182"/>
                  </a:cubicBezTo>
                  <a:cubicBezTo>
                    <a:pt x="257" y="182"/>
                    <a:pt x="255" y="184"/>
                    <a:pt x="254" y="184"/>
                  </a:cubicBezTo>
                  <a:cubicBezTo>
                    <a:pt x="252" y="182"/>
                    <a:pt x="252" y="184"/>
                    <a:pt x="252" y="185"/>
                  </a:cubicBezTo>
                  <a:cubicBezTo>
                    <a:pt x="251" y="187"/>
                    <a:pt x="251" y="187"/>
                    <a:pt x="254" y="188"/>
                  </a:cubicBezTo>
                  <a:cubicBezTo>
                    <a:pt x="255" y="190"/>
                    <a:pt x="252" y="190"/>
                    <a:pt x="255" y="193"/>
                  </a:cubicBezTo>
                  <a:cubicBezTo>
                    <a:pt x="257" y="193"/>
                    <a:pt x="260" y="192"/>
                    <a:pt x="258" y="190"/>
                  </a:cubicBezTo>
                  <a:close/>
                  <a:moveTo>
                    <a:pt x="278" y="204"/>
                  </a:moveTo>
                  <a:cubicBezTo>
                    <a:pt x="280" y="202"/>
                    <a:pt x="280" y="201"/>
                    <a:pt x="280" y="199"/>
                  </a:cubicBezTo>
                  <a:cubicBezTo>
                    <a:pt x="278" y="198"/>
                    <a:pt x="278" y="199"/>
                    <a:pt x="275" y="198"/>
                  </a:cubicBezTo>
                  <a:cubicBezTo>
                    <a:pt x="274" y="198"/>
                    <a:pt x="272" y="198"/>
                    <a:pt x="272" y="199"/>
                  </a:cubicBezTo>
                  <a:cubicBezTo>
                    <a:pt x="272" y="202"/>
                    <a:pt x="275" y="199"/>
                    <a:pt x="275" y="202"/>
                  </a:cubicBezTo>
                  <a:cubicBezTo>
                    <a:pt x="274" y="207"/>
                    <a:pt x="275" y="206"/>
                    <a:pt x="278" y="206"/>
                  </a:cubicBezTo>
                  <a:cubicBezTo>
                    <a:pt x="280" y="207"/>
                    <a:pt x="278" y="204"/>
                    <a:pt x="278" y="204"/>
                  </a:cubicBezTo>
                  <a:close/>
                  <a:moveTo>
                    <a:pt x="271" y="209"/>
                  </a:moveTo>
                  <a:cubicBezTo>
                    <a:pt x="272" y="212"/>
                    <a:pt x="272" y="210"/>
                    <a:pt x="272" y="209"/>
                  </a:cubicBezTo>
                  <a:cubicBezTo>
                    <a:pt x="274" y="207"/>
                    <a:pt x="272" y="207"/>
                    <a:pt x="274" y="204"/>
                  </a:cubicBezTo>
                  <a:cubicBezTo>
                    <a:pt x="274" y="201"/>
                    <a:pt x="272" y="202"/>
                    <a:pt x="272" y="201"/>
                  </a:cubicBezTo>
                  <a:cubicBezTo>
                    <a:pt x="271" y="199"/>
                    <a:pt x="271" y="199"/>
                    <a:pt x="269" y="199"/>
                  </a:cubicBezTo>
                  <a:cubicBezTo>
                    <a:pt x="268" y="201"/>
                    <a:pt x="268" y="201"/>
                    <a:pt x="269" y="204"/>
                  </a:cubicBezTo>
                  <a:cubicBezTo>
                    <a:pt x="271" y="206"/>
                    <a:pt x="272" y="207"/>
                    <a:pt x="271" y="207"/>
                  </a:cubicBezTo>
                  <a:cubicBezTo>
                    <a:pt x="269" y="206"/>
                    <a:pt x="269" y="207"/>
                    <a:pt x="269" y="210"/>
                  </a:cubicBezTo>
                  <a:cubicBezTo>
                    <a:pt x="271" y="213"/>
                    <a:pt x="271" y="207"/>
                    <a:pt x="271" y="209"/>
                  </a:cubicBezTo>
                  <a:close/>
                  <a:moveTo>
                    <a:pt x="300" y="227"/>
                  </a:moveTo>
                  <a:cubicBezTo>
                    <a:pt x="301" y="226"/>
                    <a:pt x="301" y="226"/>
                    <a:pt x="303" y="224"/>
                  </a:cubicBezTo>
                  <a:cubicBezTo>
                    <a:pt x="303" y="224"/>
                    <a:pt x="301" y="224"/>
                    <a:pt x="301" y="226"/>
                  </a:cubicBezTo>
                  <a:cubicBezTo>
                    <a:pt x="300" y="226"/>
                    <a:pt x="298" y="227"/>
                    <a:pt x="300" y="227"/>
                  </a:cubicBezTo>
                  <a:cubicBezTo>
                    <a:pt x="300" y="227"/>
                    <a:pt x="300" y="227"/>
                    <a:pt x="300" y="227"/>
                  </a:cubicBezTo>
                  <a:close/>
                  <a:moveTo>
                    <a:pt x="293" y="224"/>
                  </a:moveTo>
                  <a:cubicBezTo>
                    <a:pt x="293" y="224"/>
                    <a:pt x="293" y="224"/>
                    <a:pt x="292" y="224"/>
                  </a:cubicBezTo>
                  <a:cubicBezTo>
                    <a:pt x="292" y="224"/>
                    <a:pt x="292" y="224"/>
                    <a:pt x="292" y="226"/>
                  </a:cubicBezTo>
                  <a:cubicBezTo>
                    <a:pt x="293" y="226"/>
                    <a:pt x="293" y="226"/>
                    <a:pt x="293" y="224"/>
                  </a:cubicBezTo>
                  <a:close/>
                  <a:moveTo>
                    <a:pt x="277" y="212"/>
                  </a:moveTo>
                  <a:cubicBezTo>
                    <a:pt x="278" y="212"/>
                    <a:pt x="278" y="210"/>
                    <a:pt x="277" y="210"/>
                  </a:cubicBezTo>
                  <a:cubicBezTo>
                    <a:pt x="275" y="209"/>
                    <a:pt x="274" y="210"/>
                    <a:pt x="275" y="210"/>
                  </a:cubicBezTo>
                  <a:cubicBezTo>
                    <a:pt x="275" y="210"/>
                    <a:pt x="274" y="210"/>
                    <a:pt x="274" y="212"/>
                  </a:cubicBezTo>
                  <a:cubicBezTo>
                    <a:pt x="274" y="212"/>
                    <a:pt x="272" y="213"/>
                    <a:pt x="275" y="212"/>
                  </a:cubicBezTo>
                  <a:cubicBezTo>
                    <a:pt x="275" y="212"/>
                    <a:pt x="275" y="212"/>
                    <a:pt x="277" y="212"/>
                  </a:cubicBezTo>
                  <a:close/>
                  <a:moveTo>
                    <a:pt x="278" y="212"/>
                  </a:moveTo>
                  <a:cubicBezTo>
                    <a:pt x="277" y="213"/>
                    <a:pt x="278" y="212"/>
                    <a:pt x="278" y="213"/>
                  </a:cubicBezTo>
                  <a:cubicBezTo>
                    <a:pt x="278" y="215"/>
                    <a:pt x="277" y="213"/>
                    <a:pt x="277" y="215"/>
                  </a:cubicBezTo>
                  <a:cubicBezTo>
                    <a:pt x="277" y="216"/>
                    <a:pt x="277" y="216"/>
                    <a:pt x="278" y="216"/>
                  </a:cubicBezTo>
                  <a:cubicBezTo>
                    <a:pt x="280" y="216"/>
                    <a:pt x="278" y="216"/>
                    <a:pt x="280" y="218"/>
                  </a:cubicBezTo>
                  <a:cubicBezTo>
                    <a:pt x="280" y="220"/>
                    <a:pt x="277" y="220"/>
                    <a:pt x="277" y="220"/>
                  </a:cubicBezTo>
                  <a:cubicBezTo>
                    <a:pt x="278" y="221"/>
                    <a:pt x="278" y="221"/>
                    <a:pt x="280" y="221"/>
                  </a:cubicBezTo>
                  <a:cubicBezTo>
                    <a:pt x="280" y="220"/>
                    <a:pt x="280" y="221"/>
                    <a:pt x="280" y="221"/>
                  </a:cubicBezTo>
                  <a:cubicBezTo>
                    <a:pt x="281" y="221"/>
                    <a:pt x="281" y="221"/>
                    <a:pt x="283" y="223"/>
                  </a:cubicBezTo>
                  <a:cubicBezTo>
                    <a:pt x="284" y="224"/>
                    <a:pt x="283" y="224"/>
                    <a:pt x="283" y="224"/>
                  </a:cubicBezTo>
                  <a:cubicBezTo>
                    <a:pt x="284" y="226"/>
                    <a:pt x="284" y="223"/>
                    <a:pt x="284" y="226"/>
                  </a:cubicBezTo>
                  <a:cubicBezTo>
                    <a:pt x="284" y="227"/>
                    <a:pt x="287" y="229"/>
                    <a:pt x="287" y="227"/>
                  </a:cubicBezTo>
                  <a:cubicBezTo>
                    <a:pt x="289" y="226"/>
                    <a:pt x="287" y="226"/>
                    <a:pt x="287" y="224"/>
                  </a:cubicBezTo>
                  <a:cubicBezTo>
                    <a:pt x="287" y="223"/>
                    <a:pt x="287" y="224"/>
                    <a:pt x="287" y="221"/>
                  </a:cubicBezTo>
                  <a:cubicBezTo>
                    <a:pt x="289" y="220"/>
                    <a:pt x="287" y="221"/>
                    <a:pt x="286" y="220"/>
                  </a:cubicBezTo>
                  <a:cubicBezTo>
                    <a:pt x="286" y="218"/>
                    <a:pt x="286" y="220"/>
                    <a:pt x="284" y="218"/>
                  </a:cubicBezTo>
                  <a:cubicBezTo>
                    <a:pt x="284" y="218"/>
                    <a:pt x="283" y="220"/>
                    <a:pt x="283" y="218"/>
                  </a:cubicBezTo>
                  <a:cubicBezTo>
                    <a:pt x="281" y="218"/>
                    <a:pt x="283" y="216"/>
                    <a:pt x="284" y="218"/>
                  </a:cubicBezTo>
                  <a:cubicBezTo>
                    <a:pt x="287" y="220"/>
                    <a:pt x="286" y="218"/>
                    <a:pt x="284" y="216"/>
                  </a:cubicBezTo>
                  <a:cubicBezTo>
                    <a:pt x="283" y="215"/>
                    <a:pt x="283" y="213"/>
                    <a:pt x="283" y="212"/>
                  </a:cubicBezTo>
                  <a:cubicBezTo>
                    <a:pt x="281" y="210"/>
                    <a:pt x="280" y="212"/>
                    <a:pt x="278" y="210"/>
                  </a:cubicBezTo>
                  <a:cubicBezTo>
                    <a:pt x="278" y="210"/>
                    <a:pt x="280" y="209"/>
                    <a:pt x="278" y="207"/>
                  </a:cubicBezTo>
                  <a:cubicBezTo>
                    <a:pt x="278" y="206"/>
                    <a:pt x="278" y="207"/>
                    <a:pt x="277" y="207"/>
                  </a:cubicBezTo>
                  <a:cubicBezTo>
                    <a:pt x="274" y="207"/>
                    <a:pt x="275" y="207"/>
                    <a:pt x="275" y="207"/>
                  </a:cubicBezTo>
                  <a:cubicBezTo>
                    <a:pt x="274" y="209"/>
                    <a:pt x="274" y="209"/>
                    <a:pt x="275" y="209"/>
                  </a:cubicBezTo>
                  <a:cubicBezTo>
                    <a:pt x="277" y="209"/>
                    <a:pt x="278" y="209"/>
                    <a:pt x="278" y="212"/>
                  </a:cubicBezTo>
                  <a:close/>
                  <a:moveTo>
                    <a:pt x="280" y="227"/>
                  </a:moveTo>
                  <a:cubicBezTo>
                    <a:pt x="281" y="229"/>
                    <a:pt x="283" y="229"/>
                    <a:pt x="281" y="227"/>
                  </a:cubicBezTo>
                  <a:cubicBezTo>
                    <a:pt x="281" y="226"/>
                    <a:pt x="281" y="226"/>
                    <a:pt x="280" y="224"/>
                  </a:cubicBezTo>
                  <a:cubicBezTo>
                    <a:pt x="278" y="223"/>
                    <a:pt x="280" y="223"/>
                    <a:pt x="280" y="223"/>
                  </a:cubicBezTo>
                  <a:cubicBezTo>
                    <a:pt x="278" y="221"/>
                    <a:pt x="278" y="221"/>
                    <a:pt x="278" y="221"/>
                  </a:cubicBezTo>
                  <a:cubicBezTo>
                    <a:pt x="277" y="223"/>
                    <a:pt x="278" y="223"/>
                    <a:pt x="278" y="224"/>
                  </a:cubicBezTo>
                  <a:cubicBezTo>
                    <a:pt x="278" y="224"/>
                    <a:pt x="278" y="224"/>
                    <a:pt x="280" y="227"/>
                  </a:cubicBezTo>
                  <a:close/>
                  <a:moveTo>
                    <a:pt x="199" y="22"/>
                  </a:moveTo>
                  <a:cubicBezTo>
                    <a:pt x="190" y="20"/>
                    <a:pt x="188" y="25"/>
                    <a:pt x="182" y="22"/>
                  </a:cubicBezTo>
                  <a:cubicBezTo>
                    <a:pt x="176" y="19"/>
                    <a:pt x="166" y="20"/>
                    <a:pt x="155" y="16"/>
                  </a:cubicBezTo>
                  <a:cubicBezTo>
                    <a:pt x="144" y="13"/>
                    <a:pt x="144" y="19"/>
                    <a:pt x="134" y="16"/>
                  </a:cubicBezTo>
                  <a:cubicBezTo>
                    <a:pt x="123" y="13"/>
                    <a:pt x="134" y="10"/>
                    <a:pt x="121" y="10"/>
                  </a:cubicBezTo>
                  <a:cubicBezTo>
                    <a:pt x="109" y="10"/>
                    <a:pt x="112" y="11"/>
                    <a:pt x="109" y="8"/>
                  </a:cubicBezTo>
                  <a:cubicBezTo>
                    <a:pt x="105" y="5"/>
                    <a:pt x="105" y="10"/>
                    <a:pt x="100" y="6"/>
                  </a:cubicBezTo>
                  <a:cubicBezTo>
                    <a:pt x="97" y="5"/>
                    <a:pt x="96" y="0"/>
                    <a:pt x="88" y="6"/>
                  </a:cubicBezTo>
                  <a:cubicBezTo>
                    <a:pt x="80" y="14"/>
                    <a:pt x="76" y="5"/>
                    <a:pt x="64" y="14"/>
                  </a:cubicBezTo>
                  <a:cubicBezTo>
                    <a:pt x="51" y="24"/>
                    <a:pt x="50" y="11"/>
                    <a:pt x="44" y="24"/>
                  </a:cubicBezTo>
                  <a:cubicBezTo>
                    <a:pt x="39" y="36"/>
                    <a:pt x="36" y="39"/>
                    <a:pt x="21" y="39"/>
                  </a:cubicBezTo>
                  <a:cubicBezTo>
                    <a:pt x="13" y="39"/>
                    <a:pt x="21" y="44"/>
                    <a:pt x="13" y="45"/>
                  </a:cubicBezTo>
                  <a:cubicBezTo>
                    <a:pt x="7" y="47"/>
                    <a:pt x="32" y="52"/>
                    <a:pt x="36" y="61"/>
                  </a:cubicBezTo>
                  <a:cubicBezTo>
                    <a:pt x="41" y="69"/>
                    <a:pt x="47" y="61"/>
                    <a:pt x="45" y="67"/>
                  </a:cubicBezTo>
                  <a:cubicBezTo>
                    <a:pt x="45" y="72"/>
                    <a:pt x="50" y="67"/>
                    <a:pt x="50" y="72"/>
                  </a:cubicBezTo>
                  <a:cubicBezTo>
                    <a:pt x="51" y="76"/>
                    <a:pt x="57" y="72"/>
                    <a:pt x="56" y="76"/>
                  </a:cubicBezTo>
                  <a:cubicBezTo>
                    <a:pt x="56" y="80"/>
                    <a:pt x="56" y="75"/>
                    <a:pt x="51" y="78"/>
                  </a:cubicBezTo>
                  <a:cubicBezTo>
                    <a:pt x="51" y="80"/>
                    <a:pt x="51" y="76"/>
                    <a:pt x="41" y="78"/>
                  </a:cubicBezTo>
                  <a:cubicBezTo>
                    <a:pt x="30" y="80"/>
                    <a:pt x="44" y="67"/>
                    <a:pt x="30" y="72"/>
                  </a:cubicBezTo>
                  <a:cubicBezTo>
                    <a:pt x="16" y="76"/>
                    <a:pt x="9" y="83"/>
                    <a:pt x="4" y="83"/>
                  </a:cubicBezTo>
                  <a:cubicBezTo>
                    <a:pt x="0" y="84"/>
                    <a:pt x="3" y="89"/>
                    <a:pt x="10" y="89"/>
                  </a:cubicBezTo>
                  <a:cubicBezTo>
                    <a:pt x="19" y="89"/>
                    <a:pt x="9" y="92"/>
                    <a:pt x="13" y="94"/>
                  </a:cubicBezTo>
                  <a:cubicBezTo>
                    <a:pt x="18" y="97"/>
                    <a:pt x="12" y="100"/>
                    <a:pt x="21" y="101"/>
                  </a:cubicBezTo>
                  <a:cubicBezTo>
                    <a:pt x="30" y="101"/>
                    <a:pt x="33" y="97"/>
                    <a:pt x="39" y="100"/>
                  </a:cubicBezTo>
                  <a:cubicBezTo>
                    <a:pt x="47" y="104"/>
                    <a:pt x="54" y="90"/>
                    <a:pt x="59" y="97"/>
                  </a:cubicBezTo>
                  <a:cubicBezTo>
                    <a:pt x="64" y="101"/>
                    <a:pt x="48" y="98"/>
                    <a:pt x="56" y="103"/>
                  </a:cubicBezTo>
                  <a:cubicBezTo>
                    <a:pt x="65" y="108"/>
                    <a:pt x="57" y="115"/>
                    <a:pt x="51" y="114"/>
                  </a:cubicBezTo>
                  <a:cubicBezTo>
                    <a:pt x="44" y="112"/>
                    <a:pt x="45" y="123"/>
                    <a:pt x="38" y="118"/>
                  </a:cubicBezTo>
                  <a:cubicBezTo>
                    <a:pt x="30" y="114"/>
                    <a:pt x="29" y="126"/>
                    <a:pt x="24" y="128"/>
                  </a:cubicBezTo>
                  <a:cubicBezTo>
                    <a:pt x="21" y="129"/>
                    <a:pt x="22" y="134"/>
                    <a:pt x="18" y="137"/>
                  </a:cubicBezTo>
                  <a:cubicBezTo>
                    <a:pt x="15" y="139"/>
                    <a:pt x="18" y="140"/>
                    <a:pt x="24" y="145"/>
                  </a:cubicBezTo>
                  <a:cubicBezTo>
                    <a:pt x="30" y="150"/>
                    <a:pt x="22" y="153"/>
                    <a:pt x="25" y="154"/>
                  </a:cubicBezTo>
                  <a:cubicBezTo>
                    <a:pt x="29" y="157"/>
                    <a:pt x="33" y="165"/>
                    <a:pt x="41" y="162"/>
                  </a:cubicBezTo>
                  <a:cubicBezTo>
                    <a:pt x="48" y="159"/>
                    <a:pt x="51" y="162"/>
                    <a:pt x="50" y="168"/>
                  </a:cubicBezTo>
                  <a:cubicBezTo>
                    <a:pt x="47" y="174"/>
                    <a:pt x="53" y="170"/>
                    <a:pt x="50" y="176"/>
                  </a:cubicBezTo>
                  <a:cubicBezTo>
                    <a:pt x="48" y="181"/>
                    <a:pt x="56" y="179"/>
                    <a:pt x="59" y="174"/>
                  </a:cubicBezTo>
                  <a:cubicBezTo>
                    <a:pt x="62" y="171"/>
                    <a:pt x="68" y="176"/>
                    <a:pt x="71" y="179"/>
                  </a:cubicBezTo>
                  <a:cubicBezTo>
                    <a:pt x="76" y="184"/>
                    <a:pt x="76" y="176"/>
                    <a:pt x="79" y="178"/>
                  </a:cubicBezTo>
                  <a:cubicBezTo>
                    <a:pt x="82" y="181"/>
                    <a:pt x="91" y="173"/>
                    <a:pt x="86" y="178"/>
                  </a:cubicBezTo>
                  <a:cubicBezTo>
                    <a:pt x="83" y="182"/>
                    <a:pt x="83" y="185"/>
                    <a:pt x="83" y="190"/>
                  </a:cubicBezTo>
                  <a:cubicBezTo>
                    <a:pt x="83" y="195"/>
                    <a:pt x="79" y="192"/>
                    <a:pt x="76" y="198"/>
                  </a:cubicBezTo>
                  <a:cubicBezTo>
                    <a:pt x="73" y="204"/>
                    <a:pt x="67" y="202"/>
                    <a:pt x="64" y="209"/>
                  </a:cubicBezTo>
                  <a:cubicBezTo>
                    <a:pt x="59" y="216"/>
                    <a:pt x="61" y="210"/>
                    <a:pt x="53" y="212"/>
                  </a:cubicBezTo>
                  <a:cubicBezTo>
                    <a:pt x="45" y="215"/>
                    <a:pt x="50" y="218"/>
                    <a:pt x="44" y="220"/>
                  </a:cubicBezTo>
                  <a:cubicBezTo>
                    <a:pt x="39" y="223"/>
                    <a:pt x="38" y="227"/>
                    <a:pt x="44" y="224"/>
                  </a:cubicBezTo>
                  <a:cubicBezTo>
                    <a:pt x="51" y="221"/>
                    <a:pt x="53" y="215"/>
                    <a:pt x="54" y="218"/>
                  </a:cubicBezTo>
                  <a:cubicBezTo>
                    <a:pt x="56" y="221"/>
                    <a:pt x="59" y="216"/>
                    <a:pt x="59" y="220"/>
                  </a:cubicBezTo>
                  <a:cubicBezTo>
                    <a:pt x="61" y="224"/>
                    <a:pt x="64" y="221"/>
                    <a:pt x="64" y="218"/>
                  </a:cubicBezTo>
                  <a:cubicBezTo>
                    <a:pt x="62" y="215"/>
                    <a:pt x="68" y="213"/>
                    <a:pt x="68" y="216"/>
                  </a:cubicBezTo>
                  <a:cubicBezTo>
                    <a:pt x="68" y="220"/>
                    <a:pt x="74" y="210"/>
                    <a:pt x="79" y="210"/>
                  </a:cubicBezTo>
                  <a:cubicBezTo>
                    <a:pt x="83" y="210"/>
                    <a:pt x="76" y="209"/>
                    <a:pt x="86" y="202"/>
                  </a:cubicBezTo>
                  <a:cubicBezTo>
                    <a:pt x="96" y="198"/>
                    <a:pt x="94" y="195"/>
                    <a:pt x="100" y="192"/>
                  </a:cubicBezTo>
                  <a:cubicBezTo>
                    <a:pt x="105" y="188"/>
                    <a:pt x="112" y="185"/>
                    <a:pt x="114" y="181"/>
                  </a:cubicBezTo>
                  <a:cubicBezTo>
                    <a:pt x="115" y="176"/>
                    <a:pt x="118" y="178"/>
                    <a:pt x="120" y="174"/>
                  </a:cubicBezTo>
                  <a:cubicBezTo>
                    <a:pt x="120" y="170"/>
                    <a:pt x="105" y="176"/>
                    <a:pt x="114" y="168"/>
                  </a:cubicBezTo>
                  <a:cubicBezTo>
                    <a:pt x="124" y="160"/>
                    <a:pt x="126" y="159"/>
                    <a:pt x="129" y="151"/>
                  </a:cubicBezTo>
                  <a:cubicBezTo>
                    <a:pt x="134" y="145"/>
                    <a:pt x="144" y="140"/>
                    <a:pt x="152" y="148"/>
                  </a:cubicBezTo>
                  <a:cubicBezTo>
                    <a:pt x="159" y="156"/>
                    <a:pt x="146" y="143"/>
                    <a:pt x="138" y="148"/>
                  </a:cubicBezTo>
                  <a:cubicBezTo>
                    <a:pt x="132" y="153"/>
                    <a:pt x="138" y="154"/>
                    <a:pt x="132" y="159"/>
                  </a:cubicBezTo>
                  <a:cubicBezTo>
                    <a:pt x="126" y="165"/>
                    <a:pt x="137" y="165"/>
                    <a:pt x="132" y="167"/>
                  </a:cubicBezTo>
                  <a:cubicBezTo>
                    <a:pt x="124" y="171"/>
                    <a:pt x="137" y="173"/>
                    <a:pt x="143" y="167"/>
                  </a:cubicBezTo>
                  <a:cubicBezTo>
                    <a:pt x="149" y="162"/>
                    <a:pt x="150" y="160"/>
                    <a:pt x="155" y="160"/>
                  </a:cubicBezTo>
                  <a:cubicBezTo>
                    <a:pt x="161" y="160"/>
                    <a:pt x="155" y="157"/>
                    <a:pt x="159" y="156"/>
                  </a:cubicBezTo>
                  <a:cubicBezTo>
                    <a:pt x="164" y="154"/>
                    <a:pt x="156" y="150"/>
                    <a:pt x="163" y="150"/>
                  </a:cubicBezTo>
                  <a:cubicBezTo>
                    <a:pt x="169" y="148"/>
                    <a:pt x="172" y="145"/>
                    <a:pt x="172" y="148"/>
                  </a:cubicBezTo>
                  <a:cubicBezTo>
                    <a:pt x="172" y="153"/>
                    <a:pt x="176" y="151"/>
                    <a:pt x="181" y="154"/>
                  </a:cubicBezTo>
                  <a:cubicBezTo>
                    <a:pt x="185" y="157"/>
                    <a:pt x="184" y="151"/>
                    <a:pt x="187" y="156"/>
                  </a:cubicBezTo>
                  <a:cubicBezTo>
                    <a:pt x="191" y="162"/>
                    <a:pt x="199" y="159"/>
                    <a:pt x="204" y="159"/>
                  </a:cubicBezTo>
                  <a:cubicBezTo>
                    <a:pt x="210" y="159"/>
                    <a:pt x="219" y="167"/>
                    <a:pt x="223" y="164"/>
                  </a:cubicBezTo>
                  <a:cubicBezTo>
                    <a:pt x="230" y="160"/>
                    <a:pt x="230" y="164"/>
                    <a:pt x="227" y="165"/>
                  </a:cubicBezTo>
                  <a:cubicBezTo>
                    <a:pt x="223" y="167"/>
                    <a:pt x="233" y="170"/>
                    <a:pt x="237" y="173"/>
                  </a:cubicBezTo>
                  <a:cubicBezTo>
                    <a:pt x="242" y="174"/>
                    <a:pt x="242" y="178"/>
                    <a:pt x="248" y="181"/>
                  </a:cubicBezTo>
                  <a:cubicBezTo>
                    <a:pt x="252" y="184"/>
                    <a:pt x="257" y="182"/>
                    <a:pt x="254" y="179"/>
                  </a:cubicBezTo>
                  <a:cubicBezTo>
                    <a:pt x="251" y="176"/>
                    <a:pt x="251" y="173"/>
                    <a:pt x="255" y="176"/>
                  </a:cubicBezTo>
                  <a:cubicBezTo>
                    <a:pt x="258" y="181"/>
                    <a:pt x="265" y="185"/>
                    <a:pt x="263" y="181"/>
                  </a:cubicBezTo>
                  <a:cubicBezTo>
                    <a:pt x="263" y="176"/>
                    <a:pt x="262" y="173"/>
                    <a:pt x="265" y="179"/>
                  </a:cubicBezTo>
                  <a:cubicBezTo>
                    <a:pt x="268" y="184"/>
                    <a:pt x="271" y="179"/>
                    <a:pt x="272" y="184"/>
                  </a:cubicBezTo>
                  <a:cubicBezTo>
                    <a:pt x="275" y="190"/>
                    <a:pt x="274" y="190"/>
                    <a:pt x="277" y="192"/>
                  </a:cubicBezTo>
                  <a:cubicBezTo>
                    <a:pt x="278" y="193"/>
                    <a:pt x="274" y="196"/>
                    <a:pt x="278" y="198"/>
                  </a:cubicBezTo>
                  <a:cubicBezTo>
                    <a:pt x="283" y="199"/>
                    <a:pt x="280" y="199"/>
                    <a:pt x="284" y="204"/>
                  </a:cubicBezTo>
                  <a:cubicBezTo>
                    <a:pt x="290" y="210"/>
                    <a:pt x="293" y="209"/>
                    <a:pt x="290" y="210"/>
                  </a:cubicBezTo>
                  <a:cubicBezTo>
                    <a:pt x="287" y="210"/>
                    <a:pt x="289" y="212"/>
                    <a:pt x="286" y="215"/>
                  </a:cubicBezTo>
                  <a:cubicBezTo>
                    <a:pt x="284" y="216"/>
                    <a:pt x="287" y="220"/>
                    <a:pt x="289" y="215"/>
                  </a:cubicBezTo>
                  <a:cubicBezTo>
                    <a:pt x="290" y="212"/>
                    <a:pt x="293" y="209"/>
                    <a:pt x="295" y="213"/>
                  </a:cubicBezTo>
                  <a:cubicBezTo>
                    <a:pt x="298" y="218"/>
                    <a:pt x="295" y="221"/>
                    <a:pt x="295" y="223"/>
                  </a:cubicBezTo>
                  <a:cubicBezTo>
                    <a:pt x="297" y="226"/>
                    <a:pt x="297" y="229"/>
                    <a:pt x="300" y="226"/>
                  </a:cubicBezTo>
                  <a:cubicBezTo>
                    <a:pt x="301" y="223"/>
                    <a:pt x="304" y="223"/>
                    <a:pt x="303" y="218"/>
                  </a:cubicBezTo>
                  <a:cubicBezTo>
                    <a:pt x="301" y="213"/>
                    <a:pt x="303" y="213"/>
                    <a:pt x="304" y="212"/>
                  </a:cubicBezTo>
                  <a:cubicBezTo>
                    <a:pt x="304" y="212"/>
                    <a:pt x="304" y="210"/>
                    <a:pt x="303" y="210"/>
                  </a:cubicBezTo>
                  <a:cubicBezTo>
                    <a:pt x="300" y="210"/>
                    <a:pt x="303" y="209"/>
                    <a:pt x="298" y="207"/>
                  </a:cubicBezTo>
                  <a:cubicBezTo>
                    <a:pt x="292" y="206"/>
                    <a:pt x="293" y="202"/>
                    <a:pt x="290" y="204"/>
                  </a:cubicBezTo>
                  <a:cubicBezTo>
                    <a:pt x="287" y="204"/>
                    <a:pt x="290" y="201"/>
                    <a:pt x="289" y="201"/>
                  </a:cubicBezTo>
                  <a:cubicBezTo>
                    <a:pt x="286" y="201"/>
                    <a:pt x="289" y="198"/>
                    <a:pt x="287" y="198"/>
                  </a:cubicBezTo>
                  <a:cubicBezTo>
                    <a:pt x="284" y="198"/>
                    <a:pt x="287" y="198"/>
                    <a:pt x="286" y="195"/>
                  </a:cubicBezTo>
                  <a:cubicBezTo>
                    <a:pt x="284" y="193"/>
                    <a:pt x="278" y="182"/>
                    <a:pt x="275" y="179"/>
                  </a:cubicBezTo>
                  <a:cubicBezTo>
                    <a:pt x="274" y="174"/>
                    <a:pt x="271" y="178"/>
                    <a:pt x="269" y="173"/>
                  </a:cubicBezTo>
                  <a:cubicBezTo>
                    <a:pt x="268" y="170"/>
                    <a:pt x="266" y="171"/>
                    <a:pt x="265" y="168"/>
                  </a:cubicBezTo>
                  <a:cubicBezTo>
                    <a:pt x="263" y="167"/>
                    <a:pt x="266" y="168"/>
                    <a:pt x="263" y="165"/>
                  </a:cubicBezTo>
                  <a:cubicBezTo>
                    <a:pt x="262" y="162"/>
                    <a:pt x="262" y="162"/>
                    <a:pt x="255" y="165"/>
                  </a:cubicBezTo>
                  <a:cubicBezTo>
                    <a:pt x="252" y="165"/>
                    <a:pt x="257" y="167"/>
                    <a:pt x="254" y="167"/>
                  </a:cubicBezTo>
                  <a:cubicBezTo>
                    <a:pt x="251" y="168"/>
                    <a:pt x="255" y="170"/>
                    <a:pt x="251" y="171"/>
                  </a:cubicBezTo>
                  <a:cubicBezTo>
                    <a:pt x="246" y="171"/>
                    <a:pt x="246" y="174"/>
                    <a:pt x="245" y="173"/>
                  </a:cubicBezTo>
                  <a:cubicBezTo>
                    <a:pt x="243" y="173"/>
                    <a:pt x="246" y="171"/>
                    <a:pt x="240" y="167"/>
                  </a:cubicBezTo>
                  <a:cubicBezTo>
                    <a:pt x="233" y="164"/>
                    <a:pt x="237" y="162"/>
                    <a:pt x="233" y="160"/>
                  </a:cubicBezTo>
                  <a:cubicBezTo>
                    <a:pt x="230" y="159"/>
                    <a:pt x="231" y="159"/>
                    <a:pt x="233" y="157"/>
                  </a:cubicBezTo>
                  <a:cubicBezTo>
                    <a:pt x="233" y="154"/>
                    <a:pt x="228" y="156"/>
                    <a:pt x="227" y="157"/>
                  </a:cubicBezTo>
                  <a:cubicBezTo>
                    <a:pt x="225" y="157"/>
                    <a:pt x="225" y="157"/>
                    <a:pt x="222" y="156"/>
                  </a:cubicBezTo>
                  <a:cubicBezTo>
                    <a:pt x="220" y="154"/>
                    <a:pt x="223" y="159"/>
                    <a:pt x="217" y="156"/>
                  </a:cubicBezTo>
                  <a:cubicBezTo>
                    <a:pt x="217" y="28"/>
                    <a:pt x="217" y="28"/>
                    <a:pt x="217" y="28"/>
                  </a:cubicBezTo>
                  <a:cubicBezTo>
                    <a:pt x="208" y="28"/>
                    <a:pt x="208" y="22"/>
                    <a:pt x="199" y="22"/>
                  </a:cubicBezTo>
                  <a:close/>
                  <a:moveTo>
                    <a:pt x="734" y="349"/>
                  </a:moveTo>
                  <a:cubicBezTo>
                    <a:pt x="734" y="350"/>
                    <a:pt x="732" y="352"/>
                    <a:pt x="730" y="352"/>
                  </a:cubicBezTo>
                  <a:cubicBezTo>
                    <a:pt x="729" y="352"/>
                    <a:pt x="729" y="353"/>
                    <a:pt x="730" y="355"/>
                  </a:cubicBezTo>
                  <a:cubicBezTo>
                    <a:pt x="732" y="355"/>
                    <a:pt x="730" y="355"/>
                    <a:pt x="730" y="358"/>
                  </a:cubicBezTo>
                  <a:cubicBezTo>
                    <a:pt x="730" y="360"/>
                    <a:pt x="729" y="360"/>
                    <a:pt x="727" y="361"/>
                  </a:cubicBezTo>
                  <a:cubicBezTo>
                    <a:pt x="726" y="363"/>
                    <a:pt x="721" y="363"/>
                    <a:pt x="718" y="363"/>
                  </a:cubicBezTo>
                  <a:cubicBezTo>
                    <a:pt x="717" y="361"/>
                    <a:pt x="711" y="361"/>
                    <a:pt x="711" y="363"/>
                  </a:cubicBezTo>
                  <a:cubicBezTo>
                    <a:pt x="709" y="363"/>
                    <a:pt x="706" y="364"/>
                    <a:pt x="706" y="364"/>
                  </a:cubicBezTo>
                  <a:cubicBezTo>
                    <a:pt x="709" y="366"/>
                    <a:pt x="709" y="366"/>
                    <a:pt x="709" y="366"/>
                  </a:cubicBezTo>
                  <a:cubicBezTo>
                    <a:pt x="711" y="366"/>
                    <a:pt x="709" y="369"/>
                    <a:pt x="709" y="369"/>
                  </a:cubicBezTo>
                  <a:cubicBezTo>
                    <a:pt x="708" y="370"/>
                    <a:pt x="703" y="375"/>
                    <a:pt x="700" y="375"/>
                  </a:cubicBezTo>
                  <a:cubicBezTo>
                    <a:pt x="699" y="375"/>
                    <a:pt x="695" y="378"/>
                    <a:pt x="689" y="381"/>
                  </a:cubicBezTo>
                  <a:cubicBezTo>
                    <a:pt x="683" y="384"/>
                    <a:pt x="677" y="384"/>
                    <a:pt x="677" y="383"/>
                  </a:cubicBezTo>
                  <a:cubicBezTo>
                    <a:pt x="676" y="383"/>
                    <a:pt x="679" y="383"/>
                    <a:pt x="679" y="381"/>
                  </a:cubicBezTo>
                  <a:cubicBezTo>
                    <a:pt x="677" y="381"/>
                    <a:pt x="673" y="381"/>
                    <a:pt x="673" y="380"/>
                  </a:cubicBezTo>
                  <a:cubicBezTo>
                    <a:pt x="673" y="378"/>
                    <a:pt x="674" y="378"/>
                    <a:pt x="674" y="375"/>
                  </a:cubicBezTo>
                  <a:cubicBezTo>
                    <a:pt x="676" y="372"/>
                    <a:pt x="677" y="374"/>
                    <a:pt x="677" y="370"/>
                  </a:cubicBezTo>
                  <a:cubicBezTo>
                    <a:pt x="679" y="369"/>
                    <a:pt x="679" y="369"/>
                    <a:pt x="680" y="370"/>
                  </a:cubicBezTo>
                  <a:cubicBezTo>
                    <a:pt x="680" y="369"/>
                    <a:pt x="680" y="369"/>
                    <a:pt x="680" y="369"/>
                  </a:cubicBezTo>
                  <a:cubicBezTo>
                    <a:pt x="680" y="367"/>
                    <a:pt x="682" y="367"/>
                    <a:pt x="682" y="366"/>
                  </a:cubicBezTo>
                  <a:cubicBezTo>
                    <a:pt x="680" y="363"/>
                    <a:pt x="680" y="353"/>
                    <a:pt x="676" y="355"/>
                  </a:cubicBezTo>
                  <a:cubicBezTo>
                    <a:pt x="673" y="355"/>
                    <a:pt x="673" y="358"/>
                    <a:pt x="671" y="360"/>
                  </a:cubicBezTo>
                  <a:cubicBezTo>
                    <a:pt x="670" y="360"/>
                    <a:pt x="668" y="355"/>
                    <a:pt x="671" y="355"/>
                  </a:cubicBezTo>
                  <a:cubicBezTo>
                    <a:pt x="673" y="353"/>
                    <a:pt x="674" y="352"/>
                    <a:pt x="674" y="349"/>
                  </a:cubicBezTo>
                  <a:cubicBezTo>
                    <a:pt x="674" y="344"/>
                    <a:pt x="671" y="342"/>
                    <a:pt x="674" y="342"/>
                  </a:cubicBezTo>
                  <a:cubicBezTo>
                    <a:pt x="676" y="342"/>
                    <a:pt x="673" y="339"/>
                    <a:pt x="670" y="338"/>
                  </a:cubicBezTo>
                  <a:cubicBezTo>
                    <a:pt x="667" y="338"/>
                    <a:pt x="668" y="336"/>
                    <a:pt x="667" y="336"/>
                  </a:cubicBezTo>
                  <a:cubicBezTo>
                    <a:pt x="663" y="336"/>
                    <a:pt x="663" y="333"/>
                    <a:pt x="660" y="335"/>
                  </a:cubicBezTo>
                  <a:cubicBezTo>
                    <a:pt x="657" y="338"/>
                    <a:pt x="663" y="338"/>
                    <a:pt x="659" y="339"/>
                  </a:cubicBezTo>
                  <a:cubicBezTo>
                    <a:pt x="656" y="339"/>
                    <a:pt x="657" y="345"/>
                    <a:pt x="656" y="345"/>
                  </a:cubicBezTo>
                  <a:cubicBezTo>
                    <a:pt x="654" y="345"/>
                    <a:pt x="657" y="338"/>
                    <a:pt x="653" y="344"/>
                  </a:cubicBezTo>
                  <a:cubicBezTo>
                    <a:pt x="651" y="347"/>
                    <a:pt x="650" y="344"/>
                    <a:pt x="651" y="349"/>
                  </a:cubicBezTo>
                  <a:cubicBezTo>
                    <a:pt x="651" y="352"/>
                    <a:pt x="648" y="353"/>
                    <a:pt x="650" y="355"/>
                  </a:cubicBezTo>
                  <a:cubicBezTo>
                    <a:pt x="650" y="358"/>
                    <a:pt x="648" y="356"/>
                    <a:pt x="650" y="361"/>
                  </a:cubicBezTo>
                  <a:cubicBezTo>
                    <a:pt x="651" y="367"/>
                    <a:pt x="651" y="372"/>
                    <a:pt x="648" y="377"/>
                  </a:cubicBezTo>
                  <a:cubicBezTo>
                    <a:pt x="645" y="381"/>
                    <a:pt x="642" y="383"/>
                    <a:pt x="639" y="378"/>
                  </a:cubicBezTo>
                  <a:cubicBezTo>
                    <a:pt x="636" y="374"/>
                    <a:pt x="639" y="370"/>
                    <a:pt x="638" y="366"/>
                  </a:cubicBezTo>
                  <a:cubicBezTo>
                    <a:pt x="638" y="361"/>
                    <a:pt x="639" y="363"/>
                    <a:pt x="639" y="356"/>
                  </a:cubicBezTo>
                  <a:cubicBezTo>
                    <a:pt x="639" y="352"/>
                    <a:pt x="642" y="355"/>
                    <a:pt x="641" y="352"/>
                  </a:cubicBezTo>
                  <a:cubicBezTo>
                    <a:pt x="639" y="350"/>
                    <a:pt x="644" y="345"/>
                    <a:pt x="641" y="345"/>
                  </a:cubicBezTo>
                  <a:cubicBezTo>
                    <a:pt x="639" y="344"/>
                    <a:pt x="641" y="345"/>
                    <a:pt x="638" y="349"/>
                  </a:cubicBezTo>
                  <a:cubicBezTo>
                    <a:pt x="636" y="350"/>
                    <a:pt x="638" y="344"/>
                    <a:pt x="639" y="344"/>
                  </a:cubicBezTo>
                  <a:cubicBezTo>
                    <a:pt x="641" y="342"/>
                    <a:pt x="639" y="342"/>
                    <a:pt x="641" y="341"/>
                  </a:cubicBezTo>
                  <a:cubicBezTo>
                    <a:pt x="642" y="338"/>
                    <a:pt x="645" y="331"/>
                    <a:pt x="645" y="333"/>
                  </a:cubicBezTo>
                  <a:cubicBezTo>
                    <a:pt x="645" y="336"/>
                    <a:pt x="648" y="331"/>
                    <a:pt x="648" y="335"/>
                  </a:cubicBezTo>
                  <a:cubicBezTo>
                    <a:pt x="647" y="338"/>
                    <a:pt x="650" y="331"/>
                    <a:pt x="651" y="331"/>
                  </a:cubicBezTo>
                  <a:cubicBezTo>
                    <a:pt x="657" y="333"/>
                    <a:pt x="654" y="328"/>
                    <a:pt x="660" y="331"/>
                  </a:cubicBezTo>
                  <a:cubicBezTo>
                    <a:pt x="665" y="335"/>
                    <a:pt x="662" y="330"/>
                    <a:pt x="663" y="331"/>
                  </a:cubicBezTo>
                  <a:cubicBezTo>
                    <a:pt x="667" y="331"/>
                    <a:pt x="670" y="333"/>
                    <a:pt x="670" y="330"/>
                  </a:cubicBezTo>
                  <a:cubicBezTo>
                    <a:pt x="668" y="328"/>
                    <a:pt x="667" y="330"/>
                    <a:pt x="667" y="327"/>
                  </a:cubicBezTo>
                  <a:cubicBezTo>
                    <a:pt x="667" y="325"/>
                    <a:pt x="665" y="327"/>
                    <a:pt x="662" y="325"/>
                  </a:cubicBezTo>
                  <a:cubicBezTo>
                    <a:pt x="659" y="325"/>
                    <a:pt x="662" y="322"/>
                    <a:pt x="660" y="322"/>
                  </a:cubicBezTo>
                  <a:cubicBezTo>
                    <a:pt x="657" y="324"/>
                    <a:pt x="651" y="324"/>
                    <a:pt x="650" y="325"/>
                  </a:cubicBezTo>
                  <a:cubicBezTo>
                    <a:pt x="647" y="327"/>
                    <a:pt x="647" y="325"/>
                    <a:pt x="644" y="325"/>
                  </a:cubicBezTo>
                  <a:cubicBezTo>
                    <a:pt x="641" y="325"/>
                    <a:pt x="641" y="322"/>
                    <a:pt x="638" y="321"/>
                  </a:cubicBezTo>
                  <a:cubicBezTo>
                    <a:pt x="635" y="319"/>
                    <a:pt x="633" y="324"/>
                    <a:pt x="633" y="321"/>
                  </a:cubicBezTo>
                  <a:cubicBezTo>
                    <a:pt x="633" y="317"/>
                    <a:pt x="632" y="317"/>
                    <a:pt x="628" y="321"/>
                  </a:cubicBezTo>
                  <a:cubicBezTo>
                    <a:pt x="625" y="324"/>
                    <a:pt x="625" y="321"/>
                    <a:pt x="621" y="324"/>
                  </a:cubicBezTo>
                  <a:cubicBezTo>
                    <a:pt x="618" y="327"/>
                    <a:pt x="618" y="324"/>
                    <a:pt x="615" y="325"/>
                  </a:cubicBezTo>
                  <a:cubicBezTo>
                    <a:pt x="612" y="325"/>
                    <a:pt x="616" y="321"/>
                    <a:pt x="615" y="321"/>
                  </a:cubicBezTo>
                  <a:cubicBezTo>
                    <a:pt x="612" y="321"/>
                    <a:pt x="609" y="324"/>
                    <a:pt x="606" y="324"/>
                  </a:cubicBezTo>
                  <a:cubicBezTo>
                    <a:pt x="603" y="322"/>
                    <a:pt x="607" y="321"/>
                    <a:pt x="610" y="316"/>
                  </a:cubicBezTo>
                  <a:cubicBezTo>
                    <a:pt x="615" y="311"/>
                    <a:pt x="616" y="311"/>
                    <a:pt x="624" y="308"/>
                  </a:cubicBezTo>
                  <a:cubicBezTo>
                    <a:pt x="619" y="308"/>
                    <a:pt x="622" y="307"/>
                    <a:pt x="618" y="307"/>
                  </a:cubicBezTo>
                  <a:cubicBezTo>
                    <a:pt x="613" y="308"/>
                    <a:pt x="616" y="305"/>
                    <a:pt x="610" y="307"/>
                  </a:cubicBezTo>
                  <a:cubicBezTo>
                    <a:pt x="607" y="310"/>
                    <a:pt x="606" y="304"/>
                    <a:pt x="603" y="305"/>
                  </a:cubicBezTo>
                  <a:cubicBezTo>
                    <a:pt x="601" y="307"/>
                    <a:pt x="604" y="304"/>
                    <a:pt x="598" y="302"/>
                  </a:cubicBezTo>
                  <a:cubicBezTo>
                    <a:pt x="592" y="299"/>
                    <a:pt x="592" y="304"/>
                    <a:pt x="590" y="302"/>
                  </a:cubicBezTo>
                  <a:cubicBezTo>
                    <a:pt x="589" y="299"/>
                    <a:pt x="584" y="302"/>
                    <a:pt x="584" y="297"/>
                  </a:cubicBezTo>
                  <a:cubicBezTo>
                    <a:pt x="583" y="294"/>
                    <a:pt x="583" y="293"/>
                    <a:pt x="581" y="293"/>
                  </a:cubicBezTo>
                  <a:cubicBezTo>
                    <a:pt x="580" y="291"/>
                    <a:pt x="581" y="297"/>
                    <a:pt x="580" y="297"/>
                  </a:cubicBezTo>
                  <a:cubicBezTo>
                    <a:pt x="360" y="297"/>
                    <a:pt x="360" y="297"/>
                    <a:pt x="360" y="297"/>
                  </a:cubicBezTo>
                  <a:cubicBezTo>
                    <a:pt x="360" y="300"/>
                    <a:pt x="364" y="299"/>
                    <a:pt x="364" y="302"/>
                  </a:cubicBezTo>
                  <a:cubicBezTo>
                    <a:pt x="364" y="304"/>
                    <a:pt x="360" y="302"/>
                    <a:pt x="362" y="305"/>
                  </a:cubicBezTo>
                  <a:cubicBezTo>
                    <a:pt x="365" y="308"/>
                    <a:pt x="365" y="308"/>
                    <a:pt x="365" y="314"/>
                  </a:cubicBezTo>
                  <a:cubicBezTo>
                    <a:pt x="364" y="321"/>
                    <a:pt x="364" y="313"/>
                    <a:pt x="362" y="308"/>
                  </a:cubicBezTo>
                  <a:cubicBezTo>
                    <a:pt x="360" y="305"/>
                    <a:pt x="353" y="307"/>
                    <a:pt x="348" y="305"/>
                  </a:cubicBezTo>
                  <a:cubicBezTo>
                    <a:pt x="345" y="302"/>
                    <a:pt x="345" y="307"/>
                    <a:pt x="348" y="310"/>
                  </a:cubicBezTo>
                  <a:cubicBezTo>
                    <a:pt x="350" y="314"/>
                    <a:pt x="351" y="325"/>
                    <a:pt x="351" y="333"/>
                  </a:cubicBezTo>
                  <a:cubicBezTo>
                    <a:pt x="351" y="341"/>
                    <a:pt x="351" y="356"/>
                    <a:pt x="348" y="364"/>
                  </a:cubicBezTo>
                  <a:cubicBezTo>
                    <a:pt x="345" y="370"/>
                    <a:pt x="353" y="381"/>
                    <a:pt x="350" y="389"/>
                  </a:cubicBezTo>
                  <a:cubicBezTo>
                    <a:pt x="347" y="398"/>
                    <a:pt x="353" y="397"/>
                    <a:pt x="353" y="406"/>
                  </a:cubicBezTo>
                  <a:cubicBezTo>
                    <a:pt x="354" y="415"/>
                    <a:pt x="359" y="414"/>
                    <a:pt x="359" y="419"/>
                  </a:cubicBezTo>
                  <a:cubicBezTo>
                    <a:pt x="360" y="423"/>
                    <a:pt x="364" y="420"/>
                    <a:pt x="364" y="426"/>
                  </a:cubicBezTo>
                  <a:cubicBezTo>
                    <a:pt x="365" y="434"/>
                    <a:pt x="370" y="431"/>
                    <a:pt x="368" y="436"/>
                  </a:cubicBezTo>
                  <a:cubicBezTo>
                    <a:pt x="367" y="439"/>
                    <a:pt x="370" y="440"/>
                    <a:pt x="374" y="448"/>
                  </a:cubicBezTo>
                  <a:cubicBezTo>
                    <a:pt x="380" y="454"/>
                    <a:pt x="377" y="458"/>
                    <a:pt x="379" y="459"/>
                  </a:cubicBezTo>
                  <a:cubicBezTo>
                    <a:pt x="382" y="461"/>
                    <a:pt x="386" y="459"/>
                    <a:pt x="392" y="465"/>
                  </a:cubicBezTo>
                  <a:cubicBezTo>
                    <a:pt x="397" y="470"/>
                    <a:pt x="397" y="465"/>
                    <a:pt x="402" y="470"/>
                  </a:cubicBezTo>
                  <a:cubicBezTo>
                    <a:pt x="406" y="475"/>
                    <a:pt x="405" y="476"/>
                    <a:pt x="406" y="481"/>
                  </a:cubicBezTo>
                  <a:cubicBezTo>
                    <a:pt x="411" y="479"/>
                    <a:pt x="421" y="479"/>
                    <a:pt x="424" y="478"/>
                  </a:cubicBezTo>
                  <a:cubicBezTo>
                    <a:pt x="424" y="481"/>
                    <a:pt x="424" y="481"/>
                    <a:pt x="424" y="481"/>
                  </a:cubicBezTo>
                  <a:cubicBezTo>
                    <a:pt x="429" y="482"/>
                    <a:pt x="452" y="492"/>
                    <a:pt x="455" y="493"/>
                  </a:cubicBezTo>
                  <a:cubicBezTo>
                    <a:pt x="478" y="493"/>
                    <a:pt x="478" y="493"/>
                    <a:pt x="478" y="493"/>
                  </a:cubicBezTo>
                  <a:cubicBezTo>
                    <a:pt x="478" y="489"/>
                    <a:pt x="478" y="489"/>
                    <a:pt x="478" y="489"/>
                  </a:cubicBezTo>
                  <a:cubicBezTo>
                    <a:pt x="490" y="489"/>
                    <a:pt x="490" y="489"/>
                    <a:pt x="490" y="489"/>
                  </a:cubicBezTo>
                  <a:cubicBezTo>
                    <a:pt x="490" y="489"/>
                    <a:pt x="499" y="498"/>
                    <a:pt x="502" y="501"/>
                  </a:cubicBezTo>
                  <a:cubicBezTo>
                    <a:pt x="507" y="504"/>
                    <a:pt x="505" y="512"/>
                    <a:pt x="513" y="517"/>
                  </a:cubicBezTo>
                  <a:cubicBezTo>
                    <a:pt x="522" y="520"/>
                    <a:pt x="516" y="506"/>
                    <a:pt x="526" y="507"/>
                  </a:cubicBezTo>
                  <a:cubicBezTo>
                    <a:pt x="536" y="509"/>
                    <a:pt x="537" y="521"/>
                    <a:pt x="543" y="529"/>
                  </a:cubicBezTo>
                  <a:cubicBezTo>
                    <a:pt x="549" y="537"/>
                    <a:pt x="545" y="546"/>
                    <a:pt x="558" y="548"/>
                  </a:cubicBezTo>
                  <a:cubicBezTo>
                    <a:pt x="560" y="548"/>
                    <a:pt x="563" y="551"/>
                    <a:pt x="563" y="549"/>
                  </a:cubicBezTo>
                  <a:cubicBezTo>
                    <a:pt x="563" y="549"/>
                    <a:pt x="563" y="549"/>
                    <a:pt x="565" y="549"/>
                  </a:cubicBezTo>
                  <a:cubicBezTo>
                    <a:pt x="565" y="545"/>
                    <a:pt x="561" y="538"/>
                    <a:pt x="563" y="535"/>
                  </a:cubicBezTo>
                  <a:cubicBezTo>
                    <a:pt x="563" y="532"/>
                    <a:pt x="565" y="531"/>
                    <a:pt x="566" y="529"/>
                  </a:cubicBezTo>
                  <a:cubicBezTo>
                    <a:pt x="568" y="526"/>
                    <a:pt x="572" y="524"/>
                    <a:pt x="571" y="523"/>
                  </a:cubicBezTo>
                  <a:cubicBezTo>
                    <a:pt x="569" y="523"/>
                    <a:pt x="568" y="521"/>
                    <a:pt x="569" y="521"/>
                  </a:cubicBezTo>
                  <a:cubicBezTo>
                    <a:pt x="571" y="523"/>
                    <a:pt x="571" y="520"/>
                    <a:pt x="572" y="521"/>
                  </a:cubicBezTo>
                  <a:cubicBezTo>
                    <a:pt x="574" y="523"/>
                    <a:pt x="578" y="520"/>
                    <a:pt x="580" y="517"/>
                  </a:cubicBezTo>
                  <a:cubicBezTo>
                    <a:pt x="583" y="515"/>
                    <a:pt x="583" y="515"/>
                    <a:pt x="586" y="512"/>
                  </a:cubicBezTo>
                  <a:cubicBezTo>
                    <a:pt x="589" y="510"/>
                    <a:pt x="589" y="510"/>
                    <a:pt x="593" y="509"/>
                  </a:cubicBezTo>
                  <a:cubicBezTo>
                    <a:pt x="600" y="509"/>
                    <a:pt x="600" y="512"/>
                    <a:pt x="603" y="512"/>
                  </a:cubicBezTo>
                  <a:cubicBezTo>
                    <a:pt x="606" y="510"/>
                    <a:pt x="606" y="513"/>
                    <a:pt x="607" y="512"/>
                  </a:cubicBezTo>
                  <a:cubicBezTo>
                    <a:pt x="609" y="510"/>
                    <a:pt x="603" y="510"/>
                    <a:pt x="606" y="509"/>
                  </a:cubicBezTo>
                  <a:cubicBezTo>
                    <a:pt x="607" y="509"/>
                    <a:pt x="609" y="510"/>
                    <a:pt x="609" y="512"/>
                  </a:cubicBezTo>
                  <a:cubicBezTo>
                    <a:pt x="610" y="513"/>
                    <a:pt x="613" y="512"/>
                    <a:pt x="612" y="513"/>
                  </a:cubicBezTo>
                  <a:cubicBezTo>
                    <a:pt x="610" y="515"/>
                    <a:pt x="616" y="517"/>
                    <a:pt x="616" y="517"/>
                  </a:cubicBezTo>
                  <a:cubicBezTo>
                    <a:pt x="616" y="515"/>
                    <a:pt x="618" y="513"/>
                    <a:pt x="619" y="517"/>
                  </a:cubicBezTo>
                  <a:cubicBezTo>
                    <a:pt x="619" y="518"/>
                    <a:pt x="622" y="515"/>
                    <a:pt x="621" y="513"/>
                  </a:cubicBezTo>
                  <a:cubicBezTo>
                    <a:pt x="619" y="512"/>
                    <a:pt x="622" y="512"/>
                    <a:pt x="624" y="515"/>
                  </a:cubicBezTo>
                  <a:cubicBezTo>
                    <a:pt x="627" y="517"/>
                    <a:pt x="625" y="520"/>
                    <a:pt x="627" y="517"/>
                  </a:cubicBezTo>
                  <a:cubicBezTo>
                    <a:pt x="630" y="515"/>
                    <a:pt x="628" y="515"/>
                    <a:pt x="625" y="512"/>
                  </a:cubicBezTo>
                  <a:cubicBezTo>
                    <a:pt x="622" y="510"/>
                    <a:pt x="628" y="510"/>
                    <a:pt x="627" y="507"/>
                  </a:cubicBezTo>
                  <a:cubicBezTo>
                    <a:pt x="625" y="506"/>
                    <a:pt x="625" y="509"/>
                    <a:pt x="624" y="509"/>
                  </a:cubicBezTo>
                  <a:cubicBezTo>
                    <a:pt x="622" y="507"/>
                    <a:pt x="625" y="507"/>
                    <a:pt x="622" y="506"/>
                  </a:cubicBezTo>
                  <a:cubicBezTo>
                    <a:pt x="621" y="506"/>
                    <a:pt x="622" y="507"/>
                    <a:pt x="619" y="507"/>
                  </a:cubicBezTo>
                  <a:cubicBezTo>
                    <a:pt x="616" y="506"/>
                    <a:pt x="619" y="501"/>
                    <a:pt x="622" y="504"/>
                  </a:cubicBezTo>
                  <a:cubicBezTo>
                    <a:pt x="625" y="506"/>
                    <a:pt x="625" y="506"/>
                    <a:pt x="628" y="504"/>
                  </a:cubicBezTo>
                  <a:cubicBezTo>
                    <a:pt x="630" y="501"/>
                    <a:pt x="636" y="504"/>
                    <a:pt x="636" y="503"/>
                  </a:cubicBezTo>
                  <a:cubicBezTo>
                    <a:pt x="638" y="501"/>
                    <a:pt x="636" y="498"/>
                    <a:pt x="639" y="503"/>
                  </a:cubicBezTo>
                  <a:cubicBezTo>
                    <a:pt x="639" y="504"/>
                    <a:pt x="635" y="506"/>
                    <a:pt x="639" y="504"/>
                  </a:cubicBezTo>
                  <a:cubicBezTo>
                    <a:pt x="644" y="504"/>
                    <a:pt x="648" y="503"/>
                    <a:pt x="651" y="504"/>
                  </a:cubicBezTo>
                  <a:cubicBezTo>
                    <a:pt x="654" y="504"/>
                    <a:pt x="656" y="504"/>
                    <a:pt x="656" y="506"/>
                  </a:cubicBezTo>
                  <a:cubicBezTo>
                    <a:pt x="656" y="507"/>
                    <a:pt x="657" y="506"/>
                    <a:pt x="657" y="509"/>
                  </a:cubicBezTo>
                  <a:cubicBezTo>
                    <a:pt x="657" y="512"/>
                    <a:pt x="663" y="509"/>
                    <a:pt x="665" y="509"/>
                  </a:cubicBezTo>
                  <a:cubicBezTo>
                    <a:pt x="667" y="509"/>
                    <a:pt x="665" y="506"/>
                    <a:pt x="668" y="506"/>
                  </a:cubicBezTo>
                  <a:cubicBezTo>
                    <a:pt x="671" y="506"/>
                    <a:pt x="676" y="515"/>
                    <a:pt x="677" y="515"/>
                  </a:cubicBezTo>
                  <a:cubicBezTo>
                    <a:pt x="679" y="515"/>
                    <a:pt x="680" y="521"/>
                    <a:pt x="679" y="524"/>
                  </a:cubicBezTo>
                  <a:cubicBezTo>
                    <a:pt x="677" y="529"/>
                    <a:pt x="679" y="532"/>
                    <a:pt x="680" y="531"/>
                  </a:cubicBezTo>
                  <a:cubicBezTo>
                    <a:pt x="680" y="529"/>
                    <a:pt x="683" y="529"/>
                    <a:pt x="680" y="532"/>
                  </a:cubicBezTo>
                  <a:cubicBezTo>
                    <a:pt x="679" y="534"/>
                    <a:pt x="680" y="538"/>
                    <a:pt x="682" y="540"/>
                  </a:cubicBezTo>
                  <a:cubicBezTo>
                    <a:pt x="685" y="541"/>
                    <a:pt x="683" y="538"/>
                    <a:pt x="685" y="541"/>
                  </a:cubicBezTo>
                  <a:cubicBezTo>
                    <a:pt x="685" y="545"/>
                    <a:pt x="686" y="543"/>
                    <a:pt x="686" y="546"/>
                  </a:cubicBezTo>
                  <a:cubicBezTo>
                    <a:pt x="688" y="551"/>
                    <a:pt x="689" y="548"/>
                    <a:pt x="691" y="552"/>
                  </a:cubicBezTo>
                  <a:cubicBezTo>
                    <a:pt x="691" y="557"/>
                    <a:pt x="692" y="554"/>
                    <a:pt x="692" y="555"/>
                  </a:cubicBezTo>
                  <a:cubicBezTo>
                    <a:pt x="691" y="557"/>
                    <a:pt x="692" y="559"/>
                    <a:pt x="694" y="557"/>
                  </a:cubicBezTo>
                  <a:cubicBezTo>
                    <a:pt x="697" y="555"/>
                    <a:pt x="695" y="560"/>
                    <a:pt x="697" y="557"/>
                  </a:cubicBezTo>
                  <a:cubicBezTo>
                    <a:pt x="700" y="554"/>
                    <a:pt x="697" y="554"/>
                    <a:pt x="699" y="552"/>
                  </a:cubicBezTo>
                  <a:cubicBezTo>
                    <a:pt x="700" y="549"/>
                    <a:pt x="700" y="546"/>
                    <a:pt x="700" y="543"/>
                  </a:cubicBezTo>
                  <a:cubicBezTo>
                    <a:pt x="702" y="538"/>
                    <a:pt x="695" y="529"/>
                    <a:pt x="697" y="524"/>
                  </a:cubicBezTo>
                  <a:cubicBezTo>
                    <a:pt x="697" y="521"/>
                    <a:pt x="691" y="517"/>
                    <a:pt x="689" y="504"/>
                  </a:cubicBezTo>
                  <a:cubicBezTo>
                    <a:pt x="688" y="492"/>
                    <a:pt x="694" y="485"/>
                    <a:pt x="695" y="482"/>
                  </a:cubicBezTo>
                  <a:cubicBezTo>
                    <a:pt x="699" y="481"/>
                    <a:pt x="695" y="481"/>
                    <a:pt x="699" y="481"/>
                  </a:cubicBezTo>
                  <a:cubicBezTo>
                    <a:pt x="702" y="481"/>
                    <a:pt x="703" y="476"/>
                    <a:pt x="705" y="476"/>
                  </a:cubicBezTo>
                  <a:cubicBezTo>
                    <a:pt x="708" y="475"/>
                    <a:pt x="706" y="470"/>
                    <a:pt x="711" y="467"/>
                  </a:cubicBezTo>
                  <a:cubicBezTo>
                    <a:pt x="715" y="464"/>
                    <a:pt x="717" y="467"/>
                    <a:pt x="718" y="464"/>
                  </a:cubicBezTo>
                  <a:cubicBezTo>
                    <a:pt x="718" y="461"/>
                    <a:pt x="723" y="458"/>
                    <a:pt x="726" y="458"/>
                  </a:cubicBezTo>
                  <a:cubicBezTo>
                    <a:pt x="730" y="456"/>
                    <a:pt x="730" y="454"/>
                    <a:pt x="730" y="453"/>
                  </a:cubicBezTo>
                  <a:cubicBezTo>
                    <a:pt x="729" y="453"/>
                    <a:pt x="727" y="456"/>
                    <a:pt x="726" y="454"/>
                  </a:cubicBezTo>
                  <a:cubicBezTo>
                    <a:pt x="724" y="453"/>
                    <a:pt x="726" y="454"/>
                    <a:pt x="727" y="453"/>
                  </a:cubicBezTo>
                  <a:cubicBezTo>
                    <a:pt x="729" y="450"/>
                    <a:pt x="723" y="448"/>
                    <a:pt x="727" y="450"/>
                  </a:cubicBezTo>
                  <a:cubicBezTo>
                    <a:pt x="730" y="450"/>
                    <a:pt x="730" y="451"/>
                    <a:pt x="732" y="450"/>
                  </a:cubicBezTo>
                  <a:cubicBezTo>
                    <a:pt x="734" y="447"/>
                    <a:pt x="734" y="450"/>
                    <a:pt x="734" y="447"/>
                  </a:cubicBezTo>
                  <a:cubicBezTo>
                    <a:pt x="735" y="443"/>
                    <a:pt x="734" y="443"/>
                    <a:pt x="734" y="443"/>
                  </a:cubicBezTo>
                  <a:cubicBezTo>
                    <a:pt x="732" y="445"/>
                    <a:pt x="734" y="443"/>
                    <a:pt x="729" y="443"/>
                  </a:cubicBezTo>
                  <a:cubicBezTo>
                    <a:pt x="726" y="445"/>
                    <a:pt x="726" y="443"/>
                    <a:pt x="726" y="442"/>
                  </a:cubicBezTo>
                  <a:cubicBezTo>
                    <a:pt x="726" y="440"/>
                    <a:pt x="727" y="445"/>
                    <a:pt x="730" y="442"/>
                  </a:cubicBezTo>
                  <a:cubicBezTo>
                    <a:pt x="734" y="439"/>
                    <a:pt x="735" y="445"/>
                    <a:pt x="737" y="445"/>
                  </a:cubicBezTo>
                  <a:cubicBezTo>
                    <a:pt x="737" y="445"/>
                    <a:pt x="735" y="443"/>
                    <a:pt x="734" y="434"/>
                  </a:cubicBezTo>
                  <a:cubicBezTo>
                    <a:pt x="732" y="431"/>
                    <a:pt x="730" y="433"/>
                    <a:pt x="729" y="434"/>
                  </a:cubicBezTo>
                  <a:cubicBezTo>
                    <a:pt x="727" y="434"/>
                    <a:pt x="732" y="431"/>
                    <a:pt x="729" y="429"/>
                  </a:cubicBezTo>
                  <a:cubicBezTo>
                    <a:pt x="727" y="428"/>
                    <a:pt x="730" y="431"/>
                    <a:pt x="730" y="426"/>
                  </a:cubicBezTo>
                  <a:cubicBezTo>
                    <a:pt x="729" y="422"/>
                    <a:pt x="732" y="423"/>
                    <a:pt x="729" y="422"/>
                  </a:cubicBezTo>
                  <a:cubicBezTo>
                    <a:pt x="726" y="419"/>
                    <a:pt x="724" y="417"/>
                    <a:pt x="727" y="420"/>
                  </a:cubicBezTo>
                  <a:cubicBezTo>
                    <a:pt x="730" y="422"/>
                    <a:pt x="729" y="420"/>
                    <a:pt x="729" y="417"/>
                  </a:cubicBezTo>
                  <a:cubicBezTo>
                    <a:pt x="727" y="414"/>
                    <a:pt x="727" y="412"/>
                    <a:pt x="729" y="411"/>
                  </a:cubicBezTo>
                  <a:cubicBezTo>
                    <a:pt x="729" y="408"/>
                    <a:pt x="729" y="408"/>
                    <a:pt x="730" y="406"/>
                  </a:cubicBezTo>
                  <a:cubicBezTo>
                    <a:pt x="732" y="405"/>
                    <a:pt x="730" y="406"/>
                    <a:pt x="730" y="408"/>
                  </a:cubicBezTo>
                  <a:cubicBezTo>
                    <a:pt x="729" y="409"/>
                    <a:pt x="729" y="411"/>
                    <a:pt x="730" y="412"/>
                  </a:cubicBezTo>
                  <a:cubicBezTo>
                    <a:pt x="730" y="414"/>
                    <a:pt x="729" y="414"/>
                    <a:pt x="730" y="415"/>
                  </a:cubicBezTo>
                  <a:cubicBezTo>
                    <a:pt x="730" y="417"/>
                    <a:pt x="729" y="417"/>
                    <a:pt x="730" y="419"/>
                  </a:cubicBezTo>
                  <a:cubicBezTo>
                    <a:pt x="732" y="420"/>
                    <a:pt x="732" y="417"/>
                    <a:pt x="734" y="419"/>
                  </a:cubicBezTo>
                  <a:cubicBezTo>
                    <a:pt x="734" y="422"/>
                    <a:pt x="732" y="422"/>
                    <a:pt x="734" y="422"/>
                  </a:cubicBezTo>
                  <a:cubicBezTo>
                    <a:pt x="735" y="423"/>
                    <a:pt x="730" y="429"/>
                    <a:pt x="732" y="431"/>
                  </a:cubicBezTo>
                  <a:cubicBezTo>
                    <a:pt x="734" y="431"/>
                    <a:pt x="735" y="423"/>
                    <a:pt x="738" y="420"/>
                  </a:cubicBezTo>
                  <a:cubicBezTo>
                    <a:pt x="741" y="415"/>
                    <a:pt x="740" y="412"/>
                    <a:pt x="738" y="412"/>
                  </a:cubicBezTo>
                  <a:cubicBezTo>
                    <a:pt x="737" y="412"/>
                    <a:pt x="737" y="409"/>
                    <a:pt x="735" y="406"/>
                  </a:cubicBezTo>
                  <a:cubicBezTo>
                    <a:pt x="735" y="403"/>
                    <a:pt x="735" y="401"/>
                    <a:pt x="738" y="400"/>
                  </a:cubicBezTo>
                  <a:cubicBezTo>
                    <a:pt x="741" y="398"/>
                    <a:pt x="734" y="401"/>
                    <a:pt x="737" y="406"/>
                  </a:cubicBezTo>
                  <a:cubicBezTo>
                    <a:pt x="740" y="411"/>
                    <a:pt x="741" y="406"/>
                    <a:pt x="741" y="409"/>
                  </a:cubicBezTo>
                  <a:cubicBezTo>
                    <a:pt x="740" y="414"/>
                    <a:pt x="743" y="409"/>
                    <a:pt x="746" y="405"/>
                  </a:cubicBezTo>
                  <a:cubicBezTo>
                    <a:pt x="747" y="400"/>
                    <a:pt x="750" y="395"/>
                    <a:pt x="747" y="395"/>
                  </a:cubicBezTo>
                  <a:cubicBezTo>
                    <a:pt x="746" y="395"/>
                    <a:pt x="746" y="394"/>
                    <a:pt x="747" y="391"/>
                  </a:cubicBezTo>
                  <a:cubicBezTo>
                    <a:pt x="750" y="389"/>
                    <a:pt x="755" y="386"/>
                    <a:pt x="758" y="386"/>
                  </a:cubicBezTo>
                  <a:cubicBezTo>
                    <a:pt x="761" y="384"/>
                    <a:pt x="769" y="384"/>
                    <a:pt x="769" y="383"/>
                  </a:cubicBezTo>
                  <a:cubicBezTo>
                    <a:pt x="769" y="381"/>
                    <a:pt x="769" y="378"/>
                    <a:pt x="770" y="381"/>
                  </a:cubicBezTo>
                  <a:cubicBezTo>
                    <a:pt x="770" y="383"/>
                    <a:pt x="770" y="384"/>
                    <a:pt x="773" y="381"/>
                  </a:cubicBezTo>
                  <a:cubicBezTo>
                    <a:pt x="776" y="378"/>
                    <a:pt x="773" y="384"/>
                    <a:pt x="776" y="383"/>
                  </a:cubicBezTo>
                  <a:cubicBezTo>
                    <a:pt x="778" y="380"/>
                    <a:pt x="781" y="383"/>
                    <a:pt x="781" y="380"/>
                  </a:cubicBezTo>
                  <a:cubicBezTo>
                    <a:pt x="779" y="377"/>
                    <a:pt x="779" y="375"/>
                    <a:pt x="778" y="377"/>
                  </a:cubicBezTo>
                  <a:cubicBezTo>
                    <a:pt x="778" y="377"/>
                    <a:pt x="779" y="377"/>
                    <a:pt x="779" y="378"/>
                  </a:cubicBezTo>
                  <a:cubicBezTo>
                    <a:pt x="779" y="380"/>
                    <a:pt x="776" y="381"/>
                    <a:pt x="776" y="378"/>
                  </a:cubicBezTo>
                  <a:cubicBezTo>
                    <a:pt x="775" y="375"/>
                    <a:pt x="775" y="375"/>
                    <a:pt x="773" y="374"/>
                  </a:cubicBezTo>
                  <a:cubicBezTo>
                    <a:pt x="770" y="374"/>
                    <a:pt x="776" y="370"/>
                    <a:pt x="775" y="369"/>
                  </a:cubicBezTo>
                  <a:cubicBezTo>
                    <a:pt x="773" y="369"/>
                    <a:pt x="775" y="363"/>
                    <a:pt x="778" y="360"/>
                  </a:cubicBezTo>
                  <a:cubicBezTo>
                    <a:pt x="779" y="358"/>
                    <a:pt x="776" y="358"/>
                    <a:pt x="778" y="356"/>
                  </a:cubicBezTo>
                  <a:cubicBezTo>
                    <a:pt x="779" y="356"/>
                    <a:pt x="779" y="360"/>
                    <a:pt x="782" y="358"/>
                  </a:cubicBezTo>
                  <a:cubicBezTo>
                    <a:pt x="784" y="356"/>
                    <a:pt x="784" y="355"/>
                    <a:pt x="785" y="355"/>
                  </a:cubicBezTo>
                  <a:cubicBezTo>
                    <a:pt x="788" y="355"/>
                    <a:pt x="787" y="349"/>
                    <a:pt x="790" y="350"/>
                  </a:cubicBezTo>
                  <a:cubicBezTo>
                    <a:pt x="793" y="352"/>
                    <a:pt x="791" y="350"/>
                    <a:pt x="793" y="350"/>
                  </a:cubicBezTo>
                  <a:cubicBezTo>
                    <a:pt x="794" y="349"/>
                    <a:pt x="794" y="352"/>
                    <a:pt x="796" y="349"/>
                  </a:cubicBezTo>
                  <a:cubicBezTo>
                    <a:pt x="799" y="347"/>
                    <a:pt x="801" y="349"/>
                    <a:pt x="802" y="347"/>
                  </a:cubicBezTo>
                  <a:cubicBezTo>
                    <a:pt x="804" y="344"/>
                    <a:pt x="804" y="345"/>
                    <a:pt x="802" y="344"/>
                  </a:cubicBezTo>
                  <a:cubicBezTo>
                    <a:pt x="802" y="342"/>
                    <a:pt x="802" y="341"/>
                    <a:pt x="801" y="341"/>
                  </a:cubicBezTo>
                  <a:cubicBezTo>
                    <a:pt x="799" y="341"/>
                    <a:pt x="799" y="338"/>
                    <a:pt x="799" y="336"/>
                  </a:cubicBezTo>
                  <a:cubicBezTo>
                    <a:pt x="799" y="336"/>
                    <a:pt x="799" y="336"/>
                    <a:pt x="798" y="335"/>
                  </a:cubicBezTo>
                  <a:cubicBezTo>
                    <a:pt x="796" y="335"/>
                    <a:pt x="798" y="335"/>
                    <a:pt x="798" y="333"/>
                  </a:cubicBezTo>
                  <a:cubicBezTo>
                    <a:pt x="798" y="331"/>
                    <a:pt x="798" y="324"/>
                    <a:pt x="798" y="322"/>
                  </a:cubicBezTo>
                  <a:cubicBezTo>
                    <a:pt x="798" y="319"/>
                    <a:pt x="798" y="319"/>
                    <a:pt x="794" y="317"/>
                  </a:cubicBezTo>
                  <a:cubicBezTo>
                    <a:pt x="793" y="314"/>
                    <a:pt x="791" y="316"/>
                    <a:pt x="790" y="317"/>
                  </a:cubicBezTo>
                  <a:cubicBezTo>
                    <a:pt x="788" y="317"/>
                    <a:pt x="787" y="317"/>
                    <a:pt x="787" y="316"/>
                  </a:cubicBezTo>
                  <a:cubicBezTo>
                    <a:pt x="787" y="314"/>
                    <a:pt x="785" y="314"/>
                    <a:pt x="785" y="314"/>
                  </a:cubicBezTo>
                  <a:cubicBezTo>
                    <a:pt x="785" y="314"/>
                    <a:pt x="782" y="319"/>
                    <a:pt x="781" y="322"/>
                  </a:cubicBezTo>
                  <a:cubicBezTo>
                    <a:pt x="778" y="325"/>
                    <a:pt x="781" y="325"/>
                    <a:pt x="779" y="327"/>
                  </a:cubicBezTo>
                  <a:cubicBezTo>
                    <a:pt x="776" y="330"/>
                    <a:pt x="779" y="331"/>
                    <a:pt x="778" y="333"/>
                  </a:cubicBezTo>
                  <a:cubicBezTo>
                    <a:pt x="775" y="335"/>
                    <a:pt x="778" y="333"/>
                    <a:pt x="775" y="336"/>
                  </a:cubicBezTo>
                  <a:cubicBezTo>
                    <a:pt x="772" y="338"/>
                    <a:pt x="776" y="338"/>
                    <a:pt x="775" y="338"/>
                  </a:cubicBezTo>
                  <a:cubicBezTo>
                    <a:pt x="773" y="338"/>
                    <a:pt x="773" y="341"/>
                    <a:pt x="772" y="339"/>
                  </a:cubicBezTo>
                  <a:cubicBezTo>
                    <a:pt x="772" y="339"/>
                    <a:pt x="772" y="341"/>
                    <a:pt x="770" y="339"/>
                  </a:cubicBezTo>
                  <a:cubicBezTo>
                    <a:pt x="769" y="339"/>
                    <a:pt x="769" y="339"/>
                    <a:pt x="769" y="342"/>
                  </a:cubicBezTo>
                  <a:cubicBezTo>
                    <a:pt x="746" y="342"/>
                    <a:pt x="746" y="342"/>
                    <a:pt x="746" y="342"/>
                  </a:cubicBezTo>
                  <a:cubicBezTo>
                    <a:pt x="744" y="342"/>
                    <a:pt x="743" y="344"/>
                    <a:pt x="743" y="342"/>
                  </a:cubicBezTo>
                  <a:cubicBezTo>
                    <a:pt x="741" y="342"/>
                    <a:pt x="737" y="345"/>
                    <a:pt x="734" y="349"/>
                  </a:cubicBezTo>
                  <a:close/>
                  <a:moveTo>
                    <a:pt x="807" y="630"/>
                  </a:moveTo>
                  <a:cubicBezTo>
                    <a:pt x="810" y="629"/>
                    <a:pt x="808" y="630"/>
                    <a:pt x="813" y="630"/>
                  </a:cubicBezTo>
                  <a:cubicBezTo>
                    <a:pt x="816" y="629"/>
                    <a:pt x="817" y="625"/>
                    <a:pt x="811" y="625"/>
                  </a:cubicBezTo>
                  <a:cubicBezTo>
                    <a:pt x="805" y="624"/>
                    <a:pt x="802" y="624"/>
                    <a:pt x="802" y="629"/>
                  </a:cubicBezTo>
                  <a:cubicBezTo>
                    <a:pt x="804" y="630"/>
                    <a:pt x="802" y="630"/>
                    <a:pt x="807" y="630"/>
                  </a:cubicBezTo>
                  <a:close/>
                  <a:moveTo>
                    <a:pt x="100" y="619"/>
                  </a:moveTo>
                  <a:cubicBezTo>
                    <a:pt x="102" y="616"/>
                    <a:pt x="106" y="618"/>
                    <a:pt x="106" y="615"/>
                  </a:cubicBezTo>
                  <a:cubicBezTo>
                    <a:pt x="106" y="615"/>
                    <a:pt x="106" y="615"/>
                    <a:pt x="106" y="615"/>
                  </a:cubicBezTo>
                  <a:cubicBezTo>
                    <a:pt x="106" y="615"/>
                    <a:pt x="106" y="615"/>
                    <a:pt x="106" y="613"/>
                  </a:cubicBezTo>
                  <a:cubicBezTo>
                    <a:pt x="105" y="613"/>
                    <a:pt x="105" y="613"/>
                    <a:pt x="105" y="613"/>
                  </a:cubicBezTo>
                  <a:cubicBezTo>
                    <a:pt x="105" y="611"/>
                    <a:pt x="105" y="613"/>
                    <a:pt x="105" y="613"/>
                  </a:cubicBezTo>
                  <a:cubicBezTo>
                    <a:pt x="105" y="611"/>
                    <a:pt x="105" y="610"/>
                    <a:pt x="103" y="610"/>
                  </a:cubicBezTo>
                  <a:cubicBezTo>
                    <a:pt x="103" y="610"/>
                    <a:pt x="100" y="607"/>
                    <a:pt x="99" y="607"/>
                  </a:cubicBezTo>
                  <a:cubicBezTo>
                    <a:pt x="99" y="607"/>
                    <a:pt x="99" y="607"/>
                    <a:pt x="99" y="607"/>
                  </a:cubicBezTo>
                  <a:cubicBezTo>
                    <a:pt x="97" y="607"/>
                    <a:pt x="99" y="610"/>
                    <a:pt x="99" y="610"/>
                  </a:cubicBezTo>
                  <a:cubicBezTo>
                    <a:pt x="99" y="610"/>
                    <a:pt x="97" y="611"/>
                    <a:pt x="97" y="613"/>
                  </a:cubicBezTo>
                  <a:cubicBezTo>
                    <a:pt x="97" y="615"/>
                    <a:pt x="97" y="615"/>
                    <a:pt x="97" y="615"/>
                  </a:cubicBezTo>
                  <a:cubicBezTo>
                    <a:pt x="97" y="615"/>
                    <a:pt x="97" y="615"/>
                    <a:pt x="97" y="615"/>
                  </a:cubicBezTo>
                  <a:cubicBezTo>
                    <a:pt x="97" y="616"/>
                    <a:pt x="97" y="618"/>
                    <a:pt x="97" y="619"/>
                  </a:cubicBezTo>
                  <a:cubicBezTo>
                    <a:pt x="99" y="619"/>
                    <a:pt x="100" y="621"/>
                    <a:pt x="100" y="619"/>
                  </a:cubicBezTo>
                  <a:moveTo>
                    <a:pt x="96" y="601"/>
                  </a:moveTo>
                  <a:cubicBezTo>
                    <a:pt x="94" y="601"/>
                    <a:pt x="94" y="601"/>
                    <a:pt x="94" y="601"/>
                  </a:cubicBezTo>
                  <a:cubicBezTo>
                    <a:pt x="92" y="601"/>
                    <a:pt x="92" y="599"/>
                    <a:pt x="92" y="599"/>
                  </a:cubicBezTo>
                  <a:cubicBezTo>
                    <a:pt x="92" y="599"/>
                    <a:pt x="92" y="599"/>
                    <a:pt x="92" y="599"/>
                  </a:cubicBezTo>
                  <a:cubicBezTo>
                    <a:pt x="91" y="601"/>
                    <a:pt x="91" y="601"/>
                    <a:pt x="91" y="601"/>
                  </a:cubicBezTo>
                  <a:cubicBezTo>
                    <a:pt x="92" y="601"/>
                    <a:pt x="92" y="601"/>
                    <a:pt x="94" y="602"/>
                  </a:cubicBezTo>
                  <a:cubicBezTo>
                    <a:pt x="94" y="602"/>
                    <a:pt x="92" y="604"/>
                    <a:pt x="94" y="604"/>
                  </a:cubicBezTo>
                  <a:cubicBezTo>
                    <a:pt x="94" y="604"/>
                    <a:pt x="99" y="604"/>
                    <a:pt x="96" y="601"/>
                  </a:cubicBezTo>
                  <a:cubicBezTo>
                    <a:pt x="96" y="601"/>
                    <a:pt x="96" y="601"/>
                    <a:pt x="96" y="601"/>
                  </a:cubicBezTo>
                  <a:moveTo>
                    <a:pt x="82" y="593"/>
                  </a:moveTo>
                  <a:cubicBezTo>
                    <a:pt x="82" y="593"/>
                    <a:pt x="80" y="593"/>
                    <a:pt x="80" y="594"/>
                  </a:cubicBezTo>
                  <a:cubicBezTo>
                    <a:pt x="80" y="594"/>
                    <a:pt x="79" y="593"/>
                    <a:pt x="79" y="594"/>
                  </a:cubicBezTo>
                  <a:cubicBezTo>
                    <a:pt x="80" y="599"/>
                    <a:pt x="82" y="596"/>
                    <a:pt x="82" y="596"/>
                  </a:cubicBezTo>
                  <a:cubicBezTo>
                    <a:pt x="82" y="596"/>
                    <a:pt x="82" y="596"/>
                    <a:pt x="82" y="596"/>
                  </a:cubicBezTo>
                  <a:cubicBezTo>
                    <a:pt x="83" y="597"/>
                    <a:pt x="83" y="597"/>
                    <a:pt x="83" y="597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4"/>
                    <a:pt x="83" y="596"/>
                    <a:pt x="83" y="596"/>
                  </a:cubicBezTo>
                  <a:cubicBezTo>
                    <a:pt x="82" y="594"/>
                    <a:pt x="82" y="593"/>
                    <a:pt x="82" y="593"/>
                  </a:cubicBezTo>
                  <a:moveTo>
                    <a:pt x="71" y="590"/>
                  </a:moveTo>
                  <a:cubicBezTo>
                    <a:pt x="71" y="585"/>
                    <a:pt x="67" y="588"/>
                    <a:pt x="67" y="590"/>
                  </a:cubicBezTo>
                  <a:cubicBezTo>
                    <a:pt x="67" y="590"/>
                    <a:pt x="71" y="591"/>
                    <a:pt x="71" y="590"/>
                  </a:cubicBezTo>
                  <a:moveTo>
                    <a:pt x="89" y="601"/>
                  </a:moveTo>
                  <a:cubicBezTo>
                    <a:pt x="89" y="602"/>
                    <a:pt x="89" y="604"/>
                    <a:pt x="91" y="602"/>
                  </a:cubicBezTo>
                  <a:cubicBezTo>
                    <a:pt x="91" y="601"/>
                    <a:pt x="91" y="601"/>
                    <a:pt x="91" y="601"/>
                  </a:cubicBezTo>
                  <a:cubicBezTo>
                    <a:pt x="89" y="601"/>
                    <a:pt x="88" y="601"/>
                    <a:pt x="89" y="601"/>
                  </a:cubicBezTo>
                  <a:moveTo>
                    <a:pt x="92" y="604"/>
                  </a:moveTo>
                  <a:cubicBezTo>
                    <a:pt x="94" y="604"/>
                    <a:pt x="92" y="605"/>
                    <a:pt x="91" y="604"/>
                  </a:cubicBezTo>
                  <a:cubicBezTo>
                    <a:pt x="92" y="604"/>
                    <a:pt x="92" y="604"/>
                    <a:pt x="92" y="604"/>
                  </a:cubicBezTo>
                  <a:moveTo>
                    <a:pt x="89" y="597"/>
                  </a:moveTo>
                  <a:cubicBezTo>
                    <a:pt x="88" y="597"/>
                    <a:pt x="88" y="597"/>
                    <a:pt x="86" y="597"/>
                  </a:cubicBezTo>
                  <a:cubicBezTo>
                    <a:pt x="86" y="599"/>
                    <a:pt x="86" y="599"/>
                    <a:pt x="86" y="599"/>
                  </a:cubicBezTo>
                  <a:cubicBezTo>
                    <a:pt x="88" y="599"/>
                    <a:pt x="88" y="599"/>
                    <a:pt x="88" y="599"/>
                  </a:cubicBezTo>
                  <a:cubicBezTo>
                    <a:pt x="89" y="599"/>
                    <a:pt x="89" y="599"/>
                    <a:pt x="89" y="599"/>
                  </a:cubicBezTo>
                  <a:cubicBezTo>
                    <a:pt x="91" y="599"/>
                    <a:pt x="91" y="597"/>
                    <a:pt x="91" y="597"/>
                  </a:cubicBezTo>
                  <a:cubicBezTo>
                    <a:pt x="89" y="597"/>
                    <a:pt x="89" y="597"/>
                    <a:pt x="89" y="597"/>
                  </a:cubicBezTo>
                  <a:cubicBezTo>
                    <a:pt x="89" y="597"/>
                    <a:pt x="89" y="597"/>
                    <a:pt x="89" y="597"/>
                  </a:cubicBezTo>
                  <a:moveTo>
                    <a:pt x="65" y="590"/>
                  </a:moveTo>
                  <a:cubicBezTo>
                    <a:pt x="65" y="590"/>
                    <a:pt x="62" y="591"/>
                    <a:pt x="64" y="591"/>
                  </a:cubicBezTo>
                  <a:cubicBezTo>
                    <a:pt x="65" y="590"/>
                    <a:pt x="65" y="590"/>
                    <a:pt x="65" y="59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1550" y="2971"/>
              <a:ext cx="619" cy="760"/>
            </a:xfrm>
            <a:custGeom>
              <a:avLst/>
              <a:gdLst/>
              <a:ahLst/>
              <a:cxnLst>
                <a:cxn ang="0">
                  <a:pos x="169" y="380"/>
                </a:cxn>
                <a:cxn ang="0">
                  <a:pos x="157" y="368"/>
                </a:cxn>
                <a:cxn ang="0">
                  <a:pos x="145" y="357"/>
                </a:cxn>
                <a:cxn ang="0">
                  <a:pos x="140" y="350"/>
                </a:cxn>
                <a:cxn ang="0">
                  <a:pos x="163" y="325"/>
                </a:cxn>
                <a:cxn ang="0">
                  <a:pos x="159" y="307"/>
                </a:cxn>
                <a:cxn ang="0">
                  <a:pos x="154" y="291"/>
                </a:cxn>
                <a:cxn ang="0">
                  <a:pos x="143" y="273"/>
                </a:cxn>
                <a:cxn ang="0">
                  <a:pos x="134" y="263"/>
                </a:cxn>
                <a:cxn ang="0">
                  <a:pos x="133" y="248"/>
                </a:cxn>
                <a:cxn ang="0">
                  <a:pos x="133" y="224"/>
                </a:cxn>
                <a:cxn ang="0">
                  <a:pos x="118" y="213"/>
                </a:cxn>
                <a:cxn ang="0">
                  <a:pos x="101" y="184"/>
                </a:cxn>
                <a:cxn ang="0">
                  <a:pos x="80" y="171"/>
                </a:cxn>
                <a:cxn ang="0">
                  <a:pos x="58" y="154"/>
                </a:cxn>
                <a:cxn ang="0">
                  <a:pos x="34" y="161"/>
                </a:cxn>
                <a:cxn ang="0">
                  <a:pos x="20" y="148"/>
                </a:cxn>
                <a:cxn ang="0">
                  <a:pos x="10" y="118"/>
                </a:cxn>
                <a:cxn ang="0">
                  <a:pos x="31" y="94"/>
                </a:cxn>
                <a:cxn ang="0">
                  <a:pos x="41" y="70"/>
                </a:cxn>
                <a:cxn ang="0">
                  <a:pos x="37" y="48"/>
                </a:cxn>
                <a:cxn ang="0">
                  <a:pos x="45" y="47"/>
                </a:cxn>
                <a:cxn ang="0">
                  <a:pos x="38" y="42"/>
                </a:cxn>
                <a:cxn ang="0">
                  <a:pos x="52" y="36"/>
                </a:cxn>
                <a:cxn ang="0">
                  <a:pos x="58" y="31"/>
                </a:cxn>
                <a:cxn ang="0">
                  <a:pos x="72" y="45"/>
                </a:cxn>
                <a:cxn ang="0">
                  <a:pos x="87" y="33"/>
                </a:cxn>
                <a:cxn ang="0">
                  <a:pos x="81" y="14"/>
                </a:cxn>
                <a:cxn ang="0">
                  <a:pos x="98" y="13"/>
                </a:cxn>
                <a:cxn ang="0">
                  <a:pos x="115" y="2"/>
                </a:cxn>
                <a:cxn ang="0">
                  <a:pos x="119" y="16"/>
                </a:cxn>
                <a:cxn ang="0">
                  <a:pos x="119" y="33"/>
                </a:cxn>
                <a:cxn ang="0">
                  <a:pos x="131" y="38"/>
                </a:cxn>
                <a:cxn ang="0">
                  <a:pos x="145" y="34"/>
                </a:cxn>
                <a:cxn ang="0">
                  <a:pos x="151" y="30"/>
                </a:cxn>
                <a:cxn ang="0">
                  <a:pos x="160" y="30"/>
                </a:cxn>
                <a:cxn ang="0">
                  <a:pos x="169" y="30"/>
                </a:cxn>
                <a:cxn ang="0">
                  <a:pos x="179" y="20"/>
                </a:cxn>
                <a:cxn ang="0">
                  <a:pos x="185" y="10"/>
                </a:cxn>
                <a:cxn ang="0">
                  <a:pos x="188" y="16"/>
                </a:cxn>
                <a:cxn ang="0">
                  <a:pos x="189" y="28"/>
                </a:cxn>
                <a:cxn ang="0">
                  <a:pos x="192" y="33"/>
                </a:cxn>
                <a:cxn ang="0">
                  <a:pos x="197" y="44"/>
                </a:cxn>
                <a:cxn ang="0">
                  <a:pos x="185" y="59"/>
                </a:cxn>
                <a:cxn ang="0">
                  <a:pos x="191" y="64"/>
                </a:cxn>
                <a:cxn ang="0">
                  <a:pos x="206" y="55"/>
                </a:cxn>
                <a:cxn ang="0">
                  <a:pos x="217" y="59"/>
                </a:cxn>
                <a:cxn ang="0">
                  <a:pos x="235" y="67"/>
                </a:cxn>
                <a:cxn ang="0">
                  <a:pos x="239" y="83"/>
                </a:cxn>
                <a:cxn ang="0">
                  <a:pos x="270" y="80"/>
                </a:cxn>
                <a:cxn ang="0">
                  <a:pos x="297" y="100"/>
                </a:cxn>
                <a:cxn ang="0">
                  <a:pos x="317" y="123"/>
                </a:cxn>
                <a:cxn ang="0">
                  <a:pos x="296" y="168"/>
                </a:cxn>
                <a:cxn ang="0">
                  <a:pos x="284" y="198"/>
                </a:cxn>
                <a:cxn ang="0">
                  <a:pos x="281" y="232"/>
                </a:cxn>
                <a:cxn ang="0">
                  <a:pos x="268" y="268"/>
                </a:cxn>
                <a:cxn ang="0">
                  <a:pos x="250" y="282"/>
                </a:cxn>
                <a:cxn ang="0">
                  <a:pos x="223" y="294"/>
                </a:cxn>
                <a:cxn ang="0">
                  <a:pos x="207" y="336"/>
                </a:cxn>
                <a:cxn ang="0">
                  <a:pos x="186" y="371"/>
                </a:cxn>
                <a:cxn ang="0">
                  <a:pos x="168" y="392"/>
                </a:cxn>
              </a:cxnLst>
              <a:rect l="0" t="0" r="r" b="b"/>
              <a:pathLst>
                <a:path w="319" h="392">
                  <a:moveTo>
                    <a:pt x="168" y="392"/>
                  </a:moveTo>
                  <a:cubicBezTo>
                    <a:pt x="166" y="385"/>
                    <a:pt x="174" y="386"/>
                    <a:pt x="169" y="380"/>
                  </a:cubicBezTo>
                  <a:cubicBezTo>
                    <a:pt x="166" y="375"/>
                    <a:pt x="168" y="375"/>
                    <a:pt x="163" y="374"/>
                  </a:cubicBezTo>
                  <a:cubicBezTo>
                    <a:pt x="160" y="371"/>
                    <a:pt x="162" y="371"/>
                    <a:pt x="157" y="368"/>
                  </a:cubicBezTo>
                  <a:cubicBezTo>
                    <a:pt x="153" y="366"/>
                    <a:pt x="154" y="361"/>
                    <a:pt x="151" y="364"/>
                  </a:cubicBezTo>
                  <a:cubicBezTo>
                    <a:pt x="146" y="366"/>
                    <a:pt x="150" y="361"/>
                    <a:pt x="145" y="357"/>
                  </a:cubicBezTo>
                  <a:cubicBezTo>
                    <a:pt x="139" y="352"/>
                    <a:pt x="139" y="360"/>
                    <a:pt x="136" y="355"/>
                  </a:cubicBezTo>
                  <a:cubicBezTo>
                    <a:pt x="137" y="354"/>
                    <a:pt x="137" y="352"/>
                    <a:pt x="140" y="350"/>
                  </a:cubicBezTo>
                  <a:cubicBezTo>
                    <a:pt x="142" y="350"/>
                    <a:pt x="142" y="347"/>
                    <a:pt x="148" y="340"/>
                  </a:cubicBezTo>
                  <a:cubicBezTo>
                    <a:pt x="153" y="332"/>
                    <a:pt x="159" y="329"/>
                    <a:pt x="163" y="325"/>
                  </a:cubicBezTo>
                  <a:cubicBezTo>
                    <a:pt x="168" y="322"/>
                    <a:pt x="168" y="316"/>
                    <a:pt x="166" y="310"/>
                  </a:cubicBezTo>
                  <a:cubicBezTo>
                    <a:pt x="163" y="302"/>
                    <a:pt x="162" y="308"/>
                    <a:pt x="159" y="307"/>
                  </a:cubicBezTo>
                  <a:cubicBezTo>
                    <a:pt x="162" y="305"/>
                    <a:pt x="163" y="293"/>
                    <a:pt x="160" y="290"/>
                  </a:cubicBezTo>
                  <a:cubicBezTo>
                    <a:pt x="159" y="288"/>
                    <a:pt x="157" y="291"/>
                    <a:pt x="154" y="291"/>
                  </a:cubicBezTo>
                  <a:cubicBezTo>
                    <a:pt x="151" y="291"/>
                    <a:pt x="154" y="288"/>
                    <a:pt x="151" y="276"/>
                  </a:cubicBezTo>
                  <a:cubicBezTo>
                    <a:pt x="150" y="273"/>
                    <a:pt x="145" y="271"/>
                    <a:pt x="143" y="273"/>
                  </a:cubicBezTo>
                  <a:cubicBezTo>
                    <a:pt x="143" y="274"/>
                    <a:pt x="133" y="273"/>
                    <a:pt x="133" y="271"/>
                  </a:cubicBezTo>
                  <a:cubicBezTo>
                    <a:pt x="134" y="268"/>
                    <a:pt x="133" y="268"/>
                    <a:pt x="134" y="263"/>
                  </a:cubicBezTo>
                  <a:cubicBezTo>
                    <a:pt x="136" y="260"/>
                    <a:pt x="131" y="255"/>
                    <a:pt x="131" y="252"/>
                  </a:cubicBezTo>
                  <a:cubicBezTo>
                    <a:pt x="134" y="251"/>
                    <a:pt x="134" y="251"/>
                    <a:pt x="133" y="248"/>
                  </a:cubicBezTo>
                  <a:cubicBezTo>
                    <a:pt x="133" y="246"/>
                    <a:pt x="136" y="243"/>
                    <a:pt x="134" y="240"/>
                  </a:cubicBezTo>
                  <a:cubicBezTo>
                    <a:pt x="134" y="238"/>
                    <a:pt x="140" y="227"/>
                    <a:pt x="133" y="224"/>
                  </a:cubicBezTo>
                  <a:cubicBezTo>
                    <a:pt x="128" y="223"/>
                    <a:pt x="128" y="218"/>
                    <a:pt x="130" y="215"/>
                  </a:cubicBezTo>
                  <a:cubicBezTo>
                    <a:pt x="131" y="212"/>
                    <a:pt x="122" y="213"/>
                    <a:pt x="118" y="213"/>
                  </a:cubicBezTo>
                  <a:cubicBezTo>
                    <a:pt x="113" y="212"/>
                    <a:pt x="116" y="192"/>
                    <a:pt x="111" y="187"/>
                  </a:cubicBezTo>
                  <a:cubicBezTo>
                    <a:pt x="107" y="182"/>
                    <a:pt x="105" y="189"/>
                    <a:pt x="101" y="184"/>
                  </a:cubicBezTo>
                  <a:cubicBezTo>
                    <a:pt x="98" y="181"/>
                    <a:pt x="99" y="184"/>
                    <a:pt x="95" y="179"/>
                  </a:cubicBezTo>
                  <a:cubicBezTo>
                    <a:pt x="89" y="175"/>
                    <a:pt x="86" y="178"/>
                    <a:pt x="80" y="171"/>
                  </a:cubicBezTo>
                  <a:cubicBezTo>
                    <a:pt x="73" y="165"/>
                    <a:pt x="73" y="159"/>
                    <a:pt x="75" y="151"/>
                  </a:cubicBezTo>
                  <a:cubicBezTo>
                    <a:pt x="78" y="145"/>
                    <a:pt x="66" y="148"/>
                    <a:pt x="58" y="154"/>
                  </a:cubicBezTo>
                  <a:cubicBezTo>
                    <a:pt x="49" y="162"/>
                    <a:pt x="51" y="164"/>
                    <a:pt x="41" y="161"/>
                  </a:cubicBezTo>
                  <a:cubicBezTo>
                    <a:pt x="37" y="159"/>
                    <a:pt x="37" y="162"/>
                    <a:pt x="34" y="161"/>
                  </a:cubicBezTo>
                  <a:cubicBezTo>
                    <a:pt x="31" y="161"/>
                    <a:pt x="34" y="143"/>
                    <a:pt x="31" y="148"/>
                  </a:cubicBezTo>
                  <a:cubicBezTo>
                    <a:pt x="29" y="151"/>
                    <a:pt x="19" y="156"/>
                    <a:pt x="20" y="148"/>
                  </a:cubicBezTo>
                  <a:cubicBezTo>
                    <a:pt x="20" y="142"/>
                    <a:pt x="11" y="148"/>
                    <a:pt x="13" y="143"/>
                  </a:cubicBezTo>
                  <a:cubicBezTo>
                    <a:pt x="14" y="139"/>
                    <a:pt x="0" y="126"/>
                    <a:pt x="10" y="118"/>
                  </a:cubicBezTo>
                  <a:cubicBezTo>
                    <a:pt x="16" y="115"/>
                    <a:pt x="13" y="108"/>
                    <a:pt x="17" y="101"/>
                  </a:cubicBezTo>
                  <a:cubicBezTo>
                    <a:pt x="23" y="97"/>
                    <a:pt x="25" y="98"/>
                    <a:pt x="31" y="94"/>
                  </a:cubicBezTo>
                  <a:cubicBezTo>
                    <a:pt x="37" y="90"/>
                    <a:pt x="34" y="97"/>
                    <a:pt x="38" y="94"/>
                  </a:cubicBezTo>
                  <a:cubicBezTo>
                    <a:pt x="38" y="92"/>
                    <a:pt x="40" y="76"/>
                    <a:pt x="41" y="70"/>
                  </a:cubicBezTo>
                  <a:cubicBezTo>
                    <a:pt x="43" y="62"/>
                    <a:pt x="40" y="62"/>
                    <a:pt x="41" y="59"/>
                  </a:cubicBezTo>
                  <a:cubicBezTo>
                    <a:pt x="41" y="56"/>
                    <a:pt x="38" y="61"/>
                    <a:pt x="37" y="48"/>
                  </a:cubicBezTo>
                  <a:cubicBezTo>
                    <a:pt x="37" y="45"/>
                    <a:pt x="40" y="47"/>
                    <a:pt x="41" y="45"/>
                  </a:cubicBezTo>
                  <a:cubicBezTo>
                    <a:pt x="41" y="45"/>
                    <a:pt x="43" y="47"/>
                    <a:pt x="45" y="47"/>
                  </a:cubicBezTo>
                  <a:cubicBezTo>
                    <a:pt x="45" y="48"/>
                    <a:pt x="45" y="42"/>
                    <a:pt x="43" y="42"/>
                  </a:cubicBezTo>
                  <a:cubicBezTo>
                    <a:pt x="40" y="42"/>
                    <a:pt x="38" y="42"/>
                    <a:pt x="38" y="42"/>
                  </a:cubicBezTo>
                  <a:cubicBezTo>
                    <a:pt x="38" y="36"/>
                    <a:pt x="38" y="36"/>
                    <a:pt x="38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1" y="34"/>
                    <a:pt x="51" y="31"/>
                    <a:pt x="54" y="34"/>
                  </a:cubicBezTo>
                  <a:cubicBezTo>
                    <a:pt x="55" y="38"/>
                    <a:pt x="57" y="31"/>
                    <a:pt x="58" y="31"/>
                  </a:cubicBezTo>
                  <a:cubicBezTo>
                    <a:pt x="63" y="38"/>
                    <a:pt x="58" y="42"/>
                    <a:pt x="63" y="41"/>
                  </a:cubicBezTo>
                  <a:cubicBezTo>
                    <a:pt x="66" y="47"/>
                    <a:pt x="69" y="44"/>
                    <a:pt x="72" y="45"/>
                  </a:cubicBezTo>
                  <a:cubicBezTo>
                    <a:pt x="76" y="47"/>
                    <a:pt x="75" y="41"/>
                    <a:pt x="81" y="39"/>
                  </a:cubicBezTo>
                  <a:cubicBezTo>
                    <a:pt x="87" y="39"/>
                    <a:pt x="83" y="34"/>
                    <a:pt x="87" y="33"/>
                  </a:cubicBezTo>
                  <a:cubicBezTo>
                    <a:pt x="92" y="30"/>
                    <a:pt x="90" y="27"/>
                    <a:pt x="87" y="28"/>
                  </a:cubicBezTo>
                  <a:cubicBezTo>
                    <a:pt x="84" y="30"/>
                    <a:pt x="84" y="19"/>
                    <a:pt x="81" y="14"/>
                  </a:cubicBezTo>
                  <a:cubicBezTo>
                    <a:pt x="78" y="10"/>
                    <a:pt x="86" y="13"/>
                    <a:pt x="92" y="16"/>
                  </a:cubicBezTo>
                  <a:cubicBezTo>
                    <a:pt x="99" y="20"/>
                    <a:pt x="93" y="11"/>
                    <a:pt x="98" y="13"/>
                  </a:cubicBezTo>
                  <a:cubicBezTo>
                    <a:pt x="102" y="13"/>
                    <a:pt x="113" y="8"/>
                    <a:pt x="111" y="2"/>
                  </a:cubicBezTo>
                  <a:cubicBezTo>
                    <a:pt x="111" y="2"/>
                    <a:pt x="113" y="2"/>
                    <a:pt x="115" y="2"/>
                  </a:cubicBezTo>
                  <a:cubicBezTo>
                    <a:pt x="116" y="0"/>
                    <a:pt x="118" y="3"/>
                    <a:pt x="116" y="6"/>
                  </a:cubicBezTo>
                  <a:cubicBezTo>
                    <a:pt x="115" y="11"/>
                    <a:pt x="122" y="10"/>
                    <a:pt x="119" y="16"/>
                  </a:cubicBezTo>
                  <a:cubicBezTo>
                    <a:pt x="119" y="19"/>
                    <a:pt x="119" y="19"/>
                    <a:pt x="118" y="25"/>
                  </a:cubicBezTo>
                  <a:cubicBezTo>
                    <a:pt x="116" y="31"/>
                    <a:pt x="119" y="28"/>
                    <a:pt x="119" y="33"/>
                  </a:cubicBezTo>
                  <a:cubicBezTo>
                    <a:pt x="119" y="38"/>
                    <a:pt x="125" y="42"/>
                    <a:pt x="127" y="41"/>
                  </a:cubicBezTo>
                  <a:cubicBezTo>
                    <a:pt x="130" y="39"/>
                    <a:pt x="128" y="38"/>
                    <a:pt x="131" y="38"/>
                  </a:cubicBezTo>
                  <a:cubicBezTo>
                    <a:pt x="134" y="39"/>
                    <a:pt x="136" y="34"/>
                    <a:pt x="139" y="33"/>
                  </a:cubicBezTo>
                  <a:cubicBezTo>
                    <a:pt x="142" y="33"/>
                    <a:pt x="140" y="34"/>
                    <a:pt x="145" y="34"/>
                  </a:cubicBezTo>
                  <a:cubicBezTo>
                    <a:pt x="146" y="33"/>
                    <a:pt x="151" y="38"/>
                    <a:pt x="150" y="33"/>
                  </a:cubicBezTo>
                  <a:cubicBezTo>
                    <a:pt x="148" y="30"/>
                    <a:pt x="148" y="28"/>
                    <a:pt x="151" y="30"/>
                  </a:cubicBezTo>
                  <a:cubicBezTo>
                    <a:pt x="153" y="31"/>
                    <a:pt x="157" y="25"/>
                    <a:pt x="157" y="28"/>
                  </a:cubicBezTo>
                  <a:cubicBezTo>
                    <a:pt x="157" y="30"/>
                    <a:pt x="159" y="28"/>
                    <a:pt x="160" y="30"/>
                  </a:cubicBezTo>
                  <a:cubicBezTo>
                    <a:pt x="162" y="33"/>
                    <a:pt x="163" y="33"/>
                    <a:pt x="165" y="31"/>
                  </a:cubicBezTo>
                  <a:cubicBezTo>
                    <a:pt x="166" y="28"/>
                    <a:pt x="166" y="33"/>
                    <a:pt x="169" y="30"/>
                  </a:cubicBezTo>
                  <a:cubicBezTo>
                    <a:pt x="171" y="28"/>
                    <a:pt x="169" y="31"/>
                    <a:pt x="172" y="31"/>
                  </a:cubicBezTo>
                  <a:cubicBezTo>
                    <a:pt x="175" y="31"/>
                    <a:pt x="177" y="24"/>
                    <a:pt x="179" y="20"/>
                  </a:cubicBezTo>
                  <a:cubicBezTo>
                    <a:pt x="182" y="16"/>
                    <a:pt x="182" y="16"/>
                    <a:pt x="183" y="14"/>
                  </a:cubicBezTo>
                  <a:cubicBezTo>
                    <a:pt x="185" y="11"/>
                    <a:pt x="183" y="11"/>
                    <a:pt x="185" y="10"/>
                  </a:cubicBezTo>
                  <a:cubicBezTo>
                    <a:pt x="185" y="10"/>
                    <a:pt x="186" y="13"/>
                    <a:pt x="186" y="14"/>
                  </a:cubicBezTo>
                  <a:cubicBezTo>
                    <a:pt x="188" y="16"/>
                    <a:pt x="188" y="14"/>
                    <a:pt x="188" y="16"/>
                  </a:cubicBezTo>
                  <a:cubicBezTo>
                    <a:pt x="188" y="19"/>
                    <a:pt x="188" y="24"/>
                    <a:pt x="189" y="25"/>
                  </a:cubicBezTo>
                  <a:cubicBezTo>
                    <a:pt x="189" y="25"/>
                    <a:pt x="189" y="27"/>
                    <a:pt x="189" y="28"/>
                  </a:cubicBezTo>
                  <a:cubicBezTo>
                    <a:pt x="189" y="30"/>
                    <a:pt x="191" y="30"/>
                    <a:pt x="191" y="31"/>
                  </a:cubicBezTo>
                  <a:cubicBezTo>
                    <a:pt x="191" y="33"/>
                    <a:pt x="191" y="31"/>
                    <a:pt x="192" y="33"/>
                  </a:cubicBezTo>
                  <a:cubicBezTo>
                    <a:pt x="192" y="34"/>
                    <a:pt x="192" y="36"/>
                    <a:pt x="194" y="36"/>
                  </a:cubicBezTo>
                  <a:cubicBezTo>
                    <a:pt x="197" y="34"/>
                    <a:pt x="198" y="42"/>
                    <a:pt x="197" y="44"/>
                  </a:cubicBezTo>
                  <a:cubicBezTo>
                    <a:pt x="192" y="44"/>
                    <a:pt x="192" y="52"/>
                    <a:pt x="188" y="53"/>
                  </a:cubicBezTo>
                  <a:cubicBezTo>
                    <a:pt x="183" y="55"/>
                    <a:pt x="186" y="56"/>
                    <a:pt x="185" y="59"/>
                  </a:cubicBezTo>
                  <a:cubicBezTo>
                    <a:pt x="182" y="62"/>
                    <a:pt x="189" y="56"/>
                    <a:pt x="188" y="62"/>
                  </a:cubicBezTo>
                  <a:cubicBezTo>
                    <a:pt x="185" y="67"/>
                    <a:pt x="189" y="59"/>
                    <a:pt x="191" y="64"/>
                  </a:cubicBezTo>
                  <a:cubicBezTo>
                    <a:pt x="191" y="69"/>
                    <a:pt x="188" y="53"/>
                    <a:pt x="195" y="55"/>
                  </a:cubicBezTo>
                  <a:cubicBezTo>
                    <a:pt x="203" y="56"/>
                    <a:pt x="200" y="53"/>
                    <a:pt x="206" y="55"/>
                  </a:cubicBezTo>
                  <a:cubicBezTo>
                    <a:pt x="214" y="58"/>
                    <a:pt x="204" y="62"/>
                    <a:pt x="206" y="67"/>
                  </a:cubicBezTo>
                  <a:cubicBezTo>
                    <a:pt x="207" y="70"/>
                    <a:pt x="209" y="59"/>
                    <a:pt x="217" y="59"/>
                  </a:cubicBezTo>
                  <a:cubicBezTo>
                    <a:pt x="223" y="59"/>
                    <a:pt x="223" y="62"/>
                    <a:pt x="226" y="62"/>
                  </a:cubicBezTo>
                  <a:cubicBezTo>
                    <a:pt x="229" y="62"/>
                    <a:pt x="229" y="66"/>
                    <a:pt x="235" y="67"/>
                  </a:cubicBezTo>
                  <a:cubicBezTo>
                    <a:pt x="241" y="69"/>
                    <a:pt x="238" y="70"/>
                    <a:pt x="241" y="73"/>
                  </a:cubicBezTo>
                  <a:cubicBezTo>
                    <a:pt x="242" y="75"/>
                    <a:pt x="238" y="81"/>
                    <a:pt x="239" y="83"/>
                  </a:cubicBezTo>
                  <a:cubicBezTo>
                    <a:pt x="241" y="84"/>
                    <a:pt x="245" y="75"/>
                    <a:pt x="250" y="76"/>
                  </a:cubicBezTo>
                  <a:cubicBezTo>
                    <a:pt x="255" y="78"/>
                    <a:pt x="261" y="81"/>
                    <a:pt x="270" y="80"/>
                  </a:cubicBezTo>
                  <a:cubicBezTo>
                    <a:pt x="277" y="78"/>
                    <a:pt x="281" y="83"/>
                    <a:pt x="287" y="87"/>
                  </a:cubicBezTo>
                  <a:cubicBezTo>
                    <a:pt x="293" y="94"/>
                    <a:pt x="288" y="94"/>
                    <a:pt x="297" y="100"/>
                  </a:cubicBezTo>
                  <a:cubicBezTo>
                    <a:pt x="306" y="106"/>
                    <a:pt x="306" y="100"/>
                    <a:pt x="311" y="104"/>
                  </a:cubicBezTo>
                  <a:cubicBezTo>
                    <a:pt x="316" y="108"/>
                    <a:pt x="316" y="114"/>
                    <a:pt x="317" y="123"/>
                  </a:cubicBezTo>
                  <a:cubicBezTo>
                    <a:pt x="319" y="133"/>
                    <a:pt x="316" y="137"/>
                    <a:pt x="308" y="148"/>
                  </a:cubicBezTo>
                  <a:cubicBezTo>
                    <a:pt x="302" y="161"/>
                    <a:pt x="300" y="156"/>
                    <a:pt x="296" y="168"/>
                  </a:cubicBezTo>
                  <a:cubicBezTo>
                    <a:pt x="291" y="179"/>
                    <a:pt x="290" y="184"/>
                    <a:pt x="287" y="178"/>
                  </a:cubicBezTo>
                  <a:cubicBezTo>
                    <a:pt x="284" y="171"/>
                    <a:pt x="284" y="192"/>
                    <a:pt x="284" y="198"/>
                  </a:cubicBezTo>
                  <a:cubicBezTo>
                    <a:pt x="282" y="204"/>
                    <a:pt x="287" y="206"/>
                    <a:pt x="284" y="213"/>
                  </a:cubicBezTo>
                  <a:cubicBezTo>
                    <a:pt x="281" y="221"/>
                    <a:pt x="284" y="229"/>
                    <a:pt x="281" y="232"/>
                  </a:cubicBezTo>
                  <a:cubicBezTo>
                    <a:pt x="276" y="234"/>
                    <a:pt x="281" y="240"/>
                    <a:pt x="276" y="249"/>
                  </a:cubicBezTo>
                  <a:cubicBezTo>
                    <a:pt x="271" y="259"/>
                    <a:pt x="265" y="262"/>
                    <a:pt x="268" y="268"/>
                  </a:cubicBezTo>
                  <a:cubicBezTo>
                    <a:pt x="270" y="273"/>
                    <a:pt x="259" y="276"/>
                    <a:pt x="261" y="279"/>
                  </a:cubicBezTo>
                  <a:cubicBezTo>
                    <a:pt x="262" y="282"/>
                    <a:pt x="256" y="280"/>
                    <a:pt x="250" y="282"/>
                  </a:cubicBezTo>
                  <a:cubicBezTo>
                    <a:pt x="242" y="283"/>
                    <a:pt x="247" y="280"/>
                    <a:pt x="241" y="282"/>
                  </a:cubicBezTo>
                  <a:cubicBezTo>
                    <a:pt x="236" y="283"/>
                    <a:pt x="238" y="288"/>
                    <a:pt x="223" y="294"/>
                  </a:cubicBezTo>
                  <a:cubicBezTo>
                    <a:pt x="218" y="296"/>
                    <a:pt x="209" y="304"/>
                    <a:pt x="209" y="311"/>
                  </a:cubicBezTo>
                  <a:cubicBezTo>
                    <a:pt x="207" y="321"/>
                    <a:pt x="210" y="329"/>
                    <a:pt x="207" y="336"/>
                  </a:cubicBezTo>
                  <a:cubicBezTo>
                    <a:pt x="203" y="343"/>
                    <a:pt x="203" y="338"/>
                    <a:pt x="198" y="349"/>
                  </a:cubicBezTo>
                  <a:cubicBezTo>
                    <a:pt x="194" y="358"/>
                    <a:pt x="192" y="366"/>
                    <a:pt x="186" y="371"/>
                  </a:cubicBezTo>
                  <a:cubicBezTo>
                    <a:pt x="179" y="377"/>
                    <a:pt x="179" y="377"/>
                    <a:pt x="175" y="385"/>
                  </a:cubicBezTo>
                  <a:cubicBezTo>
                    <a:pt x="175" y="389"/>
                    <a:pt x="171" y="388"/>
                    <a:pt x="168" y="39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1925" y="3031"/>
              <a:ext cx="5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0"/>
                    <a:pt x="3" y="3"/>
                    <a:pt x="1" y="3"/>
                  </a:cubicBezTo>
                  <a:cubicBezTo>
                    <a:pt x="1" y="3"/>
                    <a:pt x="0" y="2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1925" y="3060"/>
              <a:ext cx="7" cy="8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4"/>
                </a:cxn>
                <a:cxn ang="0">
                  <a:pos x="3" y="1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4" y="0"/>
                    <a:pt x="3" y="3"/>
                    <a:pt x="3" y="4"/>
                  </a:cubicBezTo>
                  <a:cubicBezTo>
                    <a:pt x="1" y="4"/>
                    <a:pt x="0" y="3"/>
                    <a:pt x="3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1921" y="3062"/>
              <a:ext cx="5" cy="9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5"/>
                </a:cxn>
              </a:cxnLst>
              <a:rect l="0" t="0" r="r" b="b"/>
              <a:pathLst>
                <a:path w="3" h="5">
                  <a:moveTo>
                    <a:pt x="3" y="5"/>
                  </a:moveTo>
                  <a:cubicBezTo>
                    <a:pt x="0" y="5"/>
                    <a:pt x="2" y="3"/>
                    <a:pt x="2" y="2"/>
                  </a:cubicBezTo>
                  <a:cubicBezTo>
                    <a:pt x="2" y="2"/>
                    <a:pt x="2" y="0"/>
                    <a:pt x="3" y="2"/>
                  </a:cubicBezTo>
                  <a:cubicBezTo>
                    <a:pt x="3" y="3"/>
                    <a:pt x="3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1909" y="3077"/>
              <a:ext cx="6" cy="6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0"/>
                </a:cxn>
                <a:cxn ang="0">
                  <a:pos x="2" y="3"/>
                </a:cxn>
              </a:cxnLst>
              <a:rect l="0" t="0" r="r" b="b"/>
              <a:pathLst>
                <a:path w="3" h="3">
                  <a:moveTo>
                    <a:pt x="2" y="3"/>
                  </a:moveTo>
                  <a:cubicBezTo>
                    <a:pt x="0" y="3"/>
                    <a:pt x="2" y="0"/>
                    <a:pt x="2" y="0"/>
                  </a:cubicBezTo>
                  <a:cubicBezTo>
                    <a:pt x="3" y="0"/>
                    <a:pt x="2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1913" y="3083"/>
              <a:ext cx="6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3" y="1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3" y="0"/>
                    <a:pt x="3" y="1"/>
                  </a:cubicBezTo>
                  <a:cubicBezTo>
                    <a:pt x="3" y="1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1913" y="3079"/>
              <a:ext cx="6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3" y="0"/>
                </a:cxn>
                <a:cxn ang="0">
                  <a:pos x="1" y="2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0" y="2"/>
                    <a:pt x="1" y="0"/>
                    <a:pt x="3" y="0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1926" y="3056"/>
              <a:ext cx="6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0" y="2"/>
                </a:cxn>
              </a:cxnLst>
              <a:rect l="0" t="0" r="r" b="b"/>
              <a:pathLst>
                <a:path w="3" h="3">
                  <a:moveTo>
                    <a:pt x="0" y="2"/>
                  </a:moveTo>
                  <a:cubicBezTo>
                    <a:pt x="0" y="2"/>
                    <a:pt x="2" y="0"/>
                    <a:pt x="3" y="2"/>
                  </a:cubicBezTo>
                  <a:cubicBezTo>
                    <a:pt x="3" y="2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1420" y="2889"/>
              <a:ext cx="95" cy="49"/>
            </a:xfrm>
            <a:custGeom>
              <a:avLst/>
              <a:gdLst/>
              <a:ahLst/>
              <a:cxnLst>
                <a:cxn ang="0">
                  <a:pos x="46" y="10"/>
                </a:cxn>
                <a:cxn ang="0">
                  <a:pos x="36" y="2"/>
                </a:cxn>
                <a:cxn ang="0">
                  <a:pos x="31" y="0"/>
                </a:cxn>
                <a:cxn ang="0">
                  <a:pos x="25" y="3"/>
                </a:cxn>
                <a:cxn ang="0">
                  <a:pos x="16" y="10"/>
                </a:cxn>
                <a:cxn ang="0">
                  <a:pos x="13" y="6"/>
                </a:cxn>
                <a:cxn ang="0">
                  <a:pos x="11" y="5"/>
                </a:cxn>
                <a:cxn ang="0">
                  <a:pos x="10" y="6"/>
                </a:cxn>
                <a:cxn ang="0">
                  <a:pos x="8" y="6"/>
                </a:cxn>
                <a:cxn ang="0">
                  <a:pos x="8" y="5"/>
                </a:cxn>
                <a:cxn ang="0">
                  <a:pos x="7" y="3"/>
                </a:cxn>
                <a:cxn ang="0">
                  <a:pos x="5" y="2"/>
                </a:cxn>
                <a:cxn ang="0">
                  <a:pos x="4" y="0"/>
                </a:cxn>
                <a:cxn ang="0">
                  <a:pos x="2" y="6"/>
                </a:cxn>
                <a:cxn ang="0">
                  <a:pos x="4" y="8"/>
                </a:cxn>
                <a:cxn ang="0">
                  <a:pos x="2" y="11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11" y="16"/>
                </a:cxn>
                <a:cxn ang="0">
                  <a:pos x="13" y="17"/>
                </a:cxn>
                <a:cxn ang="0">
                  <a:pos x="14" y="19"/>
                </a:cxn>
                <a:cxn ang="0">
                  <a:pos x="16" y="19"/>
                </a:cxn>
                <a:cxn ang="0">
                  <a:pos x="17" y="19"/>
                </a:cxn>
                <a:cxn ang="0">
                  <a:pos x="19" y="24"/>
                </a:cxn>
                <a:cxn ang="0">
                  <a:pos x="22" y="24"/>
                </a:cxn>
                <a:cxn ang="0">
                  <a:pos x="23" y="22"/>
                </a:cxn>
                <a:cxn ang="0">
                  <a:pos x="25" y="19"/>
                </a:cxn>
                <a:cxn ang="0">
                  <a:pos x="22" y="16"/>
                </a:cxn>
                <a:cxn ang="0">
                  <a:pos x="22" y="14"/>
                </a:cxn>
                <a:cxn ang="0">
                  <a:pos x="28" y="10"/>
                </a:cxn>
                <a:cxn ang="0">
                  <a:pos x="28" y="8"/>
                </a:cxn>
                <a:cxn ang="0">
                  <a:pos x="31" y="6"/>
                </a:cxn>
                <a:cxn ang="0">
                  <a:pos x="37" y="11"/>
                </a:cxn>
                <a:cxn ang="0">
                  <a:pos x="39" y="13"/>
                </a:cxn>
                <a:cxn ang="0">
                  <a:pos x="40" y="13"/>
                </a:cxn>
                <a:cxn ang="0">
                  <a:pos x="39" y="17"/>
                </a:cxn>
                <a:cxn ang="0">
                  <a:pos x="42" y="24"/>
                </a:cxn>
                <a:cxn ang="0">
                  <a:pos x="43" y="19"/>
                </a:cxn>
                <a:cxn ang="0">
                  <a:pos x="46" y="20"/>
                </a:cxn>
                <a:cxn ang="0">
                  <a:pos x="48" y="17"/>
                </a:cxn>
                <a:cxn ang="0">
                  <a:pos x="46" y="10"/>
                </a:cxn>
              </a:cxnLst>
              <a:rect l="0" t="0" r="r" b="b"/>
              <a:pathLst>
                <a:path w="49" h="25">
                  <a:moveTo>
                    <a:pt x="46" y="10"/>
                  </a:moveTo>
                  <a:cubicBezTo>
                    <a:pt x="43" y="6"/>
                    <a:pt x="40" y="2"/>
                    <a:pt x="36" y="2"/>
                  </a:cubicBezTo>
                  <a:cubicBezTo>
                    <a:pt x="31" y="3"/>
                    <a:pt x="36" y="2"/>
                    <a:pt x="31" y="0"/>
                  </a:cubicBezTo>
                  <a:cubicBezTo>
                    <a:pt x="26" y="0"/>
                    <a:pt x="29" y="2"/>
                    <a:pt x="25" y="3"/>
                  </a:cubicBezTo>
                  <a:cubicBezTo>
                    <a:pt x="16" y="8"/>
                    <a:pt x="23" y="6"/>
                    <a:pt x="16" y="10"/>
                  </a:cubicBezTo>
                  <a:cubicBezTo>
                    <a:pt x="14" y="10"/>
                    <a:pt x="13" y="8"/>
                    <a:pt x="13" y="6"/>
                  </a:cubicBezTo>
                  <a:cubicBezTo>
                    <a:pt x="11" y="5"/>
                    <a:pt x="11" y="6"/>
                    <a:pt x="11" y="5"/>
                  </a:cubicBezTo>
                  <a:cubicBezTo>
                    <a:pt x="11" y="5"/>
                    <a:pt x="10" y="5"/>
                    <a:pt x="10" y="6"/>
                  </a:cubicBezTo>
                  <a:cubicBezTo>
                    <a:pt x="10" y="8"/>
                    <a:pt x="8" y="6"/>
                    <a:pt x="8" y="6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3"/>
                    <a:pt x="7" y="5"/>
                    <a:pt x="7" y="3"/>
                  </a:cubicBezTo>
                  <a:cubicBezTo>
                    <a:pt x="7" y="2"/>
                    <a:pt x="7" y="2"/>
                    <a:pt x="5" y="2"/>
                  </a:cubicBezTo>
                  <a:cubicBezTo>
                    <a:pt x="4" y="2"/>
                    <a:pt x="4" y="0"/>
                    <a:pt x="4" y="0"/>
                  </a:cubicBezTo>
                  <a:cubicBezTo>
                    <a:pt x="2" y="0"/>
                    <a:pt x="2" y="3"/>
                    <a:pt x="2" y="6"/>
                  </a:cubicBezTo>
                  <a:cubicBezTo>
                    <a:pt x="2" y="6"/>
                    <a:pt x="5" y="6"/>
                    <a:pt x="4" y="8"/>
                  </a:cubicBezTo>
                  <a:cubicBezTo>
                    <a:pt x="2" y="10"/>
                    <a:pt x="4" y="10"/>
                    <a:pt x="2" y="11"/>
                  </a:cubicBezTo>
                  <a:cubicBezTo>
                    <a:pt x="2" y="13"/>
                    <a:pt x="0" y="13"/>
                    <a:pt x="2" y="16"/>
                  </a:cubicBezTo>
                  <a:cubicBezTo>
                    <a:pt x="2" y="14"/>
                    <a:pt x="4" y="13"/>
                    <a:pt x="4" y="14"/>
                  </a:cubicBezTo>
                  <a:cubicBezTo>
                    <a:pt x="8" y="14"/>
                    <a:pt x="11" y="16"/>
                    <a:pt x="11" y="16"/>
                  </a:cubicBezTo>
                  <a:cubicBezTo>
                    <a:pt x="13" y="14"/>
                    <a:pt x="11" y="16"/>
                    <a:pt x="13" y="17"/>
                  </a:cubicBezTo>
                  <a:cubicBezTo>
                    <a:pt x="13" y="17"/>
                    <a:pt x="13" y="19"/>
                    <a:pt x="14" y="19"/>
                  </a:cubicBezTo>
                  <a:cubicBezTo>
                    <a:pt x="16" y="20"/>
                    <a:pt x="16" y="20"/>
                    <a:pt x="16" y="19"/>
                  </a:cubicBezTo>
                  <a:cubicBezTo>
                    <a:pt x="16" y="17"/>
                    <a:pt x="17" y="17"/>
                    <a:pt x="17" y="19"/>
                  </a:cubicBezTo>
                  <a:cubicBezTo>
                    <a:pt x="17" y="19"/>
                    <a:pt x="19" y="22"/>
                    <a:pt x="19" y="24"/>
                  </a:cubicBezTo>
                  <a:cubicBezTo>
                    <a:pt x="17" y="25"/>
                    <a:pt x="20" y="24"/>
                    <a:pt x="22" y="24"/>
                  </a:cubicBezTo>
                  <a:cubicBezTo>
                    <a:pt x="23" y="24"/>
                    <a:pt x="22" y="22"/>
                    <a:pt x="23" y="22"/>
                  </a:cubicBezTo>
                  <a:cubicBezTo>
                    <a:pt x="25" y="22"/>
                    <a:pt x="26" y="22"/>
                    <a:pt x="25" y="19"/>
                  </a:cubicBezTo>
                  <a:cubicBezTo>
                    <a:pt x="22" y="16"/>
                    <a:pt x="23" y="16"/>
                    <a:pt x="22" y="16"/>
                  </a:cubicBezTo>
                  <a:cubicBezTo>
                    <a:pt x="22" y="16"/>
                    <a:pt x="20" y="14"/>
                    <a:pt x="22" y="14"/>
                  </a:cubicBezTo>
                  <a:cubicBezTo>
                    <a:pt x="26" y="13"/>
                    <a:pt x="26" y="11"/>
                    <a:pt x="28" y="10"/>
                  </a:cubicBezTo>
                  <a:cubicBezTo>
                    <a:pt x="28" y="10"/>
                    <a:pt x="26" y="8"/>
                    <a:pt x="28" y="8"/>
                  </a:cubicBezTo>
                  <a:cubicBezTo>
                    <a:pt x="29" y="8"/>
                    <a:pt x="29" y="6"/>
                    <a:pt x="31" y="6"/>
                  </a:cubicBezTo>
                  <a:cubicBezTo>
                    <a:pt x="34" y="6"/>
                    <a:pt x="37" y="10"/>
                    <a:pt x="37" y="11"/>
                  </a:cubicBezTo>
                  <a:cubicBezTo>
                    <a:pt x="37" y="11"/>
                    <a:pt x="37" y="13"/>
                    <a:pt x="39" y="13"/>
                  </a:cubicBezTo>
                  <a:cubicBezTo>
                    <a:pt x="39" y="11"/>
                    <a:pt x="39" y="13"/>
                    <a:pt x="40" y="13"/>
                  </a:cubicBezTo>
                  <a:cubicBezTo>
                    <a:pt x="40" y="11"/>
                    <a:pt x="37" y="16"/>
                    <a:pt x="39" y="17"/>
                  </a:cubicBezTo>
                  <a:cubicBezTo>
                    <a:pt x="40" y="19"/>
                    <a:pt x="40" y="22"/>
                    <a:pt x="42" y="24"/>
                  </a:cubicBezTo>
                  <a:cubicBezTo>
                    <a:pt x="43" y="20"/>
                    <a:pt x="42" y="22"/>
                    <a:pt x="43" y="19"/>
                  </a:cubicBezTo>
                  <a:cubicBezTo>
                    <a:pt x="43" y="19"/>
                    <a:pt x="45" y="22"/>
                    <a:pt x="46" y="20"/>
                  </a:cubicBezTo>
                  <a:cubicBezTo>
                    <a:pt x="48" y="19"/>
                    <a:pt x="46" y="17"/>
                    <a:pt x="48" y="17"/>
                  </a:cubicBezTo>
                  <a:cubicBezTo>
                    <a:pt x="49" y="17"/>
                    <a:pt x="45" y="13"/>
                    <a:pt x="46" y="10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1442" y="2926"/>
              <a:ext cx="5" cy="1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2" y="0"/>
                    <a:pt x="2" y="2"/>
                    <a:pt x="2" y="3"/>
                  </a:cubicBezTo>
                  <a:cubicBezTo>
                    <a:pt x="3" y="3"/>
                    <a:pt x="3" y="5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1486" y="2910"/>
              <a:ext cx="4" cy="6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2"/>
                    <a:pt x="2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2724" y="2224"/>
              <a:ext cx="4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3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3"/>
                    <a:pt x="2" y="3"/>
                    <a:pt x="2" y="3"/>
                  </a:cubicBezTo>
                  <a:cubicBezTo>
                    <a:pt x="2" y="1"/>
                    <a:pt x="2" y="0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000000"/>
                  </a:solidFill>
                  <a:latin typeface="Arial"/>
                </a:defRPr>
              </a:lvl9pPr>
            </a:lstStyle>
            <a:p>
              <a:endParaRPr lang="en-GB" dirty="0"/>
            </a:p>
          </p:txBody>
        </p:sp>
      </p:grpSp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453838"/>
            <a:ext cx="8179724" cy="4441564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351" name="TextBox 350"/>
          <p:cNvSpPr txBox="1"/>
          <p:nvPr/>
        </p:nvSpPr>
        <p:spPr>
          <a:xfrm>
            <a:off x="197803" y="886065"/>
            <a:ext cx="8728364" cy="20005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2"/>
                </a:solidFill>
                <a:latin typeface="Georgia" pitchFamily="18" charset="0"/>
                <a:cs typeface="Arial" pitchFamily="34" charset="0"/>
              </a:rPr>
              <a:t>Tamil Nadu is well connected to the major cities of the world both by air and sea routes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5400">
            <a:noFill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77091" y="279236"/>
            <a:ext cx="8866909" cy="305514"/>
          </a:xfrm>
        </p:spPr>
        <p:txBody>
          <a:bodyPr/>
          <a:lstStyle/>
          <a:p>
            <a:r>
              <a:rPr lang="en-GB" sz="2400" b="1" i="1" dirty="0">
                <a:solidFill>
                  <a:schemeClr val="bg2"/>
                </a:solidFill>
                <a:latin typeface="Georgia" panose="02040502050405020303" pitchFamily="18" charset="0"/>
              </a:rPr>
              <a:t>Strategic Location</a:t>
            </a:r>
          </a:p>
        </p:txBody>
      </p:sp>
      <p:sp>
        <p:nvSpPr>
          <p:cNvPr id="1117" name="TextBox 1116"/>
          <p:cNvSpPr txBox="1"/>
          <p:nvPr/>
        </p:nvSpPr>
        <p:spPr>
          <a:xfrm>
            <a:off x="969818" y="3108947"/>
            <a:ext cx="1138224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900" dirty="0">
                <a:latin typeface="Georgia" pitchFamily="18" charset="0"/>
                <a:cs typeface="Arial" pitchFamily="34" charset="0"/>
              </a:rPr>
              <a:t>Direct</a:t>
            </a:r>
            <a:r>
              <a:rPr lang="en-GB" sz="1000" dirty="0">
                <a:latin typeface="Georgia" pitchFamily="18" charset="0"/>
                <a:cs typeface="Arial" pitchFamily="34" charset="0"/>
              </a:rPr>
              <a:t> flight route</a:t>
            </a:r>
          </a:p>
        </p:txBody>
      </p:sp>
      <p:sp>
        <p:nvSpPr>
          <p:cNvPr id="399" name="Page Number"/>
          <p:cNvSpPr txBox="1"/>
          <p:nvPr>
            <p:custDataLst>
              <p:tags r:id="rId4"/>
            </p:custDataLst>
          </p:nvPr>
        </p:nvSpPr>
        <p:spPr>
          <a:xfrm>
            <a:off x="8361222" y="4822788"/>
            <a:ext cx="290945" cy="7040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801"/>
              </a:lnSpc>
            </a:pPr>
            <a:r>
              <a:rPr lang="en-GB" sz="700" dirty="0"/>
              <a:t>1</a:t>
            </a:r>
          </a:p>
        </p:txBody>
      </p:sp>
      <p:sp>
        <p:nvSpPr>
          <p:cNvPr id="401" name="Freeform 310"/>
          <p:cNvSpPr>
            <a:spLocks/>
          </p:cNvSpPr>
          <p:nvPr/>
        </p:nvSpPr>
        <p:spPr bwMode="auto">
          <a:xfrm>
            <a:off x="5816234" y="2977243"/>
            <a:ext cx="94418" cy="126259"/>
          </a:xfrm>
          <a:custGeom>
            <a:avLst/>
            <a:gdLst>
              <a:gd name="T0" fmla="*/ 2012 w 2278"/>
              <a:gd name="T1" fmla="*/ 1323 h 3026"/>
              <a:gd name="T2" fmla="*/ 2002 w 2278"/>
              <a:gd name="T3" fmla="*/ 1219 h 3026"/>
              <a:gd name="T4" fmla="*/ 1954 w 2278"/>
              <a:gd name="T5" fmla="*/ 1027 h 3026"/>
              <a:gd name="T6" fmla="*/ 1899 w 2278"/>
              <a:gd name="T7" fmla="*/ 834 h 3026"/>
              <a:gd name="T8" fmla="*/ 2035 w 2278"/>
              <a:gd name="T9" fmla="*/ 788 h 3026"/>
              <a:gd name="T10" fmla="*/ 2193 w 2278"/>
              <a:gd name="T11" fmla="*/ 534 h 3026"/>
              <a:gd name="T12" fmla="*/ 2248 w 2278"/>
              <a:gd name="T13" fmla="*/ 320 h 3026"/>
              <a:gd name="T14" fmla="*/ 2273 w 2278"/>
              <a:gd name="T15" fmla="*/ 61 h 3026"/>
              <a:gd name="T16" fmla="*/ 2078 w 2278"/>
              <a:gd name="T17" fmla="*/ 43 h 3026"/>
              <a:gd name="T18" fmla="*/ 1869 w 2278"/>
              <a:gd name="T19" fmla="*/ 100 h 3026"/>
              <a:gd name="T20" fmla="*/ 1723 w 2278"/>
              <a:gd name="T21" fmla="*/ 166 h 3026"/>
              <a:gd name="T22" fmla="*/ 1560 w 2278"/>
              <a:gd name="T23" fmla="*/ 230 h 3026"/>
              <a:gd name="T24" fmla="*/ 1420 w 2278"/>
              <a:gd name="T25" fmla="*/ 230 h 3026"/>
              <a:gd name="T26" fmla="*/ 1319 w 2278"/>
              <a:gd name="T27" fmla="*/ 274 h 3026"/>
              <a:gd name="T28" fmla="*/ 1281 w 2278"/>
              <a:gd name="T29" fmla="*/ 399 h 3026"/>
              <a:gd name="T30" fmla="*/ 1159 w 2278"/>
              <a:gd name="T31" fmla="*/ 444 h 3026"/>
              <a:gd name="T32" fmla="*/ 959 w 2278"/>
              <a:gd name="T33" fmla="*/ 358 h 3026"/>
              <a:gd name="T34" fmla="*/ 897 w 2278"/>
              <a:gd name="T35" fmla="*/ 341 h 3026"/>
              <a:gd name="T36" fmla="*/ 788 w 2278"/>
              <a:gd name="T37" fmla="*/ 464 h 3026"/>
              <a:gd name="T38" fmla="*/ 774 w 2278"/>
              <a:gd name="T39" fmla="*/ 578 h 3026"/>
              <a:gd name="T40" fmla="*/ 690 w 2278"/>
              <a:gd name="T41" fmla="*/ 688 h 3026"/>
              <a:gd name="T42" fmla="*/ 837 w 2278"/>
              <a:gd name="T43" fmla="*/ 745 h 3026"/>
              <a:gd name="T44" fmla="*/ 779 w 2278"/>
              <a:gd name="T45" fmla="*/ 853 h 3026"/>
              <a:gd name="T46" fmla="*/ 619 w 2278"/>
              <a:gd name="T47" fmla="*/ 985 h 3026"/>
              <a:gd name="T48" fmla="*/ 491 w 2278"/>
              <a:gd name="T49" fmla="*/ 985 h 3026"/>
              <a:gd name="T50" fmla="*/ 393 w 2278"/>
              <a:gd name="T51" fmla="*/ 1005 h 3026"/>
              <a:gd name="T52" fmla="*/ 230 w 2278"/>
              <a:gd name="T53" fmla="*/ 1051 h 3026"/>
              <a:gd name="T54" fmla="*/ 38 w 2278"/>
              <a:gd name="T55" fmla="*/ 1061 h 3026"/>
              <a:gd name="T56" fmla="*/ 16 w 2278"/>
              <a:gd name="T57" fmla="*/ 1127 h 3026"/>
              <a:gd name="T58" fmla="*/ 153 w 2278"/>
              <a:gd name="T59" fmla="*/ 1171 h 3026"/>
              <a:gd name="T60" fmla="*/ 138 w 2278"/>
              <a:gd name="T61" fmla="*/ 1289 h 3026"/>
              <a:gd name="T62" fmla="*/ 258 w 2278"/>
              <a:gd name="T63" fmla="*/ 1298 h 3026"/>
              <a:gd name="T64" fmla="*/ 238 w 2278"/>
              <a:gd name="T65" fmla="*/ 1425 h 3026"/>
              <a:gd name="T66" fmla="*/ 343 w 2278"/>
              <a:gd name="T67" fmla="*/ 1528 h 3026"/>
              <a:gd name="T68" fmla="*/ 295 w 2278"/>
              <a:gd name="T69" fmla="*/ 1615 h 3026"/>
              <a:gd name="T70" fmla="*/ 344 w 2278"/>
              <a:gd name="T71" fmla="*/ 1698 h 3026"/>
              <a:gd name="T72" fmla="*/ 348 w 2278"/>
              <a:gd name="T73" fmla="*/ 1819 h 3026"/>
              <a:gd name="T74" fmla="*/ 494 w 2278"/>
              <a:gd name="T75" fmla="*/ 1798 h 3026"/>
              <a:gd name="T76" fmla="*/ 535 w 2278"/>
              <a:gd name="T77" fmla="*/ 1882 h 3026"/>
              <a:gd name="T78" fmla="*/ 560 w 2278"/>
              <a:gd name="T79" fmla="*/ 2073 h 3026"/>
              <a:gd name="T80" fmla="*/ 608 w 2278"/>
              <a:gd name="T81" fmla="*/ 2192 h 3026"/>
              <a:gd name="T82" fmla="*/ 646 w 2278"/>
              <a:gd name="T83" fmla="*/ 2272 h 3026"/>
              <a:gd name="T84" fmla="*/ 528 w 2278"/>
              <a:gd name="T85" fmla="*/ 2528 h 3026"/>
              <a:gd name="T86" fmla="*/ 576 w 2278"/>
              <a:gd name="T87" fmla="*/ 2628 h 3026"/>
              <a:gd name="T88" fmla="*/ 566 w 2278"/>
              <a:gd name="T89" fmla="*/ 2722 h 3026"/>
              <a:gd name="T90" fmla="*/ 546 w 2278"/>
              <a:gd name="T91" fmla="*/ 2836 h 3026"/>
              <a:gd name="T92" fmla="*/ 671 w 2278"/>
              <a:gd name="T93" fmla="*/ 3022 h 3026"/>
              <a:gd name="T94" fmla="*/ 794 w 2278"/>
              <a:gd name="T95" fmla="*/ 2985 h 3026"/>
              <a:gd name="T96" fmla="*/ 978 w 2278"/>
              <a:gd name="T97" fmla="*/ 2888 h 3026"/>
              <a:gd name="T98" fmla="*/ 1086 w 2278"/>
              <a:gd name="T99" fmla="*/ 2609 h 3026"/>
              <a:gd name="T100" fmla="*/ 1544 w 2278"/>
              <a:gd name="T101" fmla="*/ 2365 h 3026"/>
              <a:gd name="T102" fmla="*/ 1731 w 2278"/>
              <a:gd name="T103" fmla="*/ 2376 h 3026"/>
              <a:gd name="T104" fmla="*/ 1549 w 2278"/>
              <a:gd name="T105" fmla="*/ 2334 h 3026"/>
              <a:gd name="T106" fmla="*/ 1513 w 2278"/>
              <a:gd name="T107" fmla="*/ 2210 h 3026"/>
              <a:gd name="T108" fmla="*/ 1681 w 2278"/>
              <a:gd name="T109" fmla="*/ 1931 h 3026"/>
              <a:gd name="T110" fmla="*/ 1734 w 2278"/>
              <a:gd name="T111" fmla="*/ 1807 h 3026"/>
              <a:gd name="T112" fmla="*/ 1914 w 2278"/>
              <a:gd name="T113" fmla="*/ 1767 h 3026"/>
              <a:gd name="T114" fmla="*/ 2031 w 2278"/>
              <a:gd name="T115" fmla="*/ 1787 h 3026"/>
              <a:gd name="T116" fmla="*/ 2008 w 2278"/>
              <a:gd name="T117" fmla="*/ 1484 h 3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8" h="3026">
                <a:moveTo>
                  <a:pt x="1978" y="1465"/>
                </a:moveTo>
                <a:lnTo>
                  <a:pt x="1935" y="1426"/>
                </a:lnTo>
                <a:lnTo>
                  <a:pt x="1962" y="1392"/>
                </a:lnTo>
                <a:lnTo>
                  <a:pt x="1999" y="1409"/>
                </a:lnTo>
                <a:lnTo>
                  <a:pt x="2004" y="1397"/>
                </a:lnTo>
                <a:lnTo>
                  <a:pt x="2009" y="1383"/>
                </a:lnTo>
                <a:lnTo>
                  <a:pt x="2013" y="1369"/>
                </a:lnTo>
                <a:lnTo>
                  <a:pt x="2016" y="1355"/>
                </a:lnTo>
                <a:lnTo>
                  <a:pt x="2016" y="1348"/>
                </a:lnTo>
                <a:lnTo>
                  <a:pt x="2016" y="1342"/>
                </a:lnTo>
                <a:lnTo>
                  <a:pt x="2016" y="1336"/>
                </a:lnTo>
                <a:lnTo>
                  <a:pt x="2014" y="1329"/>
                </a:lnTo>
                <a:lnTo>
                  <a:pt x="2012" y="1323"/>
                </a:lnTo>
                <a:lnTo>
                  <a:pt x="2009" y="1317"/>
                </a:lnTo>
                <a:lnTo>
                  <a:pt x="2006" y="1310"/>
                </a:lnTo>
                <a:lnTo>
                  <a:pt x="2001" y="1305"/>
                </a:lnTo>
                <a:lnTo>
                  <a:pt x="1998" y="1303"/>
                </a:lnTo>
                <a:lnTo>
                  <a:pt x="1997" y="1299"/>
                </a:lnTo>
                <a:lnTo>
                  <a:pt x="1995" y="1297"/>
                </a:lnTo>
                <a:lnTo>
                  <a:pt x="1995" y="1293"/>
                </a:lnTo>
                <a:lnTo>
                  <a:pt x="1997" y="1284"/>
                </a:lnTo>
                <a:lnTo>
                  <a:pt x="1998" y="1275"/>
                </a:lnTo>
                <a:lnTo>
                  <a:pt x="2002" y="1256"/>
                </a:lnTo>
                <a:lnTo>
                  <a:pt x="2004" y="1241"/>
                </a:lnTo>
                <a:lnTo>
                  <a:pt x="2004" y="1231"/>
                </a:lnTo>
                <a:lnTo>
                  <a:pt x="2002" y="1219"/>
                </a:lnTo>
                <a:lnTo>
                  <a:pt x="1999" y="1208"/>
                </a:lnTo>
                <a:lnTo>
                  <a:pt x="1995" y="1195"/>
                </a:lnTo>
                <a:lnTo>
                  <a:pt x="1988" y="1172"/>
                </a:lnTo>
                <a:lnTo>
                  <a:pt x="1983" y="1148"/>
                </a:lnTo>
                <a:lnTo>
                  <a:pt x="1980" y="1136"/>
                </a:lnTo>
                <a:lnTo>
                  <a:pt x="1976" y="1123"/>
                </a:lnTo>
                <a:lnTo>
                  <a:pt x="1971" y="1110"/>
                </a:lnTo>
                <a:lnTo>
                  <a:pt x="1966" y="1098"/>
                </a:lnTo>
                <a:lnTo>
                  <a:pt x="1961" y="1085"/>
                </a:lnTo>
                <a:lnTo>
                  <a:pt x="1957" y="1072"/>
                </a:lnTo>
                <a:lnTo>
                  <a:pt x="1955" y="1058"/>
                </a:lnTo>
                <a:lnTo>
                  <a:pt x="1954" y="1044"/>
                </a:lnTo>
                <a:lnTo>
                  <a:pt x="1954" y="1027"/>
                </a:lnTo>
                <a:lnTo>
                  <a:pt x="1956" y="1008"/>
                </a:lnTo>
                <a:lnTo>
                  <a:pt x="1961" y="987"/>
                </a:lnTo>
                <a:lnTo>
                  <a:pt x="1966" y="967"/>
                </a:lnTo>
                <a:lnTo>
                  <a:pt x="1904" y="928"/>
                </a:lnTo>
                <a:lnTo>
                  <a:pt x="1904" y="920"/>
                </a:lnTo>
                <a:lnTo>
                  <a:pt x="1902" y="913"/>
                </a:lnTo>
                <a:lnTo>
                  <a:pt x="1898" y="906"/>
                </a:lnTo>
                <a:lnTo>
                  <a:pt x="1895" y="899"/>
                </a:lnTo>
                <a:lnTo>
                  <a:pt x="1893" y="885"/>
                </a:lnTo>
                <a:lnTo>
                  <a:pt x="1892" y="871"/>
                </a:lnTo>
                <a:lnTo>
                  <a:pt x="1892" y="856"/>
                </a:lnTo>
                <a:lnTo>
                  <a:pt x="1895" y="843"/>
                </a:lnTo>
                <a:lnTo>
                  <a:pt x="1899" y="834"/>
                </a:lnTo>
                <a:lnTo>
                  <a:pt x="1905" y="826"/>
                </a:lnTo>
                <a:lnTo>
                  <a:pt x="1912" y="819"/>
                </a:lnTo>
                <a:lnTo>
                  <a:pt x="1919" y="813"/>
                </a:lnTo>
                <a:lnTo>
                  <a:pt x="1924" y="810"/>
                </a:lnTo>
                <a:lnTo>
                  <a:pt x="1930" y="807"/>
                </a:lnTo>
                <a:lnTo>
                  <a:pt x="1936" y="807"/>
                </a:lnTo>
                <a:lnTo>
                  <a:pt x="1941" y="807"/>
                </a:lnTo>
                <a:lnTo>
                  <a:pt x="1952" y="813"/>
                </a:lnTo>
                <a:lnTo>
                  <a:pt x="1965" y="819"/>
                </a:lnTo>
                <a:lnTo>
                  <a:pt x="1989" y="837"/>
                </a:lnTo>
                <a:lnTo>
                  <a:pt x="2009" y="849"/>
                </a:lnTo>
                <a:lnTo>
                  <a:pt x="2022" y="819"/>
                </a:lnTo>
                <a:lnTo>
                  <a:pt x="2035" y="788"/>
                </a:lnTo>
                <a:lnTo>
                  <a:pt x="2046" y="762"/>
                </a:lnTo>
                <a:lnTo>
                  <a:pt x="2055" y="737"/>
                </a:lnTo>
                <a:lnTo>
                  <a:pt x="2064" y="718"/>
                </a:lnTo>
                <a:lnTo>
                  <a:pt x="2073" y="700"/>
                </a:lnTo>
                <a:lnTo>
                  <a:pt x="2082" y="683"/>
                </a:lnTo>
                <a:lnTo>
                  <a:pt x="2093" y="668"/>
                </a:lnTo>
                <a:lnTo>
                  <a:pt x="2116" y="638"/>
                </a:lnTo>
                <a:lnTo>
                  <a:pt x="2141" y="607"/>
                </a:lnTo>
                <a:lnTo>
                  <a:pt x="2154" y="591"/>
                </a:lnTo>
                <a:lnTo>
                  <a:pt x="2166" y="577"/>
                </a:lnTo>
                <a:lnTo>
                  <a:pt x="2178" y="562"/>
                </a:lnTo>
                <a:lnTo>
                  <a:pt x="2188" y="544"/>
                </a:lnTo>
                <a:lnTo>
                  <a:pt x="2193" y="534"/>
                </a:lnTo>
                <a:lnTo>
                  <a:pt x="2197" y="522"/>
                </a:lnTo>
                <a:lnTo>
                  <a:pt x="2199" y="512"/>
                </a:lnTo>
                <a:lnTo>
                  <a:pt x="2202" y="501"/>
                </a:lnTo>
                <a:lnTo>
                  <a:pt x="2203" y="489"/>
                </a:lnTo>
                <a:lnTo>
                  <a:pt x="2206" y="478"/>
                </a:lnTo>
                <a:lnTo>
                  <a:pt x="2208" y="468"/>
                </a:lnTo>
                <a:lnTo>
                  <a:pt x="2213" y="458"/>
                </a:lnTo>
                <a:lnTo>
                  <a:pt x="2221" y="441"/>
                </a:lnTo>
                <a:lnTo>
                  <a:pt x="2227" y="424"/>
                </a:lnTo>
                <a:lnTo>
                  <a:pt x="2234" y="407"/>
                </a:lnTo>
                <a:lnTo>
                  <a:pt x="2237" y="391"/>
                </a:lnTo>
                <a:lnTo>
                  <a:pt x="2244" y="355"/>
                </a:lnTo>
                <a:lnTo>
                  <a:pt x="2248" y="320"/>
                </a:lnTo>
                <a:lnTo>
                  <a:pt x="2250" y="284"/>
                </a:lnTo>
                <a:lnTo>
                  <a:pt x="2254" y="249"/>
                </a:lnTo>
                <a:lnTo>
                  <a:pt x="2255" y="230"/>
                </a:lnTo>
                <a:lnTo>
                  <a:pt x="2258" y="212"/>
                </a:lnTo>
                <a:lnTo>
                  <a:pt x="2260" y="194"/>
                </a:lnTo>
                <a:lnTo>
                  <a:pt x="2265" y="177"/>
                </a:lnTo>
                <a:lnTo>
                  <a:pt x="2269" y="160"/>
                </a:lnTo>
                <a:lnTo>
                  <a:pt x="2273" y="142"/>
                </a:lnTo>
                <a:lnTo>
                  <a:pt x="2275" y="123"/>
                </a:lnTo>
                <a:lnTo>
                  <a:pt x="2277" y="106"/>
                </a:lnTo>
                <a:lnTo>
                  <a:pt x="2278" y="88"/>
                </a:lnTo>
                <a:lnTo>
                  <a:pt x="2275" y="70"/>
                </a:lnTo>
                <a:lnTo>
                  <a:pt x="2273" y="61"/>
                </a:lnTo>
                <a:lnTo>
                  <a:pt x="2270" y="54"/>
                </a:lnTo>
                <a:lnTo>
                  <a:pt x="2267" y="45"/>
                </a:lnTo>
                <a:lnTo>
                  <a:pt x="2263" y="37"/>
                </a:lnTo>
                <a:lnTo>
                  <a:pt x="2258" y="31"/>
                </a:lnTo>
                <a:lnTo>
                  <a:pt x="2253" y="24"/>
                </a:lnTo>
                <a:lnTo>
                  <a:pt x="2246" y="19"/>
                </a:lnTo>
                <a:lnTo>
                  <a:pt x="2241" y="14"/>
                </a:lnTo>
                <a:lnTo>
                  <a:pt x="2230" y="7"/>
                </a:lnTo>
                <a:lnTo>
                  <a:pt x="2218" y="0"/>
                </a:lnTo>
                <a:lnTo>
                  <a:pt x="2187" y="11"/>
                </a:lnTo>
                <a:lnTo>
                  <a:pt x="2147" y="22"/>
                </a:lnTo>
                <a:lnTo>
                  <a:pt x="2109" y="35"/>
                </a:lnTo>
                <a:lnTo>
                  <a:pt x="2078" y="43"/>
                </a:lnTo>
                <a:lnTo>
                  <a:pt x="2049" y="64"/>
                </a:lnTo>
                <a:lnTo>
                  <a:pt x="2022" y="84"/>
                </a:lnTo>
                <a:lnTo>
                  <a:pt x="2009" y="93"/>
                </a:lnTo>
                <a:lnTo>
                  <a:pt x="1997" y="102"/>
                </a:lnTo>
                <a:lnTo>
                  <a:pt x="1983" y="108"/>
                </a:lnTo>
                <a:lnTo>
                  <a:pt x="1970" y="114"/>
                </a:lnTo>
                <a:lnTo>
                  <a:pt x="1957" y="119"/>
                </a:lnTo>
                <a:lnTo>
                  <a:pt x="1943" y="122"/>
                </a:lnTo>
                <a:lnTo>
                  <a:pt x="1930" y="123"/>
                </a:lnTo>
                <a:lnTo>
                  <a:pt x="1916" y="122"/>
                </a:lnTo>
                <a:lnTo>
                  <a:pt x="1900" y="117"/>
                </a:lnTo>
                <a:lnTo>
                  <a:pt x="1885" y="111"/>
                </a:lnTo>
                <a:lnTo>
                  <a:pt x="1869" y="100"/>
                </a:lnTo>
                <a:lnTo>
                  <a:pt x="1851" y="88"/>
                </a:lnTo>
                <a:lnTo>
                  <a:pt x="1847" y="85"/>
                </a:lnTo>
                <a:lnTo>
                  <a:pt x="1842" y="83"/>
                </a:lnTo>
                <a:lnTo>
                  <a:pt x="1837" y="83"/>
                </a:lnTo>
                <a:lnTo>
                  <a:pt x="1833" y="81"/>
                </a:lnTo>
                <a:lnTo>
                  <a:pt x="1822" y="83"/>
                </a:lnTo>
                <a:lnTo>
                  <a:pt x="1812" y="87"/>
                </a:lnTo>
                <a:lnTo>
                  <a:pt x="1800" y="93"/>
                </a:lnTo>
                <a:lnTo>
                  <a:pt x="1789" y="102"/>
                </a:lnTo>
                <a:lnTo>
                  <a:pt x="1776" y="111"/>
                </a:lnTo>
                <a:lnTo>
                  <a:pt x="1765" y="121"/>
                </a:lnTo>
                <a:lnTo>
                  <a:pt x="1742" y="144"/>
                </a:lnTo>
                <a:lnTo>
                  <a:pt x="1723" y="166"/>
                </a:lnTo>
                <a:lnTo>
                  <a:pt x="1707" y="187"/>
                </a:lnTo>
                <a:lnTo>
                  <a:pt x="1694" y="201"/>
                </a:lnTo>
                <a:lnTo>
                  <a:pt x="1689" y="207"/>
                </a:lnTo>
                <a:lnTo>
                  <a:pt x="1681" y="211"/>
                </a:lnTo>
                <a:lnTo>
                  <a:pt x="1674" y="215"/>
                </a:lnTo>
                <a:lnTo>
                  <a:pt x="1665" y="217"/>
                </a:lnTo>
                <a:lnTo>
                  <a:pt x="1647" y="220"/>
                </a:lnTo>
                <a:lnTo>
                  <a:pt x="1627" y="221"/>
                </a:lnTo>
                <a:lnTo>
                  <a:pt x="1606" y="222"/>
                </a:lnTo>
                <a:lnTo>
                  <a:pt x="1586" y="223"/>
                </a:lnTo>
                <a:lnTo>
                  <a:pt x="1576" y="225"/>
                </a:lnTo>
                <a:lnTo>
                  <a:pt x="1567" y="227"/>
                </a:lnTo>
                <a:lnTo>
                  <a:pt x="1560" y="230"/>
                </a:lnTo>
                <a:lnTo>
                  <a:pt x="1552" y="234"/>
                </a:lnTo>
                <a:lnTo>
                  <a:pt x="1538" y="240"/>
                </a:lnTo>
                <a:lnTo>
                  <a:pt x="1527" y="246"/>
                </a:lnTo>
                <a:lnTo>
                  <a:pt x="1516" y="249"/>
                </a:lnTo>
                <a:lnTo>
                  <a:pt x="1506" y="251"/>
                </a:lnTo>
                <a:lnTo>
                  <a:pt x="1497" y="251"/>
                </a:lnTo>
                <a:lnTo>
                  <a:pt x="1490" y="250"/>
                </a:lnTo>
                <a:lnTo>
                  <a:pt x="1482" y="249"/>
                </a:lnTo>
                <a:lnTo>
                  <a:pt x="1475" y="246"/>
                </a:lnTo>
                <a:lnTo>
                  <a:pt x="1459" y="241"/>
                </a:lnTo>
                <a:lnTo>
                  <a:pt x="1442" y="235"/>
                </a:lnTo>
                <a:lnTo>
                  <a:pt x="1432" y="232"/>
                </a:lnTo>
                <a:lnTo>
                  <a:pt x="1420" y="230"/>
                </a:lnTo>
                <a:lnTo>
                  <a:pt x="1408" y="228"/>
                </a:lnTo>
                <a:lnTo>
                  <a:pt x="1394" y="228"/>
                </a:lnTo>
                <a:lnTo>
                  <a:pt x="1370" y="231"/>
                </a:lnTo>
                <a:lnTo>
                  <a:pt x="1351" y="235"/>
                </a:lnTo>
                <a:lnTo>
                  <a:pt x="1343" y="237"/>
                </a:lnTo>
                <a:lnTo>
                  <a:pt x="1338" y="240"/>
                </a:lnTo>
                <a:lnTo>
                  <a:pt x="1333" y="242"/>
                </a:lnTo>
                <a:lnTo>
                  <a:pt x="1328" y="246"/>
                </a:lnTo>
                <a:lnTo>
                  <a:pt x="1325" y="250"/>
                </a:lnTo>
                <a:lnTo>
                  <a:pt x="1323" y="255"/>
                </a:lnTo>
                <a:lnTo>
                  <a:pt x="1320" y="259"/>
                </a:lnTo>
                <a:lnTo>
                  <a:pt x="1320" y="264"/>
                </a:lnTo>
                <a:lnTo>
                  <a:pt x="1319" y="274"/>
                </a:lnTo>
                <a:lnTo>
                  <a:pt x="1320" y="284"/>
                </a:lnTo>
                <a:lnTo>
                  <a:pt x="1324" y="307"/>
                </a:lnTo>
                <a:lnTo>
                  <a:pt x="1326" y="331"/>
                </a:lnTo>
                <a:lnTo>
                  <a:pt x="1325" y="337"/>
                </a:lnTo>
                <a:lnTo>
                  <a:pt x="1325" y="342"/>
                </a:lnTo>
                <a:lnTo>
                  <a:pt x="1323" y="349"/>
                </a:lnTo>
                <a:lnTo>
                  <a:pt x="1320" y="354"/>
                </a:lnTo>
                <a:lnTo>
                  <a:pt x="1318" y="360"/>
                </a:lnTo>
                <a:lnTo>
                  <a:pt x="1314" y="365"/>
                </a:lnTo>
                <a:lnTo>
                  <a:pt x="1309" y="370"/>
                </a:lnTo>
                <a:lnTo>
                  <a:pt x="1302" y="375"/>
                </a:lnTo>
                <a:lnTo>
                  <a:pt x="1292" y="384"/>
                </a:lnTo>
                <a:lnTo>
                  <a:pt x="1281" y="399"/>
                </a:lnTo>
                <a:lnTo>
                  <a:pt x="1267" y="417"/>
                </a:lnTo>
                <a:lnTo>
                  <a:pt x="1254" y="435"/>
                </a:lnTo>
                <a:lnTo>
                  <a:pt x="1240" y="453"/>
                </a:lnTo>
                <a:lnTo>
                  <a:pt x="1228" y="465"/>
                </a:lnTo>
                <a:lnTo>
                  <a:pt x="1221" y="470"/>
                </a:lnTo>
                <a:lnTo>
                  <a:pt x="1215" y="474"/>
                </a:lnTo>
                <a:lnTo>
                  <a:pt x="1210" y="477"/>
                </a:lnTo>
                <a:lnTo>
                  <a:pt x="1205" y="476"/>
                </a:lnTo>
                <a:lnTo>
                  <a:pt x="1197" y="473"/>
                </a:lnTo>
                <a:lnTo>
                  <a:pt x="1190" y="469"/>
                </a:lnTo>
                <a:lnTo>
                  <a:pt x="1182" y="464"/>
                </a:lnTo>
                <a:lnTo>
                  <a:pt x="1174" y="458"/>
                </a:lnTo>
                <a:lnTo>
                  <a:pt x="1159" y="444"/>
                </a:lnTo>
                <a:lnTo>
                  <a:pt x="1143" y="427"/>
                </a:lnTo>
                <a:lnTo>
                  <a:pt x="1114" y="394"/>
                </a:lnTo>
                <a:lnTo>
                  <a:pt x="1090" y="365"/>
                </a:lnTo>
                <a:lnTo>
                  <a:pt x="1041" y="345"/>
                </a:lnTo>
                <a:lnTo>
                  <a:pt x="1032" y="345"/>
                </a:lnTo>
                <a:lnTo>
                  <a:pt x="1022" y="346"/>
                </a:lnTo>
                <a:lnTo>
                  <a:pt x="1013" y="348"/>
                </a:lnTo>
                <a:lnTo>
                  <a:pt x="1005" y="350"/>
                </a:lnTo>
                <a:lnTo>
                  <a:pt x="989" y="358"/>
                </a:lnTo>
                <a:lnTo>
                  <a:pt x="974" y="364"/>
                </a:lnTo>
                <a:lnTo>
                  <a:pt x="968" y="364"/>
                </a:lnTo>
                <a:lnTo>
                  <a:pt x="963" y="361"/>
                </a:lnTo>
                <a:lnTo>
                  <a:pt x="959" y="358"/>
                </a:lnTo>
                <a:lnTo>
                  <a:pt x="955" y="354"/>
                </a:lnTo>
                <a:lnTo>
                  <a:pt x="949" y="342"/>
                </a:lnTo>
                <a:lnTo>
                  <a:pt x="943" y="332"/>
                </a:lnTo>
                <a:lnTo>
                  <a:pt x="937" y="323"/>
                </a:lnTo>
                <a:lnTo>
                  <a:pt x="932" y="320"/>
                </a:lnTo>
                <a:lnTo>
                  <a:pt x="929" y="318"/>
                </a:lnTo>
                <a:lnTo>
                  <a:pt x="926" y="317"/>
                </a:lnTo>
                <a:lnTo>
                  <a:pt x="924" y="317"/>
                </a:lnTo>
                <a:lnTo>
                  <a:pt x="920" y="318"/>
                </a:lnTo>
                <a:lnTo>
                  <a:pt x="915" y="322"/>
                </a:lnTo>
                <a:lnTo>
                  <a:pt x="908" y="327"/>
                </a:lnTo>
                <a:lnTo>
                  <a:pt x="903" y="334"/>
                </a:lnTo>
                <a:lnTo>
                  <a:pt x="897" y="341"/>
                </a:lnTo>
                <a:lnTo>
                  <a:pt x="887" y="360"/>
                </a:lnTo>
                <a:lnTo>
                  <a:pt x="878" y="379"/>
                </a:lnTo>
                <a:lnTo>
                  <a:pt x="872" y="396"/>
                </a:lnTo>
                <a:lnTo>
                  <a:pt x="869" y="407"/>
                </a:lnTo>
                <a:lnTo>
                  <a:pt x="865" y="415"/>
                </a:lnTo>
                <a:lnTo>
                  <a:pt x="861" y="421"/>
                </a:lnTo>
                <a:lnTo>
                  <a:pt x="858" y="426"/>
                </a:lnTo>
                <a:lnTo>
                  <a:pt x="854" y="431"/>
                </a:lnTo>
                <a:lnTo>
                  <a:pt x="845" y="440"/>
                </a:lnTo>
                <a:lnTo>
                  <a:pt x="836" y="446"/>
                </a:lnTo>
                <a:lnTo>
                  <a:pt x="816" y="454"/>
                </a:lnTo>
                <a:lnTo>
                  <a:pt x="797" y="460"/>
                </a:lnTo>
                <a:lnTo>
                  <a:pt x="788" y="464"/>
                </a:lnTo>
                <a:lnTo>
                  <a:pt x="780" y="468"/>
                </a:lnTo>
                <a:lnTo>
                  <a:pt x="774" y="473"/>
                </a:lnTo>
                <a:lnTo>
                  <a:pt x="769" y="481"/>
                </a:lnTo>
                <a:lnTo>
                  <a:pt x="768" y="484"/>
                </a:lnTo>
                <a:lnTo>
                  <a:pt x="766" y="489"/>
                </a:lnTo>
                <a:lnTo>
                  <a:pt x="766" y="496"/>
                </a:lnTo>
                <a:lnTo>
                  <a:pt x="766" y="502"/>
                </a:lnTo>
                <a:lnTo>
                  <a:pt x="768" y="517"/>
                </a:lnTo>
                <a:lnTo>
                  <a:pt x="773" y="535"/>
                </a:lnTo>
                <a:lnTo>
                  <a:pt x="775" y="548"/>
                </a:lnTo>
                <a:lnTo>
                  <a:pt x="777" y="559"/>
                </a:lnTo>
                <a:lnTo>
                  <a:pt x="777" y="569"/>
                </a:lnTo>
                <a:lnTo>
                  <a:pt x="774" y="578"/>
                </a:lnTo>
                <a:lnTo>
                  <a:pt x="771" y="586"/>
                </a:lnTo>
                <a:lnTo>
                  <a:pt x="768" y="593"/>
                </a:lnTo>
                <a:lnTo>
                  <a:pt x="761" y="600"/>
                </a:lnTo>
                <a:lnTo>
                  <a:pt x="756" y="606"/>
                </a:lnTo>
                <a:lnTo>
                  <a:pt x="726" y="628"/>
                </a:lnTo>
                <a:lnTo>
                  <a:pt x="693" y="649"/>
                </a:lnTo>
                <a:lnTo>
                  <a:pt x="688" y="654"/>
                </a:lnTo>
                <a:lnTo>
                  <a:pt x="685" y="659"/>
                </a:lnTo>
                <a:lnTo>
                  <a:pt x="683" y="664"/>
                </a:lnTo>
                <a:lnTo>
                  <a:pt x="684" y="671"/>
                </a:lnTo>
                <a:lnTo>
                  <a:pt x="685" y="677"/>
                </a:lnTo>
                <a:lnTo>
                  <a:pt x="687" y="682"/>
                </a:lnTo>
                <a:lnTo>
                  <a:pt x="690" y="688"/>
                </a:lnTo>
                <a:lnTo>
                  <a:pt x="694" y="695"/>
                </a:lnTo>
                <a:lnTo>
                  <a:pt x="706" y="706"/>
                </a:lnTo>
                <a:lnTo>
                  <a:pt x="717" y="716"/>
                </a:lnTo>
                <a:lnTo>
                  <a:pt x="723" y="720"/>
                </a:lnTo>
                <a:lnTo>
                  <a:pt x="728" y="723"/>
                </a:lnTo>
                <a:lnTo>
                  <a:pt x="735" y="725"/>
                </a:lnTo>
                <a:lnTo>
                  <a:pt x="740" y="726"/>
                </a:lnTo>
                <a:lnTo>
                  <a:pt x="770" y="728"/>
                </a:lnTo>
                <a:lnTo>
                  <a:pt x="807" y="733"/>
                </a:lnTo>
                <a:lnTo>
                  <a:pt x="816" y="734"/>
                </a:lnTo>
                <a:lnTo>
                  <a:pt x="823" y="738"/>
                </a:lnTo>
                <a:lnTo>
                  <a:pt x="831" y="740"/>
                </a:lnTo>
                <a:lnTo>
                  <a:pt x="837" y="745"/>
                </a:lnTo>
                <a:lnTo>
                  <a:pt x="841" y="750"/>
                </a:lnTo>
                <a:lnTo>
                  <a:pt x="845" y="757"/>
                </a:lnTo>
                <a:lnTo>
                  <a:pt x="846" y="764"/>
                </a:lnTo>
                <a:lnTo>
                  <a:pt x="846" y="772"/>
                </a:lnTo>
                <a:lnTo>
                  <a:pt x="842" y="791"/>
                </a:lnTo>
                <a:lnTo>
                  <a:pt x="837" y="805"/>
                </a:lnTo>
                <a:lnTo>
                  <a:pt x="832" y="818"/>
                </a:lnTo>
                <a:lnTo>
                  <a:pt x="826" y="826"/>
                </a:lnTo>
                <a:lnTo>
                  <a:pt x="820" y="834"/>
                </a:lnTo>
                <a:lnTo>
                  <a:pt x="812" y="840"/>
                </a:lnTo>
                <a:lnTo>
                  <a:pt x="804" y="844"/>
                </a:lnTo>
                <a:lnTo>
                  <a:pt x="797" y="848"/>
                </a:lnTo>
                <a:lnTo>
                  <a:pt x="779" y="853"/>
                </a:lnTo>
                <a:lnTo>
                  <a:pt x="761" y="858"/>
                </a:lnTo>
                <a:lnTo>
                  <a:pt x="751" y="862"/>
                </a:lnTo>
                <a:lnTo>
                  <a:pt x="742" y="867"/>
                </a:lnTo>
                <a:lnTo>
                  <a:pt x="733" y="875"/>
                </a:lnTo>
                <a:lnTo>
                  <a:pt x="725" y="882"/>
                </a:lnTo>
                <a:lnTo>
                  <a:pt x="703" y="911"/>
                </a:lnTo>
                <a:lnTo>
                  <a:pt x="688" y="934"/>
                </a:lnTo>
                <a:lnTo>
                  <a:pt x="680" y="946"/>
                </a:lnTo>
                <a:lnTo>
                  <a:pt x="669" y="956"/>
                </a:lnTo>
                <a:lnTo>
                  <a:pt x="655" y="967"/>
                </a:lnTo>
                <a:lnTo>
                  <a:pt x="636" y="979"/>
                </a:lnTo>
                <a:lnTo>
                  <a:pt x="627" y="982"/>
                </a:lnTo>
                <a:lnTo>
                  <a:pt x="619" y="985"/>
                </a:lnTo>
                <a:lnTo>
                  <a:pt x="611" y="986"/>
                </a:lnTo>
                <a:lnTo>
                  <a:pt x="603" y="986"/>
                </a:lnTo>
                <a:lnTo>
                  <a:pt x="586" y="984"/>
                </a:lnTo>
                <a:lnTo>
                  <a:pt x="570" y="980"/>
                </a:lnTo>
                <a:lnTo>
                  <a:pt x="554" y="975"/>
                </a:lnTo>
                <a:lnTo>
                  <a:pt x="537" y="971"/>
                </a:lnTo>
                <a:lnTo>
                  <a:pt x="529" y="971"/>
                </a:lnTo>
                <a:lnTo>
                  <a:pt x="522" y="970"/>
                </a:lnTo>
                <a:lnTo>
                  <a:pt x="514" y="971"/>
                </a:lnTo>
                <a:lnTo>
                  <a:pt x="507" y="972"/>
                </a:lnTo>
                <a:lnTo>
                  <a:pt x="499" y="976"/>
                </a:lnTo>
                <a:lnTo>
                  <a:pt x="494" y="981"/>
                </a:lnTo>
                <a:lnTo>
                  <a:pt x="491" y="985"/>
                </a:lnTo>
                <a:lnTo>
                  <a:pt x="488" y="990"/>
                </a:lnTo>
                <a:lnTo>
                  <a:pt x="484" y="992"/>
                </a:lnTo>
                <a:lnTo>
                  <a:pt x="480" y="994"/>
                </a:lnTo>
                <a:lnTo>
                  <a:pt x="472" y="994"/>
                </a:lnTo>
                <a:lnTo>
                  <a:pt x="462" y="990"/>
                </a:lnTo>
                <a:lnTo>
                  <a:pt x="446" y="985"/>
                </a:lnTo>
                <a:lnTo>
                  <a:pt x="433" y="981"/>
                </a:lnTo>
                <a:lnTo>
                  <a:pt x="423" y="981"/>
                </a:lnTo>
                <a:lnTo>
                  <a:pt x="414" y="982"/>
                </a:lnTo>
                <a:lnTo>
                  <a:pt x="407" y="986"/>
                </a:lnTo>
                <a:lnTo>
                  <a:pt x="401" y="991"/>
                </a:lnTo>
                <a:lnTo>
                  <a:pt x="396" y="998"/>
                </a:lnTo>
                <a:lnTo>
                  <a:pt x="393" y="1005"/>
                </a:lnTo>
                <a:lnTo>
                  <a:pt x="386" y="1020"/>
                </a:lnTo>
                <a:lnTo>
                  <a:pt x="379" y="1036"/>
                </a:lnTo>
                <a:lnTo>
                  <a:pt x="375" y="1042"/>
                </a:lnTo>
                <a:lnTo>
                  <a:pt x="369" y="1048"/>
                </a:lnTo>
                <a:lnTo>
                  <a:pt x="361" y="1052"/>
                </a:lnTo>
                <a:lnTo>
                  <a:pt x="352" y="1053"/>
                </a:lnTo>
                <a:lnTo>
                  <a:pt x="333" y="1056"/>
                </a:lnTo>
                <a:lnTo>
                  <a:pt x="310" y="1058"/>
                </a:lnTo>
                <a:lnTo>
                  <a:pt x="286" y="1058"/>
                </a:lnTo>
                <a:lnTo>
                  <a:pt x="262" y="1058"/>
                </a:lnTo>
                <a:lnTo>
                  <a:pt x="251" y="1056"/>
                </a:lnTo>
                <a:lnTo>
                  <a:pt x="239" y="1053"/>
                </a:lnTo>
                <a:lnTo>
                  <a:pt x="230" y="1051"/>
                </a:lnTo>
                <a:lnTo>
                  <a:pt x="222" y="1046"/>
                </a:lnTo>
                <a:lnTo>
                  <a:pt x="215" y="1041"/>
                </a:lnTo>
                <a:lnTo>
                  <a:pt x="209" y="1033"/>
                </a:lnTo>
                <a:lnTo>
                  <a:pt x="206" y="1025"/>
                </a:lnTo>
                <a:lnTo>
                  <a:pt x="205" y="1015"/>
                </a:lnTo>
                <a:lnTo>
                  <a:pt x="194" y="1013"/>
                </a:lnTo>
                <a:lnTo>
                  <a:pt x="182" y="1011"/>
                </a:lnTo>
                <a:lnTo>
                  <a:pt x="171" y="1011"/>
                </a:lnTo>
                <a:lnTo>
                  <a:pt x="158" y="1011"/>
                </a:lnTo>
                <a:lnTo>
                  <a:pt x="134" y="1011"/>
                </a:lnTo>
                <a:lnTo>
                  <a:pt x="110" y="1009"/>
                </a:lnTo>
                <a:lnTo>
                  <a:pt x="52" y="1056"/>
                </a:lnTo>
                <a:lnTo>
                  <a:pt x="38" y="1061"/>
                </a:lnTo>
                <a:lnTo>
                  <a:pt x="21" y="1065"/>
                </a:lnTo>
                <a:lnTo>
                  <a:pt x="14" y="1068"/>
                </a:lnTo>
                <a:lnTo>
                  <a:pt x="7" y="1071"/>
                </a:lnTo>
                <a:lnTo>
                  <a:pt x="5" y="1074"/>
                </a:lnTo>
                <a:lnTo>
                  <a:pt x="2" y="1076"/>
                </a:lnTo>
                <a:lnTo>
                  <a:pt x="1" y="1079"/>
                </a:lnTo>
                <a:lnTo>
                  <a:pt x="1" y="1081"/>
                </a:lnTo>
                <a:lnTo>
                  <a:pt x="0" y="1091"/>
                </a:lnTo>
                <a:lnTo>
                  <a:pt x="1" y="1100"/>
                </a:lnTo>
                <a:lnTo>
                  <a:pt x="4" y="1108"/>
                </a:lnTo>
                <a:lnTo>
                  <a:pt x="7" y="1115"/>
                </a:lnTo>
                <a:lnTo>
                  <a:pt x="11" y="1120"/>
                </a:lnTo>
                <a:lnTo>
                  <a:pt x="16" y="1127"/>
                </a:lnTo>
                <a:lnTo>
                  <a:pt x="21" y="1131"/>
                </a:lnTo>
                <a:lnTo>
                  <a:pt x="28" y="1134"/>
                </a:lnTo>
                <a:lnTo>
                  <a:pt x="43" y="1141"/>
                </a:lnTo>
                <a:lnTo>
                  <a:pt x="59" y="1146"/>
                </a:lnTo>
                <a:lnTo>
                  <a:pt x="76" y="1148"/>
                </a:lnTo>
                <a:lnTo>
                  <a:pt x="94" y="1151"/>
                </a:lnTo>
                <a:lnTo>
                  <a:pt x="110" y="1155"/>
                </a:lnTo>
                <a:lnTo>
                  <a:pt x="125" y="1157"/>
                </a:lnTo>
                <a:lnTo>
                  <a:pt x="132" y="1160"/>
                </a:lnTo>
                <a:lnTo>
                  <a:pt x="138" y="1161"/>
                </a:lnTo>
                <a:lnTo>
                  <a:pt x="144" y="1165"/>
                </a:lnTo>
                <a:lnTo>
                  <a:pt x="149" y="1167"/>
                </a:lnTo>
                <a:lnTo>
                  <a:pt x="153" y="1171"/>
                </a:lnTo>
                <a:lnTo>
                  <a:pt x="157" y="1176"/>
                </a:lnTo>
                <a:lnTo>
                  <a:pt x="158" y="1181"/>
                </a:lnTo>
                <a:lnTo>
                  <a:pt x="159" y="1186"/>
                </a:lnTo>
                <a:lnTo>
                  <a:pt x="159" y="1194"/>
                </a:lnTo>
                <a:lnTo>
                  <a:pt x="158" y="1202"/>
                </a:lnTo>
                <a:lnTo>
                  <a:pt x="156" y="1210"/>
                </a:lnTo>
                <a:lnTo>
                  <a:pt x="151" y="1219"/>
                </a:lnTo>
                <a:lnTo>
                  <a:pt x="146" y="1234"/>
                </a:lnTo>
                <a:lnTo>
                  <a:pt x="139" y="1259"/>
                </a:lnTo>
                <a:lnTo>
                  <a:pt x="137" y="1270"/>
                </a:lnTo>
                <a:lnTo>
                  <a:pt x="137" y="1281"/>
                </a:lnTo>
                <a:lnTo>
                  <a:pt x="137" y="1285"/>
                </a:lnTo>
                <a:lnTo>
                  <a:pt x="138" y="1289"/>
                </a:lnTo>
                <a:lnTo>
                  <a:pt x="139" y="1291"/>
                </a:lnTo>
                <a:lnTo>
                  <a:pt x="140" y="1293"/>
                </a:lnTo>
                <a:lnTo>
                  <a:pt x="147" y="1294"/>
                </a:lnTo>
                <a:lnTo>
                  <a:pt x="156" y="1294"/>
                </a:lnTo>
                <a:lnTo>
                  <a:pt x="165" y="1294"/>
                </a:lnTo>
                <a:lnTo>
                  <a:pt x="176" y="1291"/>
                </a:lnTo>
                <a:lnTo>
                  <a:pt x="199" y="1289"/>
                </a:lnTo>
                <a:lnTo>
                  <a:pt x="222" y="1286"/>
                </a:lnTo>
                <a:lnTo>
                  <a:pt x="233" y="1286"/>
                </a:lnTo>
                <a:lnTo>
                  <a:pt x="242" y="1288"/>
                </a:lnTo>
                <a:lnTo>
                  <a:pt x="249" y="1290"/>
                </a:lnTo>
                <a:lnTo>
                  <a:pt x="256" y="1294"/>
                </a:lnTo>
                <a:lnTo>
                  <a:pt x="258" y="1298"/>
                </a:lnTo>
                <a:lnTo>
                  <a:pt x="260" y="1300"/>
                </a:lnTo>
                <a:lnTo>
                  <a:pt x="261" y="1305"/>
                </a:lnTo>
                <a:lnTo>
                  <a:pt x="261" y="1309"/>
                </a:lnTo>
                <a:lnTo>
                  <a:pt x="260" y="1321"/>
                </a:lnTo>
                <a:lnTo>
                  <a:pt x="255" y="1336"/>
                </a:lnTo>
                <a:lnTo>
                  <a:pt x="241" y="1364"/>
                </a:lnTo>
                <a:lnTo>
                  <a:pt x="228" y="1392"/>
                </a:lnTo>
                <a:lnTo>
                  <a:pt x="227" y="1398"/>
                </a:lnTo>
                <a:lnTo>
                  <a:pt x="225" y="1404"/>
                </a:lnTo>
                <a:lnTo>
                  <a:pt x="227" y="1409"/>
                </a:lnTo>
                <a:lnTo>
                  <a:pt x="229" y="1416"/>
                </a:lnTo>
                <a:lnTo>
                  <a:pt x="233" y="1421"/>
                </a:lnTo>
                <a:lnTo>
                  <a:pt x="238" y="1425"/>
                </a:lnTo>
                <a:lnTo>
                  <a:pt x="246" y="1428"/>
                </a:lnTo>
                <a:lnTo>
                  <a:pt x="256" y="1432"/>
                </a:lnTo>
                <a:lnTo>
                  <a:pt x="266" y="1435"/>
                </a:lnTo>
                <a:lnTo>
                  <a:pt x="276" y="1438"/>
                </a:lnTo>
                <a:lnTo>
                  <a:pt x="286" y="1444"/>
                </a:lnTo>
                <a:lnTo>
                  <a:pt x="296" y="1450"/>
                </a:lnTo>
                <a:lnTo>
                  <a:pt x="305" y="1456"/>
                </a:lnTo>
                <a:lnTo>
                  <a:pt x="314" y="1463"/>
                </a:lnTo>
                <a:lnTo>
                  <a:pt x="320" y="1471"/>
                </a:lnTo>
                <a:lnTo>
                  <a:pt x="325" y="1479"/>
                </a:lnTo>
                <a:lnTo>
                  <a:pt x="332" y="1495"/>
                </a:lnTo>
                <a:lnTo>
                  <a:pt x="338" y="1512"/>
                </a:lnTo>
                <a:lnTo>
                  <a:pt x="343" y="1528"/>
                </a:lnTo>
                <a:lnTo>
                  <a:pt x="350" y="1545"/>
                </a:lnTo>
                <a:lnTo>
                  <a:pt x="352" y="1551"/>
                </a:lnTo>
                <a:lnTo>
                  <a:pt x="352" y="1556"/>
                </a:lnTo>
                <a:lnTo>
                  <a:pt x="352" y="1561"/>
                </a:lnTo>
                <a:lnTo>
                  <a:pt x="350" y="1566"/>
                </a:lnTo>
                <a:lnTo>
                  <a:pt x="341" y="1573"/>
                </a:lnTo>
                <a:lnTo>
                  <a:pt x="329" y="1579"/>
                </a:lnTo>
                <a:lnTo>
                  <a:pt x="318" y="1584"/>
                </a:lnTo>
                <a:lnTo>
                  <a:pt x="306" y="1592"/>
                </a:lnTo>
                <a:lnTo>
                  <a:pt x="303" y="1597"/>
                </a:lnTo>
                <a:lnTo>
                  <a:pt x="299" y="1602"/>
                </a:lnTo>
                <a:lnTo>
                  <a:pt x="296" y="1607"/>
                </a:lnTo>
                <a:lnTo>
                  <a:pt x="295" y="1615"/>
                </a:lnTo>
                <a:lnTo>
                  <a:pt x="296" y="1620"/>
                </a:lnTo>
                <a:lnTo>
                  <a:pt x="299" y="1623"/>
                </a:lnTo>
                <a:lnTo>
                  <a:pt x="301" y="1627"/>
                </a:lnTo>
                <a:lnTo>
                  <a:pt x="305" y="1631"/>
                </a:lnTo>
                <a:lnTo>
                  <a:pt x="315" y="1639"/>
                </a:lnTo>
                <a:lnTo>
                  <a:pt x="327" y="1646"/>
                </a:lnTo>
                <a:lnTo>
                  <a:pt x="332" y="1651"/>
                </a:lnTo>
                <a:lnTo>
                  <a:pt x="336" y="1656"/>
                </a:lnTo>
                <a:lnTo>
                  <a:pt x="339" y="1663"/>
                </a:lnTo>
                <a:lnTo>
                  <a:pt x="343" y="1670"/>
                </a:lnTo>
                <a:lnTo>
                  <a:pt x="344" y="1678"/>
                </a:lnTo>
                <a:lnTo>
                  <a:pt x="346" y="1688"/>
                </a:lnTo>
                <a:lnTo>
                  <a:pt x="344" y="1698"/>
                </a:lnTo>
                <a:lnTo>
                  <a:pt x="341" y="1710"/>
                </a:lnTo>
                <a:lnTo>
                  <a:pt x="338" y="1718"/>
                </a:lnTo>
                <a:lnTo>
                  <a:pt x="336" y="1727"/>
                </a:lnTo>
                <a:lnTo>
                  <a:pt x="333" y="1736"/>
                </a:lnTo>
                <a:lnTo>
                  <a:pt x="332" y="1745"/>
                </a:lnTo>
                <a:lnTo>
                  <a:pt x="331" y="1755"/>
                </a:lnTo>
                <a:lnTo>
                  <a:pt x="331" y="1765"/>
                </a:lnTo>
                <a:lnTo>
                  <a:pt x="332" y="1774"/>
                </a:lnTo>
                <a:lnTo>
                  <a:pt x="333" y="1784"/>
                </a:lnTo>
                <a:lnTo>
                  <a:pt x="336" y="1793"/>
                </a:lnTo>
                <a:lnTo>
                  <a:pt x="339" y="1802"/>
                </a:lnTo>
                <a:lnTo>
                  <a:pt x="343" y="1811"/>
                </a:lnTo>
                <a:lnTo>
                  <a:pt x="348" y="1819"/>
                </a:lnTo>
                <a:lnTo>
                  <a:pt x="355" y="1826"/>
                </a:lnTo>
                <a:lnTo>
                  <a:pt x="361" y="1831"/>
                </a:lnTo>
                <a:lnTo>
                  <a:pt x="369" y="1838"/>
                </a:lnTo>
                <a:lnTo>
                  <a:pt x="377" y="1841"/>
                </a:lnTo>
                <a:lnTo>
                  <a:pt x="385" y="1843"/>
                </a:lnTo>
                <a:lnTo>
                  <a:pt x="391" y="1844"/>
                </a:lnTo>
                <a:lnTo>
                  <a:pt x="398" y="1844"/>
                </a:lnTo>
                <a:lnTo>
                  <a:pt x="405" y="1843"/>
                </a:lnTo>
                <a:lnTo>
                  <a:pt x="419" y="1840"/>
                </a:lnTo>
                <a:lnTo>
                  <a:pt x="433" y="1834"/>
                </a:lnTo>
                <a:lnTo>
                  <a:pt x="460" y="1819"/>
                </a:lnTo>
                <a:lnTo>
                  <a:pt x="484" y="1803"/>
                </a:lnTo>
                <a:lnTo>
                  <a:pt x="494" y="1798"/>
                </a:lnTo>
                <a:lnTo>
                  <a:pt x="504" y="1794"/>
                </a:lnTo>
                <a:lnTo>
                  <a:pt x="509" y="1793"/>
                </a:lnTo>
                <a:lnTo>
                  <a:pt x="513" y="1793"/>
                </a:lnTo>
                <a:lnTo>
                  <a:pt x="517" y="1794"/>
                </a:lnTo>
                <a:lnTo>
                  <a:pt x="521" y="1797"/>
                </a:lnTo>
                <a:lnTo>
                  <a:pt x="523" y="1801"/>
                </a:lnTo>
                <a:lnTo>
                  <a:pt x="526" y="1805"/>
                </a:lnTo>
                <a:lnTo>
                  <a:pt x="528" y="1811"/>
                </a:lnTo>
                <a:lnTo>
                  <a:pt x="529" y="1817"/>
                </a:lnTo>
                <a:lnTo>
                  <a:pt x="532" y="1836"/>
                </a:lnTo>
                <a:lnTo>
                  <a:pt x="532" y="1862"/>
                </a:lnTo>
                <a:lnTo>
                  <a:pt x="533" y="1873"/>
                </a:lnTo>
                <a:lnTo>
                  <a:pt x="535" y="1882"/>
                </a:lnTo>
                <a:lnTo>
                  <a:pt x="538" y="1889"/>
                </a:lnTo>
                <a:lnTo>
                  <a:pt x="543" y="1898"/>
                </a:lnTo>
                <a:lnTo>
                  <a:pt x="554" y="1912"/>
                </a:lnTo>
                <a:lnTo>
                  <a:pt x="565" y="1930"/>
                </a:lnTo>
                <a:lnTo>
                  <a:pt x="567" y="1936"/>
                </a:lnTo>
                <a:lnTo>
                  <a:pt x="569" y="1944"/>
                </a:lnTo>
                <a:lnTo>
                  <a:pt x="570" y="1953"/>
                </a:lnTo>
                <a:lnTo>
                  <a:pt x="570" y="1963"/>
                </a:lnTo>
                <a:lnTo>
                  <a:pt x="570" y="1983"/>
                </a:lnTo>
                <a:lnTo>
                  <a:pt x="567" y="2006"/>
                </a:lnTo>
                <a:lnTo>
                  <a:pt x="564" y="2029"/>
                </a:lnTo>
                <a:lnTo>
                  <a:pt x="561" y="2052"/>
                </a:lnTo>
                <a:lnTo>
                  <a:pt x="560" y="2073"/>
                </a:lnTo>
                <a:lnTo>
                  <a:pt x="560" y="2091"/>
                </a:lnTo>
                <a:lnTo>
                  <a:pt x="559" y="2118"/>
                </a:lnTo>
                <a:lnTo>
                  <a:pt x="556" y="2153"/>
                </a:lnTo>
                <a:lnTo>
                  <a:pt x="555" y="2171"/>
                </a:lnTo>
                <a:lnTo>
                  <a:pt x="556" y="2186"/>
                </a:lnTo>
                <a:lnTo>
                  <a:pt x="557" y="2192"/>
                </a:lnTo>
                <a:lnTo>
                  <a:pt x="560" y="2196"/>
                </a:lnTo>
                <a:lnTo>
                  <a:pt x="564" y="2200"/>
                </a:lnTo>
                <a:lnTo>
                  <a:pt x="567" y="2201"/>
                </a:lnTo>
                <a:lnTo>
                  <a:pt x="575" y="2201"/>
                </a:lnTo>
                <a:lnTo>
                  <a:pt x="585" y="2199"/>
                </a:lnTo>
                <a:lnTo>
                  <a:pt x="597" y="2196"/>
                </a:lnTo>
                <a:lnTo>
                  <a:pt x="608" y="2192"/>
                </a:lnTo>
                <a:lnTo>
                  <a:pt x="618" y="2189"/>
                </a:lnTo>
                <a:lnTo>
                  <a:pt x="628" y="2186"/>
                </a:lnTo>
                <a:lnTo>
                  <a:pt x="632" y="2186"/>
                </a:lnTo>
                <a:lnTo>
                  <a:pt x="636" y="2186"/>
                </a:lnTo>
                <a:lnTo>
                  <a:pt x="638" y="2187"/>
                </a:lnTo>
                <a:lnTo>
                  <a:pt x="640" y="2189"/>
                </a:lnTo>
                <a:lnTo>
                  <a:pt x="644" y="2196"/>
                </a:lnTo>
                <a:lnTo>
                  <a:pt x="646" y="2205"/>
                </a:lnTo>
                <a:lnTo>
                  <a:pt x="649" y="2213"/>
                </a:lnTo>
                <a:lnTo>
                  <a:pt x="650" y="2221"/>
                </a:lnTo>
                <a:lnTo>
                  <a:pt x="650" y="2238"/>
                </a:lnTo>
                <a:lnTo>
                  <a:pt x="649" y="2254"/>
                </a:lnTo>
                <a:lnTo>
                  <a:pt x="646" y="2272"/>
                </a:lnTo>
                <a:lnTo>
                  <a:pt x="641" y="2289"/>
                </a:lnTo>
                <a:lnTo>
                  <a:pt x="635" y="2305"/>
                </a:lnTo>
                <a:lnTo>
                  <a:pt x="627" y="2323"/>
                </a:lnTo>
                <a:lnTo>
                  <a:pt x="611" y="2356"/>
                </a:lnTo>
                <a:lnTo>
                  <a:pt x="594" y="2389"/>
                </a:lnTo>
                <a:lnTo>
                  <a:pt x="586" y="2404"/>
                </a:lnTo>
                <a:lnTo>
                  <a:pt x="580" y="2419"/>
                </a:lnTo>
                <a:lnTo>
                  <a:pt x="575" y="2434"/>
                </a:lnTo>
                <a:lnTo>
                  <a:pt x="571" y="2450"/>
                </a:lnTo>
                <a:lnTo>
                  <a:pt x="556" y="2480"/>
                </a:lnTo>
                <a:lnTo>
                  <a:pt x="536" y="2512"/>
                </a:lnTo>
                <a:lnTo>
                  <a:pt x="531" y="2520"/>
                </a:lnTo>
                <a:lnTo>
                  <a:pt x="528" y="2528"/>
                </a:lnTo>
                <a:lnTo>
                  <a:pt x="526" y="2537"/>
                </a:lnTo>
                <a:lnTo>
                  <a:pt x="524" y="2545"/>
                </a:lnTo>
                <a:lnTo>
                  <a:pt x="524" y="2552"/>
                </a:lnTo>
                <a:lnTo>
                  <a:pt x="527" y="2561"/>
                </a:lnTo>
                <a:lnTo>
                  <a:pt x="531" y="2567"/>
                </a:lnTo>
                <a:lnTo>
                  <a:pt x="537" y="2575"/>
                </a:lnTo>
                <a:lnTo>
                  <a:pt x="547" y="2585"/>
                </a:lnTo>
                <a:lnTo>
                  <a:pt x="557" y="2595"/>
                </a:lnTo>
                <a:lnTo>
                  <a:pt x="566" y="2604"/>
                </a:lnTo>
                <a:lnTo>
                  <a:pt x="573" y="2613"/>
                </a:lnTo>
                <a:lnTo>
                  <a:pt x="575" y="2618"/>
                </a:lnTo>
                <a:lnTo>
                  <a:pt x="576" y="2623"/>
                </a:lnTo>
                <a:lnTo>
                  <a:pt x="576" y="2628"/>
                </a:lnTo>
                <a:lnTo>
                  <a:pt x="576" y="2633"/>
                </a:lnTo>
                <a:lnTo>
                  <a:pt x="575" y="2640"/>
                </a:lnTo>
                <a:lnTo>
                  <a:pt x="574" y="2646"/>
                </a:lnTo>
                <a:lnTo>
                  <a:pt x="570" y="2653"/>
                </a:lnTo>
                <a:lnTo>
                  <a:pt x="566" y="2661"/>
                </a:lnTo>
                <a:lnTo>
                  <a:pt x="560" y="2671"/>
                </a:lnTo>
                <a:lnTo>
                  <a:pt x="556" y="2681"/>
                </a:lnTo>
                <a:lnTo>
                  <a:pt x="554" y="2690"/>
                </a:lnTo>
                <a:lnTo>
                  <a:pt x="554" y="2698"/>
                </a:lnTo>
                <a:lnTo>
                  <a:pt x="555" y="2704"/>
                </a:lnTo>
                <a:lnTo>
                  <a:pt x="557" y="2711"/>
                </a:lnTo>
                <a:lnTo>
                  <a:pt x="561" y="2716"/>
                </a:lnTo>
                <a:lnTo>
                  <a:pt x="566" y="2722"/>
                </a:lnTo>
                <a:lnTo>
                  <a:pt x="575" y="2732"/>
                </a:lnTo>
                <a:lnTo>
                  <a:pt x="585" y="2743"/>
                </a:lnTo>
                <a:lnTo>
                  <a:pt x="589" y="2751"/>
                </a:lnTo>
                <a:lnTo>
                  <a:pt x="592" y="2759"/>
                </a:lnTo>
                <a:lnTo>
                  <a:pt x="594" y="2768"/>
                </a:lnTo>
                <a:lnTo>
                  <a:pt x="594" y="2778"/>
                </a:lnTo>
                <a:lnTo>
                  <a:pt x="593" y="2784"/>
                </a:lnTo>
                <a:lnTo>
                  <a:pt x="589" y="2790"/>
                </a:lnTo>
                <a:lnTo>
                  <a:pt x="583" y="2798"/>
                </a:lnTo>
                <a:lnTo>
                  <a:pt x="576" y="2804"/>
                </a:lnTo>
                <a:lnTo>
                  <a:pt x="562" y="2817"/>
                </a:lnTo>
                <a:lnTo>
                  <a:pt x="552" y="2827"/>
                </a:lnTo>
                <a:lnTo>
                  <a:pt x="546" y="2836"/>
                </a:lnTo>
                <a:lnTo>
                  <a:pt x="540" y="2849"/>
                </a:lnTo>
                <a:lnTo>
                  <a:pt x="533" y="2864"/>
                </a:lnTo>
                <a:lnTo>
                  <a:pt x="528" y="2880"/>
                </a:lnTo>
                <a:lnTo>
                  <a:pt x="518" y="2912"/>
                </a:lnTo>
                <a:lnTo>
                  <a:pt x="512" y="2936"/>
                </a:lnTo>
                <a:lnTo>
                  <a:pt x="541" y="2958"/>
                </a:lnTo>
                <a:lnTo>
                  <a:pt x="570" y="2978"/>
                </a:lnTo>
                <a:lnTo>
                  <a:pt x="585" y="2987"/>
                </a:lnTo>
                <a:lnTo>
                  <a:pt x="599" y="2994"/>
                </a:lnTo>
                <a:lnTo>
                  <a:pt x="614" y="3001"/>
                </a:lnTo>
                <a:lnTo>
                  <a:pt x="628" y="3007"/>
                </a:lnTo>
                <a:lnTo>
                  <a:pt x="651" y="3016"/>
                </a:lnTo>
                <a:lnTo>
                  <a:pt x="671" y="3022"/>
                </a:lnTo>
                <a:lnTo>
                  <a:pt x="682" y="3025"/>
                </a:lnTo>
                <a:lnTo>
                  <a:pt x="692" y="3026"/>
                </a:lnTo>
                <a:lnTo>
                  <a:pt x="701" y="3026"/>
                </a:lnTo>
                <a:lnTo>
                  <a:pt x="711" y="3026"/>
                </a:lnTo>
                <a:lnTo>
                  <a:pt x="720" y="3026"/>
                </a:lnTo>
                <a:lnTo>
                  <a:pt x="728" y="3023"/>
                </a:lnTo>
                <a:lnTo>
                  <a:pt x="737" y="3021"/>
                </a:lnTo>
                <a:lnTo>
                  <a:pt x="747" y="3017"/>
                </a:lnTo>
                <a:lnTo>
                  <a:pt x="756" y="3012"/>
                </a:lnTo>
                <a:lnTo>
                  <a:pt x="766" y="3006"/>
                </a:lnTo>
                <a:lnTo>
                  <a:pt x="777" y="2998"/>
                </a:lnTo>
                <a:lnTo>
                  <a:pt x="787" y="2991"/>
                </a:lnTo>
                <a:lnTo>
                  <a:pt x="794" y="2985"/>
                </a:lnTo>
                <a:lnTo>
                  <a:pt x="802" y="2980"/>
                </a:lnTo>
                <a:lnTo>
                  <a:pt x="811" y="2978"/>
                </a:lnTo>
                <a:lnTo>
                  <a:pt x="821" y="2975"/>
                </a:lnTo>
                <a:lnTo>
                  <a:pt x="840" y="2972"/>
                </a:lnTo>
                <a:lnTo>
                  <a:pt x="858" y="2968"/>
                </a:lnTo>
                <a:lnTo>
                  <a:pt x="870" y="2964"/>
                </a:lnTo>
                <a:lnTo>
                  <a:pt x="883" y="2958"/>
                </a:lnTo>
                <a:lnTo>
                  <a:pt x="898" y="2949"/>
                </a:lnTo>
                <a:lnTo>
                  <a:pt x="913" y="2940"/>
                </a:lnTo>
                <a:lnTo>
                  <a:pt x="930" y="2928"/>
                </a:lnTo>
                <a:lnTo>
                  <a:pt x="945" y="2916"/>
                </a:lnTo>
                <a:lnTo>
                  <a:pt x="962" y="2903"/>
                </a:lnTo>
                <a:lnTo>
                  <a:pt x="978" y="2888"/>
                </a:lnTo>
                <a:lnTo>
                  <a:pt x="993" y="2874"/>
                </a:lnTo>
                <a:lnTo>
                  <a:pt x="1007" y="2859"/>
                </a:lnTo>
                <a:lnTo>
                  <a:pt x="1021" y="2844"/>
                </a:lnTo>
                <a:lnTo>
                  <a:pt x="1034" y="2828"/>
                </a:lnTo>
                <a:lnTo>
                  <a:pt x="1044" y="2814"/>
                </a:lnTo>
                <a:lnTo>
                  <a:pt x="1053" y="2800"/>
                </a:lnTo>
                <a:lnTo>
                  <a:pt x="1060" y="2788"/>
                </a:lnTo>
                <a:lnTo>
                  <a:pt x="1064" y="2775"/>
                </a:lnTo>
                <a:lnTo>
                  <a:pt x="1070" y="2749"/>
                </a:lnTo>
                <a:lnTo>
                  <a:pt x="1074" y="2717"/>
                </a:lnTo>
                <a:lnTo>
                  <a:pt x="1078" y="2681"/>
                </a:lnTo>
                <a:lnTo>
                  <a:pt x="1081" y="2646"/>
                </a:lnTo>
                <a:lnTo>
                  <a:pt x="1086" y="2609"/>
                </a:lnTo>
                <a:lnTo>
                  <a:pt x="1092" y="2576"/>
                </a:lnTo>
                <a:lnTo>
                  <a:pt x="1096" y="2562"/>
                </a:lnTo>
                <a:lnTo>
                  <a:pt x="1100" y="2548"/>
                </a:lnTo>
                <a:lnTo>
                  <a:pt x="1106" y="2537"/>
                </a:lnTo>
                <a:lnTo>
                  <a:pt x="1112" y="2527"/>
                </a:lnTo>
                <a:lnTo>
                  <a:pt x="1139" y="2509"/>
                </a:lnTo>
                <a:lnTo>
                  <a:pt x="1166" y="2488"/>
                </a:lnTo>
                <a:lnTo>
                  <a:pt x="1179" y="2477"/>
                </a:lnTo>
                <a:lnTo>
                  <a:pt x="1193" y="2469"/>
                </a:lnTo>
                <a:lnTo>
                  <a:pt x="1207" y="2461"/>
                </a:lnTo>
                <a:lnTo>
                  <a:pt x="1223" y="2456"/>
                </a:lnTo>
                <a:lnTo>
                  <a:pt x="1532" y="2368"/>
                </a:lnTo>
                <a:lnTo>
                  <a:pt x="1544" y="2365"/>
                </a:lnTo>
                <a:lnTo>
                  <a:pt x="1558" y="2363"/>
                </a:lnTo>
                <a:lnTo>
                  <a:pt x="1572" y="2362"/>
                </a:lnTo>
                <a:lnTo>
                  <a:pt x="1585" y="2362"/>
                </a:lnTo>
                <a:lnTo>
                  <a:pt x="1599" y="2362"/>
                </a:lnTo>
                <a:lnTo>
                  <a:pt x="1612" y="2365"/>
                </a:lnTo>
                <a:lnTo>
                  <a:pt x="1625" y="2366"/>
                </a:lnTo>
                <a:lnTo>
                  <a:pt x="1638" y="2370"/>
                </a:lnTo>
                <a:lnTo>
                  <a:pt x="1665" y="2376"/>
                </a:lnTo>
                <a:lnTo>
                  <a:pt x="1690" y="2384"/>
                </a:lnTo>
                <a:lnTo>
                  <a:pt x="1715" y="2391"/>
                </a:lnTo>
                <a:lnTo>
                  <a:pt x="1739" y="2398"/>
                </a:lnTo>
                <a:lnTo>
                  <a:pt x="1736" y="2386"/>
                </a:lnTo>
                <a:lnTo>
                  <a:pt x="1731" y="2376"/>
                </a:lnTo>
                <a:lnTo>
                  <a:pt x="1724" y="2368"/>
                </a:lnTo>
                <a:lnTo>
                  <a:pt x="1717" y="2362"/>
                </a:lnTo>
                <a:lnTo>
                  <a:pt x="1709" y="2358"/>
                </a:lnTo>
                <a:lnTo>
                  <a:pt x="1700" y="2354"/>
                </a:lnTo>
                <a:lnTo>
                  <a:pt x="1690" y="2353"/>
                </a:lnTo>
                <a:lnTo>
                  <a:pt x="1680" y="2352"/>
                </a:lnTo>
                <a:lnTo>
                  <a:pt x="1638" y="2353"/>
                </a:lnTo>
                <a:lnTo>
                  <a:pt x="1600" y="2352"/>
                </a:lnTo>
                <a:lnTo>
                  <a:pt x="1587" y="2351"/>
                </a:lnTo>
                <a:lnTo>
                  <a:pt x="1577" y="2347"/>
                </a:lnTo>
                <a:lnTo>
                  <a:pt x="1566" y="2343"/>
                </a:lnTo>
                <a:lnTo>
                  <a:pt x="1557" y="2339"/>
                </a:lnTo>
                <a:lnTo>
                  <a:pt x="1549" y="2334"/>
                </a:lnTo>
                <a:lnTo>
                  <a:pt x="1542" y="2328"/>
                </a:lnTo>
                <a:lnTo>
                  <a:pt x="1534" y="2322"/>
                </a:lnTo>
                <a:lnTo>
                  <a:pt x="1529" y="2315"/>
                </a:lnTo>
                <a:lnTo>
                  <a:pt x="1524" y="2309"/>
                </a:lnTo>
                <a:lnTo>
                  <a:pt x="1519" y="2301"/>
                </a:lnTo>
                <a:lnTo>
                  <a:pt x="1515" y="2292"/>
                </a:lnTo>
                <a:lnTo>
                  <a:pt x="1513" y="2285"/>
                </a:lnTo>
                <a:lnTo>
                  <a:pt x="1510" y="2276"/>
                </a:lnTo>
                <a:lnTo>
                  <a:pt x="1509" y="2267"/>
                </a:lnTo>
                <a:lnTo>
                  <a:pt x="1509" y="2258"/>
                </a:lnTo>
                <a:lnTo>
                  <a:pt x="1508" y="2248"/>
                </a:lnTo>
                <a:lnTo>
                  <a:pt x="1509" y="2229"/>
                </a:lnTo>
                <a:lnTo>
                  <a:pt x="1513" y="2210"/>
                </a:lnTo>
                <a:lnTo>
                  <a:pt x="1518" y="2191"/>
                </a:lnTo>
                <a:lnTo>
                  <a:pt x="1525" y="2172"/>
                </a:lnTo>
                <a:lnTo>
                  <a:pt x="1533" y="2153"/>
                </a:lnTo>
                <a:lnTo>
                  <a:pt x="1543" y="2137"/>
                </a:lnTo>
                <a:lnTo>
                  <a:pt x="1555" y="2120"/>
                </a:lnTo>
                <a:lnTo>
                  <a:pt x="1566" y="2105"/>
                </a:lnTo>
                <a:lnTo>
                  <a:pt x="1593" y="2073"/>
                </a:lnTo>
                <a:lnTo>
                  <a:pt x="1622" y="2035"/>
                </a:lnTo>
                <a:lnTo>
                  <a:pt x="1650" y="1996"/>
                </a:lnTo>
                <a:lnTo>
                  <a:pt x="1671" y="1962"/>
                </a:lnTo>
                <a:lnTo>
                  <a:pt x="1676" y="1952"/>
                </a:lnTo>
                <a:lnTo>
                  <a:pt x="1680" y="1941"/>
                </a:lnTo>
                <a:lnTo>
                  <a:pt x="1681" y="1931"/>
                </a:lnTo>
                <a:lnTo>
                  <a:pt x="1682" y="1921"/>
                </a:lnTo>
                <a:lnTo>
                  <a:pt x="1681" y="1901"/>
                </a:lnTo>
                <a:lnTo>
                  <a:pt x="1680" y="1882"/>
                </a:lnTo>
                <a:lnTo>
                  <a:pt x="1679" y="1873"/>
                </a:lnTo>
                <a:lnTo>
                  <a:pt x="1680" y="1863"/>
                </a:lnTo>
                <a:lnTo>
                  <a:pt x="1681" y="1854"/>
                </a:lnTo>
                <a:lnTo>
                  <a:pt x="1684" y="1844"/>
                </a:lnTo>
                <a:lnTo>
                  <a:pt x="1688" y="1835"/>
                </a:lnTo>
                <a:lnTo>
                  <a:pt x="1694" y="1826"/>
                </a:lnTo>
                <a:lnTo>
                  <a:pt x="1701" y="1817"/>
                </a:lnTo>
                <a:lnTo>
                  <a:pt x="1713" y="1808"/>
                </a:lnTo>
                <a:lnTo>
                  <a:pt x="1723" y="1808"/>
                </a:lnTo>
                <a:lnTo>
                  <a:pt x="1734" y="1807"/>
                </a:lnTo>
                <a:lnTo>
                  <a:pt x="1745" y="1803"/>
                </a:lnTo>
                <a:lnTo>
                  <a:pt x="1755" y="1800"/>
                </a:lnTo>
                <a:lnTo>
                  <a:pt x="1774" y="1788"/>
                </a:lnTo>
                <a:lnTo>
                  <a:pt x="1794" y="1775"/>
                </a:lnTo>
                <a:lnTo>
                  <a:pt x="1804" y="1769"/>
                </a:lnTo>
                <a:lnTo>
                  <a:pt x="1814" y="1764"/>
                </a:lnTo>
                <a:lnTo>
                  <a:pt x="1826" y="1759"/>
                </a:lnTo>
                <a:lnTo>
                  <a:pt x="1837" y="1755"/>
                </a:lnTo>
                <a:lnTo>
                  <a:pt x="1848" y="1754"/>
                </a:lnTo>
                <a:lnTo>
                  <a:pt x="1861" y="1754"/>
                </a:lnTo>
                <a:lnTo>
                  <a:pt x="1875" y="1755"/>
                </a:lnTo>
                <a:lnTo>
                  <a:pt x="1889" y="1760"/>
                </a:lnTo>
                <a:lnTo>
                  <a:pt x="1914" y="1767"/>
                </a:lnTo>
                <a:lnTo>
                  <a:pt x="1945" y="1772"/>
                </a:lnTo>
                <a:lnTo>
                  <a:pt x="1959" y="1775"/>
                </a:lnTo>
                <a:lnTo>
                  <a:pt x="1973" y="1778"/>
                </a:lnTo>
                <a:lnTo>
                  <a:pt x="1984" y="1782"/>
                </a:lnTo>
                <a:lnTo>
                  <a:pt x="1993" y="1787"/>
                </a:lnTo>
                <a:lnTo>
                  <a:pt x="2002" y="1793"/>
                </a:lnTo>
                <a:lnTo>
                  <a:pt x="2011" y="1797"/>
                </a:lnTo>
                <a:lnTo>
                  <a:pt x="2018" y="1798"/>
                </a:lnTo>
                <a:lnTo>
                  <a:pt x="2025" y="1797"/>
                </a:lnTo>
                <a:lnTo>
                  <a:pt x="2027" y="1796"/>
                </a:lnTo>
                <a:lnTo>
                  <a:pt x="2028" y="1793"/>
                </a:lnTo>
                <a:lnTo>
                  <a:pt x="2030" y="1791"/>
                </a:lnTo>
                <a:lnTo>
                  <a:pt x="2031" y="1787"/>
                </a:lnTo>
                <a:lnTo>
                  <a:pt x="2028" y="1778"/>
                </a:lnTo>
                <a:lnTo>
                  <a:pt x="2025" y="1765"/>
                </a:lnTo>
                <a:lnTo>
                  <a:pt x="2021" y="1758"/>
                </a:lnTo>
                <a:lnTo>
                  <a:pt x="2020" y="1750"/>
                </a:lnTo>
                <a:lnTo>
                  <a:pt x="2018" y="1740"/>
                </a:lnTo>
                <a:lnTo>
                  <a:pt x="2017" y="1730"/>
                </a:lnTo>
                <a:lnTo>
                  <a:pt x="2017" y="1706"/>
                </a:lnTo>
                <a:lnTo>
                  <a:pt x="2017" y="1679"/>
                </a:lnTo>
                <a:lnTo>
                  <a:pt x="2021" y="1627"/>
                </a:lnTo>
                <a:lnTo>
                  <a:pt x="2023" y="1587"/>
                </a:lnTo>
                <a:lnTo>
                  <a:pt x="2023" y="1479"/>
                </a:lnTo>
                <a:lnTo>
                  <a:pt x="2016" y="1480"/>
                </a:lnTo>
                <a:lnTo>
                  <a:pt x="2008" y="1484"/>
                </a:lnTo>
                <a:lnTo>
                  <a:pt x="1998" y="1489"/>
                </a:lnTo>
                <a:lnTo>
                  <a:pt x="1989" y="1494"/>
                </a:lnTo>
                <a:lnTo>
                  <a:pt x="1979" y="1499"/>
                </a:lnTo>
                <a:lnTo>
                  <a:pt x="1971" y="1502"/>
                </a:lnTo>
                <a:lnTo>
                  <a:pt x="1968" y="1503"/>
                </a:lnTo>
                <a:lnTo>
                  <a:pt x="1965" y="1503"/>
                </a:lnTo>
                <a:lnTo>
                  <a:pt x="1962" y="1503"/>
                </a:lnTo>
                <a:lnTo>
                  <a:pt x="1961" y="1501"/>
                </a:lnTo>
                <a:lnTo>
                  <a:pt x="1961" y="1497"/>
                </a:lnTo>
                <a:lnTo>
                  <a:pt x="1965" y="1488"/>
                </a:lnTo>
                <a:lnTo>
                  <a:pt x="1971" y="1476"/>
                </a:lnTo>
                <a:lnTo>
                  <a:pt x="1978" y="14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3262" tIns="36631" rIns="73262" bIns="36631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Oval 1"/>
          <p:cNvSpPr/>
          <p:nvPr/>
        </p:nvSpPr>
        <p:spPr>
          <a:xfrm>
            <a:off x="5790523" y="2972760"/>
            <a:ext cx="153737" cy="134484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403" name="Arc 402"/>
          <p:cNvSpPr/>
          <p:nvPr/>
        </p:nvSpPr>
        <p:spPr>
          <a:xfrm rot="12791564">
            <a:off x="6147570" y="1232471"/>
            <a:ext cx="853716" cy="1980863"/>
          </a:xfrm>
          <a:prstGeom prst="arc">
            <a:avLst>
              <a:gd name="adj1" fmla="val 16258514"/>
              <a:gd name="adj2" fmla="val 4915471"/>
            </a:avLst>
          </a:prstGeom>
          <a:noFill/>
          <a:ln w="76200">
            <a:solidFill>
              <a:schemeClr val="accent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3262" tIns="36631" rIns="73262" bIns="36631" rtlCol="0" anchor="ctr"/>
          <a:lstStyle/>
          <a:p>
            <a:pPr algn="ctr"/>
            <a:endParaRPr lang="en-GB" dirty="0"/>
          </a:p>
        </p:txBody>
      </p:sp>
      <p:sp>
        <p:nvSpPr>
          <p:cNvPr id="404" name="Freeform 310"/>
          <p:cNvSpPr>
            <a:spLocks/>
          </p:cNvSpPr>
          <p:nvPr/>
        </p:nvSpPr>
        <p:spPr bwMode="auto">
          <a:xfrm>
            <a:off x="7140278" y="1060926"/>
            <a:ext cx="549348" cy="532020"/>
          </a:xfrm>
          <a:custGeom>
            <a:avLst/>
            <a:gdLst>
              <a:gd name="T0" fmla="*/ 2012 w 2278"/>
              <a:gd name="T1" fmla="*/ 1323 h 3026"/>
              <a:gd name="T2" fmla="*/ 2002 w 2278"/>
              <a:gd name="T3" fmla="*/ 1219 h 3026"/>
              <a:gd name="T4" fmla="*/ 1954 w 2278"/>
              <a:gd name="T5" fmla="*/ 1027 h 3026"/>
              <a:gd name="T6" fmla="*/ 1899 w 2278"/>
              <a:gd name="T7" fmla="*/ 834 h 3026"/>
              <a:gd name="T8" fmla="*/ 2035 w 2278"/>
              <a:gd name="T9" fmla="*/ 788 h 3026"/>
              <a:gd name="T10" fmla="*/ 2193 w 2278"/>
              <a:gd name="T11" fmla="*/ 534 h 3026"/>
              <a:gd name="T12" fmla="*/ 2248 w 2278"/>
              <a:gd name="T13" fmla="*/ 320 h 3026"/>
              <a:gd name="T14" fmla="*/ 2273 w 2278"/>
              <a:gd name="T15" fmla="*/ 61 h 3026"/>
              <a:gd name="T16" fmla="*/ 2078 w 2278"/>
              <a:gd name="T17" fmla="*/ 43 h 3026"/>
              <a:gd name="T18" fmla="*/ 1869 w 2278"/>
              <a:gd name="T19" fmla="*/ 100 h 3026"/>
              <a:gd name="T20" fmla="*/ 1723 w 2278"/>
              <a:gd name="T21" fmla="*/ 166 h 3026"/>
              <a:gd name="T22" fmla="*/ 1560 w 2278"/>
              <a:gd name="T23" fmla="*/ 230 h 3026"/>
              <a:gd name="T24" fmla="*/ 1420 w 2278"/>
              <a:gd name="T25" fmla="*/ 230 h 3026"/>
              <a:gd name="T26" fmla="*/ 1319 w 2278"/>
              <a:gd name="T27" fmla="*/ 274 h 3026"/>
              <a:gd name="T28" fmla="*/ 1281 w 2278"/>
              <a:gd name="T29" fmla="*/ 399 h 3026"/>
              <a:gd name="T30" fmla="*/ 1159 w 2278"/>
              <a:gd name="T31" fmla="*/ 444 h 3026"/>
              <a:gd name="T32" fmla="*/ 959 w 2278"/>
              <a:gd name="T33" fmla="*/ 358 h 3026"/>
              <a:gd name="T34" fmla="*/ 897 w 2278"/>
              <a:gd name="T35" fmla="*/ 341 h 3026"/>
              <a:gd name="T36" fmla="*/ 788 w 2278"/>
              <a:gd name="T37" fmla="*/ 464 h 3026"/>
              <a:gd name="T38" fmla="*/ 774 w 2278"/>
              <a:gd name="T39" fmla="*/ 578 h 3026"/>
              <a:gd name="T40" fmla="*/ 690 w 2278"/>
              <a:gd name="T41" fmla="*/ 688 h 3026"/>
              <a:gd name="T42" fmla="*/ 837 w 2278"/>
              <a:gd name="T43" fmla="*/ 745 h 3026"/>
              <a:gd name="T44" fmla="*/ 779 w 2278"/>
              <a:gd name="T45" fmla="*/ 853 h 3026"/>
              <a:gd name="T46" fmla="*/ 619 w 2278"/>
              <a:gd name="T47" fmla="*/ 985 h 3026"/>
              <a:gd name="T48" fmla="*/ 491 w 2278"/>
              <a:gd name="T49" fmla="*/ 985 h 3026"/>
              <a:gd name="T50" fmla="*/ 393 w 2278"/>
              <a:gd name="T51" fmla="*/ 1005 h 3026"/>
              <a:gd name="T52" fmla="*/ 230 w 2278"/>
              <a:gd name="T53" fmla="*/ 1051 h 3026"/>
              <a:gd name="T54" fmla="*/ 38 w 2278"/>
              <a:gd name="T55" fmla="*/ 1061 h 3026"/>
              <a:gd name="T56" fmla="*/ 16 w 2278"/>
              <a:gd name="T57" fmla="*/ 1127 h 3026"/>
              <a:gd name="T58" fmla="*/ 153 w 2278"/>
              <a:gd name="T59" fmla="*/ 1171 h 3026"/>
              <a:gd name="T60" fmla="*/ 138 w 2278"/>
              <a:gd name="T61" fmla="*/ 1289 h 3026"/>
              <a:gd name="T62" fmla="*/ 258 w 2278"/>
              <a:gd name="T63" fmla="*/ 1298 h 3026"/>
              <a:gd name="T64" fmla="*/ 238 w 2278"/>
              <a:gd name="T65" fmla="*/ 1425 h 3026"/>
              <a:gd name="T66" fmla="*/ 343 w 2278"/>
              <a:gd name="T67" fmla="*/ 1528 h 3026"/>
              <a:gd name="T68" fmla="*/ 295 w 2278"/>
              <a:gd name="T69" fmla="*/ 1615 h 3026"/>
              <a:gd name="T70" fmla="*/ 344 w 2278"/>
              <a:gd name="T71" fmla="*/ 1698 h 3026"/>
              <a:gd name="T72" fmla="*/ 348 w 2278"/>
              <a:gd name="T73" fmla="*/ 1819 h 3026"/>
              <a:gd name="T74" fmla="*/ 494 w 2278"/>
              <a:gd name="T75" fmla="*/ 1798 h 3026"/>
              <a:gd name="T76" fmla="*/ 535 w 2278"/>
              <a:gd name="T77" fmla="*/ 1882 h 3026"/>
              <a:gd name="T78" fmla="*/ 560 w 2278"/>
              <a:gd name="T79" fmla="*/ 2073 h 3026"/>
              <a:gd name="T80" fmla="*/ 608 w 2278"/>
              <a:gd name="T81" fmla="*/ 2192 h 3026"/>
              <a:gd name="T82" fmla="*/ 646 w 2278"/>
              <a:gd name="T83" fmla="*/ 2272 h 3026"/>
              <a:gd name="T84" fmla="*/ 528 w 2278"/>
              <a:gd name="T85" fmla="*/ 2528 h 3026"/>
              <a:gd name="T86" fmla="*/ 576 w 2278"/>
              <a:gd name="T87" fmla="*/ 2628 h 3026"/>
              <a:gd name="T88" fmla="*/ 566 w 2278"/>
              <a:gd name="T89" fmla="*/ 2722 h 3026"/>
              <a:gd name="T90" fmla="*/ 546 w 2278"/>
              <a:gd name="T91" fmla="*/ 2836 h 3026"/>
              <a:gd name="T92" fmla="*/ 671 w 2278"/>
              <a:gd name="T93" fmla="*/ 3022 h 3026"/>
              <a:gd name="T94" fmla="*/ 794 w 2278"/>
              <a:gd name="T95" fmla="*/ 2985 h 3026"/>
              <a:gd name="T96" fmla="*/ 978 w 2278"/>
              <a:gd name="T97" fmla="*/ 2888 h 3026"/>
              <a:gd name="T98" fmla="*/ 1086 w 2278"/>
              <a:gd name="T99" fmla="*/ 2609 h 3026"/>
              <a:gd name="T100" fmla="*/ 1544 w 2278"/>
              <a:gd name="T101" fmla="*/ 2365 h 3026"/>
              <a:gd name="T102" fmla="*/ 1731 w 2278"/>
              <a:gd name="T103" fmla="*/ 2376 h 3026"/>
              <a:gd name="T104" fmla="*/ 1549 w 2278"/>
              <a:gd name="T105" fmla="*/ 2334 h 3026"/>
              <a:gd name="T106" fmla="*/ 1513 w 2278"/>
              <a:gd name="T107" fmla="*/ 2210 h 3026"/>
              <a:gd name="T108" fmla="*/ 1681 w 2278"/>
              <a:gd name="T109" fmla="*/ 1931 h 3026"/>
              <a:gd name="T110" fmla="*/ 1734 w 2278"/>
              <a:gd name="T111" fmla="*/ 1807 h 3026"/>
              <a:gd name="T112" fmla="*/ 1914 w 2278"/>
              <a:gd name="T113" fmla="*/ 1767 h 3026"/>
              <a:gd name="T114" fmla="*/ 2031 w 2278"/>
              <a:gd name="T115" fmla="*/ 1787 h 3026"/>
              <a:gd name="T116" fmla="*/ 2008 w 2278"/>
              <a:gd name="T117" fmla="*/ 1484 h 3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8" h="3026">
                <a:moveTo>
                  <a:pt x="1978" y="1465"/>
                </a:moveTo>
                <a:lnTo>
                  <a:pt x="1935" y="1426"/>
                </a:lnTo>
                <a:lnTo>
                  <a:pt x="1962" y="1392"/>
                </a:lnTo>
                <a:lnTo>
                  <a:pt x="1999" y="1409"/>
                </a:lnTo>
                <a:lnTo>
                  <a:pt x="2004" y="1397"/>
                </a:lnTo>
                <a:lnTo>
                  <a:pt x="2009" y="1383"/>
                </a:lnTo>
                <a:lnTo>
                  <a:pt x="2013" y="1369"/>
                </a:lnTo>
                <a:lnTo>
                  <a:pt x="2016" y="1355"/>
                </a:lnTo>
                <a:lnTo>
                  <a:pt x="2016" y="1348"/>
                </a:lnTo>
                <a:lnTo>
                  <a:pt x="2016" y="1342"/>
                </a:lnTo>
                <a:lnTo>
                  <a:pt x="2016" y="1336"/>
                </a:lnTo>
                <a:lnTo>
                  <a:pt x="2014" y="1329"/>
                </a:lnTo>
                <a:lnTo>
                  <a:pt x="2012" y="1323"/>
                </a:lnTo>
                <a:lnTo>
                  <a:pt x="2009" y="1317"/>
                </a:lnTo>
                <a:lnTo>
                  <a:pt x="2006" y="1310"/>
                </a:lnTo>
                <a:lnTo>
                  <a:pt x="2001" y="1305"/>
                </a:lnTo>
                <a:lnTo>
                  <a:pt x="1998" y="1303"/>
                </a:lnTo>
                <a:lnTo>
                  <a:pt x="1997" y="1299"/>
                </a:lnTo>
                <a:lnTo>
                  <a:pt x="1995" y="1297"/>
                </a:lnTo>
                <a:lnTo>
                  <a:pt x="1995" y="1293"/>
                </a:lnTo>
                <a:lnTo>
                  <a:pt x="1997" y="1284"/>
                </a:lnTo>
                <a:lnTo>
                  <a:pt x="1998" y="1275"/>
                </a:lnTo>
                <a:lnTo>
                  <a:pt x="2002" y="1256"/>
                </a:lnTo>
                <a:lnTo>
                  <a:pt x="2004" y="1241"/>
                </a:lnTo>
                <a:lnTo>
                  <a:pt x="2004" y="1231"/>
                </a:lnTo>
                <a:lnTo>
                  <a:pt x="2002" y="1219"/>
                </a:lnTo>
                <a:lnTo>
                  <a:pt x="1999" y="1208"/>
                </a:lnTo>
                <a:lnTo>
                  <a:pt x="1995" y="1195"/>
                </a:lnTo>
                <a:lnTo>
                  <a:pt x="1988" y="1172"/>
                </a:lnTo>
                <a:lnTo>
                  <a:pt x="1983" y="1148"/>
                </a:lnTo>
                <a:lnTo>
                  <a:pt x="1980" y="1136"/>
                </a:lnTo>
                <a:lnTo>
                  <a:pt x="1976" y="1123"/>
                </a:lnTo>
                <a:lnTo>
                  <a:pt x="1971" y="1110"/>
                </a:lnTo>
                <a:lnTo>
                  <a:pt x="1966" y="1098"/>
                </a:lnTo>
                <a:lnTo>
                  <a:pt x="1961" y="1085"/>
                </a:lnTo>
                <a:lnTo>
                  <a:pt x="1957" y="1072"/>
                </a:lnTo>
                <a:lnTo>
                  <a:pt x="1955" y="1058"/>
                </a:lnTo>
                <a:lnTo>
                  <a:pt x="1954" y="1044"/>
                </a:lnTo>
                <a:lnTo>
                  <a:pt x="1954" y="1027"/>
                </a:lnTo>
                <a:lnTo>
                  <a:pt x="1956" y="1008"/>
                </a:lnTo>
                <a:lnTo>
                  <a:pt x="1961" y="987"/>
                </a:lnTo>
                <a:lnTo>
                  <a:pt x="1966" y="967"/>
                </a:lnTo>
                <a:lnTo>
                  <a:pt x="1904" y="928"/>
                </a:lnTo>
                <a:lnTo>
                  <a:pt x="1904" y="920"/>
                </a:lnTo>
                <a:lnTo>
                  <a:pt x="1902" y="913"/>
                </a:lnTo>
                <a:lnTo>
                  <a:pt x="1898" y="906"/>
                </a:lnTo>
                <a:lnTo>
                  <a:pt x="1895" y="899"/>
                </a:lnTo>
                <a:lnTo>
                  <a:pt x="1893" y="885"/>
                </a:lnTo>
                <a:lnTo>
                  <a:pt x="1892" y="871"/>
                </a:lnTo>
                <a:lnTo>
                  <a:pt x="1892" y="856"/>
                </a:lnTo>
                <a:lnTo>
                  <a:pt x="1895" y="843"/>
                </a:lnTo>
                <a:lnTo>
                  <a:pt x="1899" y="834"/>
                </a:lnTo>
                <a:lnTo>
                  <a:pt x="1905" y="826"/>
                </a:lnTo>
                <a:lnTo>
                  <a:pt x="1912" y="819"/>
                </a:lnTo>
                <a:lnTo>
                  <a:pt x="1919" y="813"/>
                </a:lnTo>
                <a:lnTo>
                  <a:pt x="1924" y="810"/>
                </a:lnTo>
                <a:lnTo>
                  <a:pt x="1930" y="807"/>
                </a:lnTo>
                <a:lnTo>
                  <a:pt x="1936" y="807"/>
                </a:lnTo>
                <a:lnTo>
                  <a:pt x="1941" y="807"/>
                </a:lnTo>
                <a:lnTo>
                  <a:pt x="1952" y="813"/>
                </a:lnTo>
                <a:lnTo>
                  <a:pt x="1965" y="819"/>
                </a:lnTo>
                <a:lnTo>
                  <a:pt x="1989" y="837"/>
                </a:lnTo>
                <a:lnTo>
                  <a:pt x="2009" y="849"/>
                </a:lnTo>
                <a:lnTo>
                  <a:pt x="2022" y="819"/>
                </a:lnTo>
                <a:lnTo>
                  <a:pt x="2035" y="788"/>
                </a:lnTo>
                <a:lnTo>
                  <a:pt x="2046" y="762"/>
                </a:lnTo>
                <a:lnTo>
                  <a:pt x="2055" y="737"/>
                </a:lnTo>
                <a:lnTo>
                  <a:pt x="2064" y="718"/>
                </a:lnTo>
                <a:lnTo>
                  <a:pt x="2073" y="700"/>
                </a:lnTo>
                <a:lnTo>
                  <a:pt x="2082" y="683"/>
                </a:lnTo>
                <a:lnTo>
                  <a:pt x="2093" y="668"/>
                </a:lnTo>
                <a:lnTo>
                  <a:pt x="2116" y="638"/>
                </a:lnTo>
                <a:lnTo>
                  <a:pt x="2141" y="607"/>
                </a:lnTo>
                <a:lnTo>
                  <a:pt x="2154" y="591"/>
                </a:lnTo>
                <a:lnTo>
                  <a:pt x="2166" y="577"/>
                </a:lnTo>
                <a:lnTo>
                  <a:pt x="2178" y="562"/>
                </a:lnTo>
                <a:lnTo>
                  <a:pt x="2188" y="544"/>
                </a:lnTo>
                <a:lnTo>
                  <a:pt x="2193" y="534"/>
                </a:lnTo>
                <a:lnTo>
                  <a:pt x="2197" y="522"/>
                </a:lnTo>
                <a:lnTo>
                  <a:pt x="2199" y="512"/>
                </a:lnTo>
                <a:lnTo>
                  <a:pt x="2202" y="501"/>
                </a:lnTo>
                <a:lnTo>
                  <a:pt x="2203" y="489"/>
                </a:lnTo>
                <a:lnTo>
                  <a:pt x="2206" y="478"/>
                </a:lnTo>
                <a:lnTo>
                  <a:pt x="2208" y="468"/>
                </a:lnTo>
                <a:lnTo>
                  <a:pt x="2213" y="458"/>
                </a:lnTo>
                <a:lnTo>
                  <a:pt x="2221" y="441"/>
                </a:lnTo>
                <a:lnTo>
                  <a:pt x="2227" y="424"/>
                </a:lnTo>
                <a:lnTo>
                  <a:pt x="2234" y="407"/>
                </a:lnTo>
                <a:lnTo>
                  <a:pt x="2237" y="391"/>
                </a:lnTo>
                <a:lnTo>
                  <a:pt x="2244" y="355"/>
                </a:lnTo>
                <a:lnTo>
                  <a:pt x="2248" y="320"/>
                </a:lnTo>
                <a:lnTo>
                  <a:pt x="2250" y="284"/>
                </a:lnTo>
                <a:lnTo>
                  <a:pt x="2254" y="249"/>
                </a:lnTo>
                <a:lnTo>
                  <a:pt x="2255" y="230"/>
                </a:lnTo>
                <a:lnTo>
                  <a:pt x="2258" y="212"/>
                </a:lnTo>
                <a:lnTo>
                  <a:pt x="2260" y="194"/>
                </a:lnTo>
                <a:lnTo>
                  <a:pt x="2265" y="177"/>
                </a:lnTo>
                <a:lnTo>
                  <a:pt x="2269" y="160"/>
                </a:lnTo>
                <a:lnTo>
                  <a:pt x="2273" y="142"/>
                </a:lnTo>
                <a:lnTo>
                  <a:pt x="2275" y="123"/>
                </a:lnTo>
                <a:lnTo>
                  <a:pt x="2277" y="106"/>
                </a:lnTo>
                <a:lnTo>
                  <a:pt x="2278" y="88"/>
                </a:lnTo>
                <a:lnTo>
                  <a:pt x="2275" y="70"/>
                </a:lnTo>
                <a:lnTo>
                  <a:pt x="2273" y="61"/>
                </a:lnTo>
                <a:lnTo>
                  <a:pt x="2270" y="54"/>
                </a:lnTo>
                <a:lnTo>
                  <a:pt x="2267" y="45"/>
                </a:lnTo>
                <a:lnTo>
                  <a:pt x="2263" y="37"/>
                </a:lnTo>
                <a:lnTo>
                  <a:pt x="2258" y="31"/>
                </a:lnTo>
                <a:lnTo>
                  <a:pt x="2253" y="24"/>
                </a:lnTo>
                <a:lnTo>
                  <a:pt x="2246" y="19"/>
                </a:lnTo>
                <a:lnTo>
                  <a:pt x="2241" y="14"/>
                </a:lnTo>
                <a:lnTo>
                  <a:pt x="2230" y="7"/>
                </a:lnTo>
                <a:lnTo>
                  <a:pt x="2218" y="0"/>
                </a:lnTo>
                <a:lnTo>
                  <a:pt x="2187" y="11"/>
                </a:lnTo>
                <a:lnTo>
                  <a:pt x="2147" y="22"/>
                </a:lnTo>
                <a:lnTo>
                  <a:pt x="2109" y="35"/>
                </a:lnTo>
                <a:lnTo>
                  <a:pt x="2078" y="43"/>
                </a:lnTo>
                <a:lnTo>
                  <a:pt x="2049" y="64"/>
                </a:lnTo>
                <a:lnTo>
                  <a:pt x="2022" y="84"/>
                </a:lnTo>
                <a:lnTo>
                  <a:pt x="2009" y="93"/>
                </a:lnTo>
                <a:lnTo>
                  <a:pt x="1997" y="102"/>
                </a:lnTo>
                <a:lnTo>
                  <a:pt x="1983" y="108"/>
                </a:lnTo>
                <a:lnTo>
                  <a:pt x="1970" y="114"/>
                </a:lnTo>
                <a:lnTo>
                  <a:pt x="1957" y="119"/>
                </a:lnTo>
                <a:lnTo>
                  <a:pt x="1943" y="122"/>
                </a:lnTo>
                <a:lnTo>
                  <a:pt x="1930" y="123"/>
                </a:lnTo>
                <a:lnTo>
                  <a:pt x="1916" y="122"/>
                </a:lnTo>
                <a:lnTo>
                  <a:pt x="1900" y="117"/>
                </a:lnTo>
                <a:lnTo>
                  <a:pt x="1885" y="111"/>
                </a:lnTo>
                <a:lnTo>
                  <a:pt x="1869" y="100"/>
                </a:lnTo>
                <a:lnTo>
                  <a:pt x="1851" y="88"/>
                </a:lnTo>
                <a:lnTo>
                  <a:pt x="1847" y="85"/>
                </a:lnTo>
                <a:lnTo>
                  <a:pt x="1842" y="83"/>
                </a:lnTo>
                <a:lnTo>
                  <a:pt x="1837" y="83"/>
                </a:lnTo>
                <a:lnTo>
                  <a:pt x="1833" y="81"/>
                </a:lnTo>
                <a:lnTo>
                  <a:pt x="1822" y="83"/>
                </a:lnTo>
                <a:lnTo>
                  <a:pt x="1812" y="87"/>
                </a:lnTo>
                <a:lnTo>
                  <a:pt x="1800" y="93"/>
                </a:lnTo>
                <a:lnTo>
                  <a:pt x="1789" y="102"/>
                </a:lnTo>
                <a:lnTo>
                  <a:pt x="1776" y="111"/>
                </a:lnTo>
                <a:lnTo>
                  <a:pt x="1765" y="121"/>
                </a:lnTo>
                <a:lnTo>
                  <a:pt x="1742" y="144"/>
                </a:lnTo>
                <a:lnTo>
                  <a:pt x="1723" y="166"/>
                </a:lnTo>
                <a:lnTo>
                  <a:pt x="1707" y="187"/>
                </a:lnTo>
                <a:lnTo>
                  <a:pt x="1694" y="201"/>
                </a:lnTo>
                <a:lnTo>
                  <a:pt x="1689" y="207"/>
                </a:lnTo>
                <a:lnTo>
                  <a:pt x="1681" y="211"/>
                </a:lnTo>
                <a:lnTo>
                  <a:pt x="1674" y="215"/>
                </a:lnTo>
                <a:lnTo>
                  <a:pt x="1665" y="217"/>
                </a:lnTo>
                <a:lnTo>
                  <a:pt x="1647" y="220"/>
                </a:lnTo>
                <a:lnTo>
                  <a:pt x="1627" y="221"/>
                </a:lnTo>
                <a:lnTo>
                  <a:pt x="1606" y="222"/>
                </a:lnTo>
                <a:lnTo>
                  <a:pt x="1586" y="223"/>
                </a:lnTo>
                <a:lnTo>
                  <a:pt x="1576" y="225"/>
                </a:lnTo>
                <a:lnTo>
                  <a:pt x="1567" y="227"/>
                </a:lnTo>
                <a:lnTo>
                  <a:pt x="1560" y="230"/>
                </a:lnTo>
                <a:lnTo>
                  <a:pt x="1552" y="234"/>
                </a:lnTo>
                <a:lnTo>
                  <a:pt x="1538" y="240"/>
                </a:lnTo>
                <a:lnTo>
                  <a:pt x="1527" y="246"/>
                </a:lnTo>
                <a:lnTo>
                  <a:pt x="1516" y="249"/>
                </a:lnTo>
                <a:lnTo>
                  <a:pt x="1506" y="251"/>
                </a:lnTo>
                <a:lnTo>
                  <a:pt x="1497" y="251"/>
                </a:lnTo>
                <a:lnTo>
                  <a:pt x="1490" y="250"/>
                </a:lnTo>
                <a:lnTo>
                  <a:pt x="1482" y="249"/>
                </a:lnTo>
                <a:lnTo>
                  <a:pt x="1475" y="246"/>
                </a:lnTo>
                <a:lnTo>
                  <a:pt x="1459" y="241"/>
                </a:lnTo>
                <a:lnTo>
                  <a:pt x="1442" y="235"/>
                </a:lnTo>
                <a:lnTo>
                  <a:pt x="1432" y="232"/>
                </a:lnTo>
                <a:lnTo>
                  <a:pt x="1420" y="230"/>
                </a:lnTo>
                <a:lnTo>
                  <a:pt x="1408" y="228"/>
                </a:lnTo>
                <a:lnTo>
                  <a:pt x="1394" y="228"/>
                </a:lnTo>
                <a:lnTo>
                  <a:pt x="1370" y="231"/>
                </a:lnTo>
                <a:lnTo>
                  <a:pt x="1351" y="235"/>
                </a:lnTo>
                <a:lnTo>
                  <a:pt x="1343" y="237"/>
                </a:lnTo>
                <a:lnTo>
                  <a:pt x="1338" y="240"/>
                </a:lnTo>
                <a:lnTo>
                  <a:pt x="1333" y="242"/>
                </a:lnTo>
                <a:lnTo>
                  <a:pt x="1328" y="246"/>
                </a:lnTo>
                <a:lnTo>
                  <a:pt x="1325" y="250"/>
                </a:lnTo>
                <a:lnTo>
                  <a:pt x="1323" y="255"/>
                </a:lnTo>
                <a:lnTo>
                  <a:pt x="1320" y="259"/>
                </a:lnTo>
                <a:lnTo>
                  <a:pt x="1320" y="264"/>
                </a:lnTo>
                <a:lnTo>
                  <a:pt x="1319" y="274"/>
                </a:lnTo>
                <a:lnTo>
                  <a:pt x="1320" y="284"/>
                </a:lnTo>
                <a:lnTo>
                  <a:pt x="1324" y="307"/>
                </a:lnTo>
                <a:lnTo>
                  <a:pt x="1326" y="331"/>
                </a:lnTo>
                <a:lnTo>
                  <a:pt x="1325" y="337"/>
                </a:lnTo>
                <a:lnTo>
                  <a:pt x="1325" y="342"/>
                </a:lnTo>
                <a:lnTo>
                  <a:pt x="1323" y="349"/>
                </a:lnTo>
                <a:lnTo>
                  <a:pt x="1320" y="354"/>
                </a:lnTo>
                <a:lnTo>
                  <a:pt x="1318" y="360"/>
                </a:lnTo>
                <a:lnTo>
                  <a:pt x="1314" y="365"/>
                </a:lnTo>
                <a:lnTo>
                  <a:pt x="1309" y="370"/>
                </a:lnTo>
                <a:lnTo>
                  <a:pt x="1302" y="375"/>
                </a:lnTo>
                <a:lnTo>
                  <a:pt x="1292" y="384"/>
                </a:lnTo>
                <a:lnTo>
                  <a:pt x="1281" y="399"/>
                </a:lnTo>
                <a:lnTo>
                  <a:pt x="1267" y="417"/>
                </a:lnTo>
                <a:lnTo>
                  <a:pt x="1254" y="435"/>
                </a:lnTo>
                <a:lnTo>
                  <a:pt x="1240" y="453"/>
                </a:lnTo>
                <a:lnTo>
                  <a:pt x="1228" y="465"/>
                </a:lnTo>
                <a:lnTo>
                  <a:pt x="1221" y="470"/>
                </a:lnTo>
                <a:lnTo>
                  <a:pt x="1215" y="474"/>
                </a:lnTo>
                <a:lnTo>
                  <a:pt x="1210" y="477"/>
                </a:lnTo>
                <a:lnTo>
                  <a:pt x="1205" y="476"/>
                </a:lnTo>
                <a:lnTo>
                  <a:pt x="1197" y="473"/>
                </a:lnTo>
                <a:lnTo>
                  <a:pt x="1190" y="469"/>
                </a:lnTo>
                <a:lnTo>
                  <a:pt x="1182" y="464"/>
                </a:lnTo>
                <a:lnTo>
                  <a:pt x="1174" y="458"/>
                </a:lnTo>
                <a:lnTo>
                  <a:pt x="1159" y="444"/>
                </a:lnTo>
                <a:lnTo>
                  <a:pt x="1143" y="427"/>
                </a:lnTo>
                <a:lnTo>
                  <a:pt x="1114" y="394"/>
                </a:lnTo>
                <a:lnTo>
                  <a:pt x="1090" y="365"/>
                </a:lnTo>
                <a:lnTo>
                  <a:pt x="1041" y="345"/>
                </a:lnTo>
                <a:lnTo>
                  <a:pt x="1032" y="345"/>
                </a:lnTo>
                <a:lnTo>
                  <a:pt x="1022" y="346"/>
                </a:lnTo>
                <a:lnTo>
                  <a:pt x="1013" y="348"/>
                </a:lnTo>
                <a:lnTo>
                  <a:pt x="1005" y="350"/>
                </a:lnTo>
                <a:lnTo>
                  <a:pt x="989" y="358"/>
                </a:lnTo>
                <a:lnTo>
                  <a:pt x="974" y="364"/>
                </a:lnTo>
                <a:lnTo>
                  <a:pt x="968" y="364"/>
                </a:lnTo>
                <a:lnTo>
                  <a:pt x="963" y="361"/>
                </a:lnTo>
                <a:lnTo>
                  <a:pt x="959" y="358"/>
                </a:lnTo>
                <a:lnTo>
                  <a:pt x="955" y="354"/>
                </a:lnTo>
                <a:lnTo>
                  <a:pt x="949" y="342"/>
                </a:lnTo>
                <a:lnTo>
                  <a:pt x="943" y="332"/>
                </a:lnTo>
                <a:lnTo>
                  <a:pt x="937" y="323"/>
                </a:lnTo>
                <a:lnTo>
                  <a:pt x="932" y="320"/>
                </a:lnTo>
                <a:lnTo>
                  <a:pt x="929" y="318"/>
                </a:lnTo>
                <a:lnTo>
                  <a:pt x="926" y="317"/>
                </a:lnTo>
                <a:lnTo>
                  <a:pt x="924" y="317"/>
                </a:lnTo>
                <a:lnTo>
                  <a:pt x="920" y="318"/>
                </a:lnTo>
                <a:lnTo>
                  <a:pt x="915" y="322"/>
                </a:lnTo>
                <a:lnTo>
                  <a:pt x="908" y="327"/>
                </a:lnTo>
                <a:lnTo>
                  <a:pt x="903" y="334"/>
                </a:lnTo>
                <a:lnTo>
                  <a:pt x="897" y="341"/>
                </a:lnTo>
                <a:lnTo>
                  <a:pt x="887" y="360"/>
                </a:lnTo>
                <a:lnTo>
                  <a:pt x="878" y="379"/>
                </a:lnTo>
                <a:lnTo>
                  <a:pt x="872" y="396"/>
                </a:lnTo>
                <a:lnTo>
                  <a:pt x="869" y="407"/>
                </a:lnTo>
                <a:lnTo>
                  <a:pt x="865" y="415"/>
                </a:lnTo>
                <a:lnTo>
                  <a:pt x="861" y="421"/>
                </a:lnTo>
                <a:lnTo>
                  <a:pt x="858" y="426"/>
                </a:lnTo>
                <a:lnTo>
                  <a:pt x="854" y="431"/>
                </a:lnTo>
                <a:lnTo>
                  <a:pt x="845" y="440"/>
                </a:lnTo>
                <a:lnTo>
                  <a:pt x="836" y="446"/>
                </a:lnTo>
                <a:lnTo>
                  <a:pt x="816" y="454"/>
                </a:lnTo>
                <a:lnTo>
                  <a:pt x="797" y="460"/>
                </a:lnTo>
                <a:lnTo>
                  <a:pt x="788" y="464"/>
                </a:lnTo>
                <a:lnTo>
                  <a:pt x="780" y="468"/>
                </a:lnTo>
                <a:lnTo>
                  <a:pt x="774" y="473"/>
                </a:lnTo>
                <a:lnTo>
                  <a:pt x="769" y="481"/>
                </a:lnTo>
                <a:lnTo>
                  <a:pt x="768" y="484"/>
                </a:lnTo>
                <a:lnTo>
                  <a:pt x="766" y="489"/>
                </a:lnTo>
                <a:lnTo>
                  <a:pt x="766" y="496"/>
                </a:lnTo>
                <a:lnTo>
                  <a:pt x="766" y="502"/>
                </a:lnTo>
                <a:lnTo>
                  <a:pt x="768" y="517"/>
                </a:lnTo>
                <a:lnTo>
                  <a:pt x="773" y="535"/>
                </a:lnTo>
                <a:lnTo>
                  <a:pt x="775" y="548"/>
                </a:lnTo>
                <a:lnTo>
                  <a:pt x="777" y="559"/>
                </a:lnTo>
                <a:lnTo>
                  <a:pt x="777" y="569"/>
                </a:lnTo>
                <a:lnTo>
                  <a:pt x="774" y="578"/>
                </a:lnTo>
                <a:lnTo>
                  <a:pt x="771" y="586"/>
                </a:lnTo>
                <a:lnTo>
                  <a:pt x="768" y="593"/>
                </a:lnTo>
                <a:lnTo>
                  <a:pt x="761" y="600"/>
                </a:lnTo>
                <a:lnTo>
                  <a:pt x="756" y="606"/>
                </a:lnTo>
                <a:lnTo>
                  <a:pt x="726" y="628"/>
                </a:lnTo>
                <a:lnTo>
                  <a:pt x="693" y="649"/>
                </a:lnTo>
                <a:lnTo>
                  <a:pt x="688" y="654"/>
                </a:lnTo>
                <a:lnTo>
                  <a:pt x="685" y="659"/>
                </a:lnTo>
                <a:lnTo>
                  <a:pt x="683" y="664"/>
                </a:lnTo>
                <a:lnTo>
                  <a:pt x="684" y="671"/>
                </a:lnTo>
                <a:lnTo>
                  <a:pt x="685" y="677"/>
                </a:lnTo>
                <a:lnTo>
                  <a:pt x="687" y="682"/>
                </a:lnTo>
                <a:lnTo>
                  <a:pt x="690" y="688"/>
                </a:lnTo>
                <a:lnTo>
                  <a:pt x="694" y="695"/>
                </a:lnTo>
                <a:lnTo>
                  <a:pt x="706" y="706"/>
                </a:lnTo>
                <a:lnTo>
                  <a:pt x="717" y="716"/>
                </a:lnTo>
                <a:lnTo>
                  <a:pt x="723" y="720"/>
                </a:lnTo>
                <a:lnTo>
                  <a:pt x="728" y="723"/>
                </a:lnTo>
                <a:lnTo>
                  <a:pt x="735" y="725"/>
                </a:lnTo>
                <a:lnTo>
                  <a:pt x="740" y="726"/>
                </a:lnTo>
                <a:lnTo>
                  <a:pt x="770" y="728"/>
                </a:lnTo>
                <a:lnTo>
                  <a:pt x="807" y="733"/>
                </a:lnTo>
                <a:lnTo>
                  <a:pt x="816" y="734"/>
                </a:lnTo>
                <a:lnTo>
                  <a:pt x="823" y="738"/>
                </a:lnTo>
                <a:lnTo>
                  <a:pt x="831" y="740"/>
                </a:lnTo>
                <a:lnTo>
                  <a:pt x="837" y="745"/>
                </a:lnTo>
                <a:lnTo>
                  <a:pt x="841" y="750"/>
                </a:lnTo>
                <a:lnTo>
                  <a:pt x="845" y="757"/>
                </a:lnTo>
                <a:lnTo>
                  <a:pt x="846" y="764"/>
                </a:lnTo>
                <a:lnTo>
                  <a:pt x="846" y="772"/>
                </a:lnTo>
                <a:lnTo>
                  <a:pt x="842" y="791"/>
                </a:lnTo>
                <a:lnTo>
                  <a:pt x="837" y="805"/>
                </a:lnTo>
                <a:lnTo>
                  <a:pt x="832" y="818"/>
                </a:lnTo>
                <a:lnTo>
                  <a:pt x="826" y="826"/>
                </a:lnTo>
                <a:lnTo>
                  <a:pt x="820" y="834"/>
                </a:lnTo>
                <a:lnTo>
                  <a:pt x="812" y="840"/>
                </a:lnTo>
                <a:lnTo>
                  <a:pt x="804" y="844"/>
                </a:lnTo>
                <a:lnTo>
                  <a:pt x="797" y="848"/>
                </a:lnTo>
                <a:lnTo>
                  <a:pt x="779" y="853"/>
                </a:lnTo>
                <a:lnTo>
                  <a:pt x="761" y="858"/>
                </a:lnTo>
                <a:lnTo>
                  <a:pt x="751" y="862"/>
                </a:lnTo>
                <a:lnTo>
                  <a:pt x="742" y="867"/>
                </a:lnTo>
                <a:lnTo>
                  <a:pt x="733" y="875"/>
                </a:lnTo>
                <a:lnTo>
                  <a:pt x="725" y="882"/>
                </a:lnTo>
                <a:lnTo>
                  <a:pt x="703" y="911"/>
                </a:lnTo>
                <a:lnTo>
                  <a:pt x="688" y="934"/>
                </a:lnTo>
                <a:lnTo>
                  <a:pt x="680" y="946"/>
                </a:lnTo>
                <a:lnTo>
                  <a:pt x="669" y="956"/>
                </a:lnTo>
                <a:lnTo>
                  <a:pt x="655" y="967"/>
                </a:lnTo>
                <a:lnTo>
                  <a:pt x="636" y="979"/>
                </a:lnTo>
                <a:lnTo>
                  <a:pt x="627" y="982"/>
                </a:lnTo>
                <a:lnTo>
                  <a:pt x="619" y="985"/>
                </a:lnTo>
                <a:lnTo>
                  <a:pt x="611" y="986"/>
                </a:lnTo>
                <a:lnTo>
                  <a:pt x="603" y="986"/>
                </a:lnTo>
                <a:lnTo>
                  <a:pt x="586" y="984"/>
                </a:lnTo>
                <a:lnTo>
                  <a:pt x="570" y="980"/>
                </a:lnTo>
                <a:lnTo>
                  <a:pt x="554" y="975"/>
                </a:lnTo>
                <a:lnTo>
                  <a:pt x="537" y="971"/>
                </a:lnTo>
                <a:lnTo>
                  <a:pt x="529" y="971"/>
                </a:lnTo>
                <a:lnTo>
                  <a:pt x="522" y="970"/>
                </a:lnTo>
                <a:lnTo>
                  <a:pt x="514" y="971"/>
                </a:lnTo>
                <a:lnTo>
                  <a:pt x="507" y="972"/>
                </a:lnTo>
                <a:lnTo>
                  <a:pt x="499" y="976"/>
                </a:lnTo>
                <a:lnTo>
                  <a:pt x="494" y="981"/>
                </a:lnTo>
                <a:lnTo>
                  <a:pt x="491" y="985"/>
                </a:lnTo>
                <a:lnTo>
                  <a:pt x="488" y="990"/>
                </a:lnTo>
                <a:lnTo>
                  <a:pt x="484" y="992"/>
                </a:lnTo>
                <a:lnTo>
                  <a:pt x="480" y="994"/>
                </a:lnTo>
                <a:lnTo>
                  <a:pt x="472" y="994"/>
                </a:lnTo>
                <a:lnTo>
                  <a:pt x="462" y="990"/>
                </a:lnTo>
                <a:lnTo>
                  <a:pt x="446" y="985"/>
                </a:lnTo>
                <a:lnTo>
                  <a:pt x="433" y="981"/>
                </a:lnTo>
                <a:lnTo>
                  <a:pt x="423" y="981"/>
                </a:lnTo>
                <a:lnTo>
                  <a:pt x="414" y="982"/>
                </a:lnTo>
                <a:lnTo>
                  <a:pt x="407" y="986"/>
                </a:lnTo>
                <a:lnTo>
                  <a:pt x="401" y="991"/>
                </a:lnTo>
                <a:lnTo>
                  <a:pt x="396" y="998"/>
                </a:lnTo>
                <a:lnTo>
                  <a:pt x="393" y="1005"/>
                </a:lnTo>
                <a:lnTo>
                  <a:pt x="386" y="1020"/>
                </a:lnTo>
                <a:lnTo>
                  <a:pt x="379" y="1036"/>
                </a:lnTo>
                <a:lnTo>
                  <a:pt x="375" y="1042"/>
                </a:lnTo>
                <a:lnTo>
                  <a:pt x="369" y="1048"/>
                </a:lnTo>
                <a:lnTo>
                  <a:pt x="361" y="1052"/>
                </a:lnTo>
                <a:lnTo>
                  <a:pt x="352" y="1053"/>
                </a:lnTo>
                <a:lnTo>
                  <a:pt x="333" y="1056"/>
                </a:lnTo>
                <a:lnTo>
                  <a:pt x="310" y="1058"/>
                </a:lnTo>
                <a:lnTo>
                  <a:pt x="286" y="1058"/>
                </a:lnTo>
                <a:lnTo>
                  <a:pt x="262" y="1058"/>
                </a:lnTo>
                <a:lnTo>
                  <a:pt x="251" y="1056"/>
                </a:lnTo>
                <a:lnTo>
                  <a:pt x="239" y="1053"/>
                </a:lnTo>
                <a:lnTo>
                  <a:pt x="230" y="1051"/>
                </a:lnTo>
                <a:lnTo>
                  <a:pt x="222" y="1046"/>
                </a:lnTo>
                <a:lnTo>
                  <a:pt x="215" y="1041"/>
                </a:lnTo>
                <a:lnTo>
                  <a:pt x="209" y="1033"/>
                </a:lnTo>
                <a:lnTo>
                  <a:pt x="206" y="1025"/>
                </a:lnTo>
                <a:lnTo>
                  <a:pt x="205" y="1015"/>
                </a:lnTo>
                <a:lnTo>
                  <a:pt x="194" y="1013"/>
                </a:lnTo>
                <a:lnTo>
                  <a:pt x="182" y="1011"/>
                </a:lnTo>
                <a:lnTo>
                  <a:pt x="171" y="1011"/>
                </a:lnTo>
                <a:lnTo>
                  <a:pt x="158" y="1011"/>
                </a:lnTo>
                <a:lnTo>
                  <a:pt x="134" y="1011"/>
                </a:lnTo>
                <a:lnTo>
                  <a:pt x="110" y="1009"/>
                </a:lnTo>
                <a:lnTo>
                  <a:pt x="52" y="1056"/>
                </a:lnTo>
                <a:lnTo>
                  <a:pt x="38" y="1061"/>
                </a:lnTo>
                <a:lnTo>
                  <a:pt x="21" y="1065"/>
                </a:lnTo>
                <a:lnTo>
                  <a:pt x="14" y="1068"/>
                </a:lnTo>
                <a:lnTo>
                  <a:pt x="7" y="1071"/>
                </a:lnTo>
                <a:lnTo>
                  <a:pt x="5" y="1074"/>
                </a:lnTo>
                <a:lnTo>
                  <a:pt x="2" y="1076"/>
                </a:lnTo>
                <a:lnTo>
                  <a:pt x="1" y="1079"/>
                </a:lnTo>
                <a:lnTo>
                  <a:pt x="1" y="1081"/>
                </a:lnTo>
                <a:lnTo>
                  <a:pt x="0" y="1091"/>
                </a:lnTo>
                <a:lnTo>
                  <a:pt x="1" y="1100"/>
                </a:lnTo>
                <a:lnTo>
                  <a:pt x="4" y="1108"/>
                </a:lnTo>
                <a:lnTo>
                  <a:pt x="7" y="1115"/>
                </a:lnTo>
                <a:lnTo>
                  <a:pt x="11" y="1120"/>
                </a:lnTo>
                <a:lnTo>
                  <a:pt x="16" y="1127"/>
                </a:lnTo>
                <a:lnTo>
                  <a:pt x="21" y="1131"/>
                </a:lnTo>
                <a:lnTo>
                  <a:pt x="28" y="1134"/>
                </a:lnTo>
                <a:lnTo>
                  <a:pt x="43" y="1141"/>
                </a:lnTo>
                <a:lnTo>
                  <a:pt x="59" y="1146"/>
                </a:lnTo>
                <a:lnTo>
                  <a:pt x="76" y="1148"/>
                </a:lnTo>
                <a:lnTo>
                  <a:pt x="94" y="1151"/>
                </a:lnTo>
                <a:lnTo>
                  <a:pt x="110" y="1155"/>
                </a:lnTo>
                <a:lnTo>
                  <a:pt x="125" y="1157"/>
                </a:lnTo>
                <a:lnTo>
                  <a:pt x="132" y="1160"/>
                </a:lnTo>
                <a:lnTo>
                  <a:pt x="138" y="1161"/>
                </a:lnTo>
                <a:lnTo>
                  <a:pt x="144" y="1165"/>
                </a:lnTo>
                <a:lnTo>
                  <a:pt x="149" y="1167"/>
                </a:lnTo>
                <a:lnTo>
                  <a:pt x="153" y="1171"/>
                </a:lnTo>
                <a:lnTo>
                  <a:pt x="157" y="1176"/>
                </a:lnTo>
                <a:lnTo>
                  <a:pt x="158" y="1181"/>
                </a:lnTo>
                <a:lnTo>
                  <a:pt x="159" y="1186"/>
                </a:lnTo>
                <a:lnTo>
                  <a:pt x="159" y="1194"/>
                </a:lnTo>
                <a:lnTo>
                  <a:pt x="158" y="1202"/>
                </a:lnTo>
                <a:lnTo>
                  <a:pt x="156" y="1210"/>
                </a:lnTo>
                <a:lnTo>
                  <a:pt x="151" y="1219"/>
                </a:lnTo>
                <a:lnTo>
                  <a:pt x="146" y="1234"/>
                </a:lnTo>
                <a:lnTo>
                  <a:pt x="139" y="1259"/>
                </a:lnTo>
                <a:lnTo>
                  <a:pt x="137" y="1270"/>
                </a:lnTo>
                <a:lnTo>
                  <a:pt x="137" y="1281"/>
                </a:lnTo>
                <a:lnTo>
                  <a:pt x="137" y="1285"/>
                </a:lnTo>
                <a:lnTo>
                  <a:pt x="138" y="1289"/>
                </a:lnTo>
                <a:lnTo>
                  <a:pt x="139" y="1291"/>
                </a:lnTo>
                <a:lnTo>
                  <a:pt x="140" y="1293"/>
                </a:lnTo>
                <a:lnTo>
                  <a:pt x="147" y="1294"/>
                </a:lnTo>
                <a:lnTo>
                  <a:pt x="156" y="1294"/>
                </a:lnTo>
                <a:lnTo>
                  <a:pt x="165" y="1294"/>
                </a:lnTo>
                <a:lnTo>
                  <a:pt x="176" y="1291"/>
                </a:lnTo>
                <a:lnTo>
                  <a:pt x="199" y="1289"/>
                </a:lnTo>
                <a:lnTo>
                  <a:pt x="222" y="1286"/>
                </a:lnTo>
                <a:lnTo>
                  <a:pt x="233" y="1286"/>
                </a:lnTo>
                <a:lnTo>
                  <a:pt x="242" y="1288"/>
                </a:lnTo>
                <a:lnTo>
                  <a:pt x="249" y="1290"/>
                </a:lnTo>
                <a:lnTo>
                  <a:pt x="256" y="1294"/>
                </a:lnTo>
                <a:lnTo>
                  <a:pt x="258" y="1298"/>
                </a:lnTo>
                <a:lnTo>
                  <a:pt x="260" y="1300"/>
                </a:lnTo>
                <a:lnTo>
                  <a:pt x="261" y="1305"/>
                </a:lnTo>
                <a:lnTo>
                  <a:pt x="261" y="1309"/>
                </a:lnTo>
                <a:lnTo>
                  <a:pt x="260" y="1321"/>
                </a:lnTo>
                <a:lnTo>
                  <a:pt x="255" y="1336"/>
                </a:lnTo>
                <a:lnTo>
                  <a:pt x="241" y="1364"/>
                </a:lnTo>
                <a:lnTo>
                  <a:pt x="228" y="1392"/>
                </a:lnTo>
                <a:lnTo>
                  <a:pt x="227" y="1398"/>
                </a:lnTo>
                <a:lnTo>
                  <a:pt x="225" y="1404"/>
                </a:lnTo>
                <a:lnTo>
                  <a:pt x="227" y="1409"/>
                </a:lnTo>
                <a:lnTo>
                  <a:pt x="229" y="1416"/>
                </a:lnTo>
                <a:lnTo>
                  <a:pt x="233" y="1421"/>
                </a:lnTo>
                <a:lnTo>
                  <a:pt x="238" y="1425"/>
                </a:lnTo>
                <a:lnTo>
                  <a:pt x="246" y="1428"/>
                </a:lnTo>
                <a:lnTo>
                  <a:pt x="256" y="1432"/>
                </a:lnTo>
                <a:lnTo>
                  <a:pt x="266" y="1435"/>
                </a:lnTo>
                <a:lnTo>
                  <a:pt x="276" y="1438"/>
                </a:lnTo>
                <a:lnTo>
                  <a:pt x="286" y="1444"/>
                </a:lnTo>
                <a:lnTo>
                  <a:pt x="296" y="1450"/>
                </a:lnTo>
                <a:lnTo>
                  <a:pt x="305" y="1456"/>
                </a:lnTo>
                <a:lnTo>
                  <a:pt x="314" y="1463"/>
                </a:lnTo>
                <a:lnTo>
                  <a:pt x="320" y="1471"/>
                </a:lnTo>
                <a:lnTo>
                  <a:pt x="325" y="1479"/>
                </a:lnTo>
                <a:lnTo>
                  <a:pt x="332" y="1495"/>
                </a:lnTo>
                <a:lnTo>
                  <a:pt x="338" y="1512"/>
                </a:lnTo>
                <a:lnTo>
                  <a:pt x="343" y="1528"/>
                </a:lnTo>
                <a:lnTo>
                  <a:pt x="350" y="1545"/>
                </a:lnTo>
                <a:lnTo>
                  <a:pt x="352" y="1551"/>
                </a:lnTo>
                <a:lnTo>
                  <a:pt x="352" y="1556"/>
                </a:lnTo>
                <a:lnTo>
                  <a:pt x="352" y="1561"/>
                </a:lnTo>
                <a:lnTo>
                  <a:pt x="350" y="1566"/>
                </a:lnTo>
                <a:lnTo>
                  <a:pt x="341" y="1573"/>
                </a:lnTo>
                <a:lnTo>
                  <a:pt x="329" y="1579"/>
                </a:lnTo>
                <a:lnTo>
                  <a:pt x="318" y="1584"/>
                </a:lnTo>
                <a:lnTo>
                  <a:pt x="306" y="1592"/>
                </a:lnTo>
                <a:lnTo>
                  <a:pt x="303" y="1597"/>
                </a:lnTo>
                <a:lnTo>
                  <a:pt x="299" y="1602"/>
                </a:lnTo>
                <a:lnTo>
                  <a:pt x="296" y="1607"/>
                </a:lnTo>
                <a:lnTo>
                  <a:pt x="295" y="1615"/>
                </a:lnTo>
                <a:lnTo>
                  <a:pt x="296" y="1620"/>
                </a:lnTo>
                <a:lnTo>
                  <a:pt x="299" y="1623"/>
                </a:lnTo>
                <a:lnTo>
                  <a:pt x="301" y="1627"/>
                </a:lnTo>
                <a:lnTo>
                  <a:pt x="305" y="1631"/>
                </a:lnTo>
                <a:lnTo>
                  <a:pt x="315" y="1639"/>
                </a:lnTo>
                <a:lnTo>
                  <a:pt x="327" y="1646"/>
                </a:lnTo>
                <a:lnTo>
                  <a:pt x="332" y="1651"/>
                </a:lnTo>
                <a:lnTo>
                  <a:pt x="336" y="1656"/>
                </a:lnTo>
                <a:lnTo>
                  <a:pt x="339" y="1663"/>
                </a:lnTo>
                <a:lnTo>
                  <a:pt x="343" y="1670"/>
                </a:lnTo>
                <a:lnTo>
                  <a:pt x="344" y="1678"/>
                </a:lnTo>
                <a:lnTo>
                  <a:pt x="346" y="1688"/>
                </a:lnTo>
                <a:lnTo>
                  <a:pt x="344" y="1698"/>
                </a:lnTo>
                <a:lnTo>
                  <a:pt x="341" y="1710"/>
                </a:lnTo>
                <a:lnTo>
                  <a:pt x="338" y="1718"/>
                </a:lnTo>
                <a:lnTo>
                  <a:pt x="336" y="1727"/>
                </a:lnTo>
                <a:lnTo>
                  <a:pt x="333" y="1736"/>
                </a:lnTo>
                <a:lnTo>
                  <a:pt x="332" y="1745"/>
                </a:lnTo>
                <a:lnTo>
                  <a:pt x="331" y="1755"/>
                </a:lnTo>
                <a:lnTo>
                  <a:pt x="331" y="1765"/>
                </a:lnTo>
                <a:lnTo>
                  <a:pt x="332" y="1774"/>
                </a:lnTo>
                <a:lnTo>
                  <a:pt x="333" y="1784"/>
                </a:lnTo>
                <a:lnTo>
                  <a:pt x="336" y="1793"/>
                </a:lnTo>
                <a:lnTo>
                  <a:pt x="339" y="1802"/>
                </a:lnTo>
                <a:lnTo>
                  <a:pt x="343" y="1811"/>
                </a:lnTo>
                <a:lnTo>
                  <a:pt x="348" y="1819"/>
                </a:lnTo>
                <a:lnTo>
                  <a:pt x="355" y="1826"/>
                </a:lnTo>
                <a:lnTo>
                  <a:pt x="361" y="1831"/>
                </a:lnTo>
                <a:lnTo>
                  <a:pt x="369" y="1838"/>
                </a:lnTo>
                <a:lnTo>
                  <a:pt x="377" y="1841"/>
                </a:lnTo>
                <a:lnTo>
                  <a:pt x="385" y="1843"/>
                </a:lnTo>
                <a:lnTo>
                  <a:pt x="391" y="1844"/>
                </a:lnTo>
                <a:lnTo>
                  <a:pt x="398" y="1844"/>
                </a:lnTo>
                <a:lnTo>
                  <a:pt x="405" y="1843"/>
                </a:lnTo>
                <a:lnTo>
                  <a:pt x="419" y="1840"/>
                </a:lnTo>
                <a:lnTo>
                  <a:pt x="433" y="1834"/>
                </a:lnTo>
                <a:lnTo>
                  <a:pt x="460" y="1819"/>
                </a:lnTo>
                <a:lnTo>
                  <a:pt x="484" y="1803"/>
                </a:lnTo>
                <a:lnTo>
                  <a:pt x="494" y="1798"/>
                </a:lnTo>
                <a:lnTo>
                  <a:pt x="504" y="1794"/>
                </a:lnTo>
                <a:lnTo>
                  <a:pt x="509" y="1793"/>
                </a:lnTo>
                <a:lnTo>
                  <a:pt x="513" y="1793"/>
                </a:lnTo>
                <a:lnTo>
                  <a:pt x="517" y="1794"/>
                </a:lnTo>
                <a:lnTo>
                  <a:pt x="521" y="1797"/>
                </a:lnTo>
                <a:lnTo>
                  <a:pt x="523" y="1801"/>
                </a:lnTo>
                <a:lnTo>
                  <a:pt x="526" y="1805"/>
                </a:lnTo>
                <a:lnTo>
                  <a:pt x="528" y="1811"/>
                </a:lnTo>
                <a:lnTo>
                  <a:pt x="529" y="1817"/>
                </a:lnTo>
                <a:lnTo>
                  <a:pt x="532" y="1836"/>
                </a:lnTo>
                <a:lnTo>
                  <a:pt x="532" y="1862"/>
                </a:lnTo>
                <a:lnTo>
                  <a:pt x="533" y="1873"/>
                </a:lnTo>
                <a:lnTo>
                  <a:pt x="535" y="1882"/>
                </a:lnTo>
                <a:lnTo>
                  <a:pt x="538" y="1889"/>
                </a:lnTo>
                <a:lnTo>
                  <a:pt x="543" y="1898"/>
                </a:lnTo>
                <a:lnTo>
                  <a:pt x="554" y="1912"/>
                </a:lnTo>
                <a:lnTo>
                  <a:pt x="565" y="1930"/>
                </a:lnTo>
                <a:lnTo>
                  <a:pt x="567" y="1936"/>
                </a:lnTo>
                <a:lnTo>
                  <a:pt x="569" y="1944"/>
                </a:lnTo>
                <a:lnTo>
                  <a:pt x="570" y="1953"/>
                </a:lnTo>
                <a:lnTo>
                  <a:pt x="570" y="1963"/>
                </a:lnTo>
                <a:lnTo>
                  <a:pt x="570" y="1983"/>
                </a:lnTo>
                <a:lnTo>
                  <a:pt x="567" y="2006"/>
                </a:lnTo>
                <a:lnTo>
                  <a:pt x="564" y="2029"/>
                </a:lnTo>
                <a:lnTo>
                  <a:pt x="561" y="2052"/>
                </a:lnTo>
                <a:lnTo>
                  <a:pt x="560" y="2073"/>
                </a:lnTo>
                <a:lnTo>
                  <a:pt x="560" y="2091"/>
                </a:lnTo>
                <a:lnTo>
                  <a:pt x="559" y="2118"/>
                </a:lnTo>
                <a:lnTo>
                  <a:pt x="556" y="2153"/>
                </a:lnTo>
                <a:lnTo>
                  <a:pt x="555" y="2171"/>
                </a:lnTo>
                <a:lnTo>
                  <a:pt x="556" y="2186"/>
                </a:lnTo>
                <a:lnTo>
                  <a:pt x="557" y="2192"/>
                </a:lnTo>
                <a:lnTo>
                  <a:pt x="560" y="2196"/>
                </a:lnTo>
                <a:lnTo>
                  <a:pt x="564" y="2200"/>
                </a:lnTo>
                <a:lnTo>
                  <a:pt x="567" y="2201"/>
                </a:lnTo>
                <a:lnTo>
                  <a:pt x="575" y="2201"/>
                </a:lnTo>
                <a:lnTo>
                  <a:pt x="585" y="2199"/>
                </a:lnTo>
                <a:lnTo>
                  <a:pt x="597" y="2196"/>
                </a:lnTo>
                <a:lnTo>
                  <a:pt x="608" y="2192"/>
                </a:lnTo>
                <a:lnTo>
                  <a:pt x="618" y="2189"/>
                </a:lnTo>
                <a:lnTo>
                  <a:pt x="628" y="2186"/>
                </a:lnTo>
                <a:lnTo>
                  <a:pt x="632" y="2186"/>
                </a:lnTo>
                <a:lnTo>
                  <a:pt x="636" y="2186"/>
                </a:lnTo>
                <a:lnTo>
                  <a:pt x="638" y="2187"/>
                </a:lnTo>
                <a:lnTo>
                  <a:pt x="640" y="2189"/>
                </a:lnTo>
                <a:lnTo>
                  <a:pt x="644" y="2196"/>
                </a:lnTo>
                <a:lnTo>
                  <a:pt x="646" y="2205"/>
                </a:lnTo>
                <a:lnTo>
                  <a:pt x="649" y="2213"/>
                </a:lnTo>
                <a:lnTo>
                  <a:pt x="650" y="2221"/>
                </a:lnTo>
                <a:lnTo>
                  <a:pt x="650" y="2238"/>
                </a:lnTo>
                <a:lnTo>
                  <a:pt x="649" y="2254"/>
                </a:lnTo>
                <a:lnTo>
                  <a:pt x="646" y="2272"/>
                </a:lnTo>
                <a:lnTo>
                  <a:pt x="641" y="2289"/>
                </a:lnTo>
                <a:lnTo>
                  <a:pt x="635" y="2305"/>
                </a:lnTo>
                <a:lnTo>
                  <a:pt x="627" y="2323"/>
                </a:lnTo>
                <a:lnTo>
                  <a:pt x="611" y="2356"/>
                </a:lnTo>
                <a:lnTo>
                  <a:pt x="594" y="2389"/>
                </a:lnTo>
                <a:lnTo>
                  <a:pt x="586" y="2404"/>
                </a:lnTo>
                <a:lnTo>
                  <a:pt x="580" y="2419"/>
                </a:lnTo>
                <a:lnTo>
                  <a:pt x="575" y="2434"/>
                </a:lnTo>
                <a:lnTo>
                  <a:pt x="571" y="2450"/>
                </a:lnTo>
                <a:lnTo>
                  <a:pt x="556" y="2480"/>
                </a:lnTo>
                <a:lnTo>
                  <a:pt x="536" y="2512"/>
                </a:lnTo>
                <a:lnTo>
                  <a:pt x="531" y="2520"/>
                </a:lnTo>
                <a:lnTo>
                  <a:pt x="528" y="2528"/>
                </a:lnTo>
                <a:lnTo>
                  <a:pt x="526" y="2537"/>
                </a:lnTo>
                <a:lnTo>
                  <a:pt x="524" y="2545"/>
                </a:lnTo>
                <a:lnTo>
                  <a:pt x="524" y="2552"/>
                </a:lnTo>
                <a:lnTo>
                  <a:pt x="527" y="2561"/>
                </a:lnTo>
                <a:lnTo>
                  <a:pt x="531" y="2567"/>
                </a:lnTo>
                <a:lnTo>
                  <a:pt x="537" y="2575"/>
                </a:lnTo>
                <a:lnTo>
                  <a:pt x="547" y="2585"/>
                </a:lnTo>
                <a:lnTo>
                  <a:pt x="557" y="2595"/>
                </a:lnTo>
                <a:lnTo>
                  <a:pt x="566" y="2604"/>
                </a:lnTo>
                <a:lnTo>
                  <a:pt x="573" y="2613"/>
                </a:lnTo>
                <a:lnTo>
                  <a:pt x="575" y="2618"/>
                </a:lnTo>
                <a:lnTo>
                  <a:pt x="576" y="2623"/>
                </a:lnTo>
                <a:lnTo>
                  <a:pt x="576" y="2628"/>
                </a:lnTo>
                <a:lnTo>
                  <a:pt x="576" y="2633"/>
                </a:lnTo>
                <a:lnTo>
                  <a:pt x="575" y="2640"/>
                </a:lnTo>
                <a:lnTo>
                  <a:pt x="574" y="2646"/>
                </a:lnTo>
                <a:lnTo>
                  <a:pt x="570" y="2653"/>
                </a:lnTo>
                <a:lnTo>
                  <a:pt x="566" y="2661"/>
                </a:lnTo>
                <a:lnTo>
                  <a:pt x="560" y="2671"/>
                </a:lnTo>
                <a:lnTo>
                  <a:pt x="556" y="2681"/>
                </a:lnTo>
                <a:lnTo>
                  <a:pt x="554" y="2690"/>
                </a:lnTo>
                <a:lnTo>
                  <a:pt x="554" y="2698"/>
                </a:lnTo>
                <a:lnTo>
                  <a:pt x="555" y="2704"/>
                </a:lnTo>
                <a:lnTo>
                  <a:pt x="557" y="2711"/>
                </a:lnTo>
                <a:lnTo>
                  <a:pt x="561" y="2716"/>
                </a:lnTo>
                <a:lnTo>
                  <a:pt x="566" y="2722"/>
                </a:lnTo>
                <a:lnTo>
                  <a:pt x="575" y="2732"/>
                </a:lnTo>
                <a:lnTo>
                  <a:pt x="585" y="2743"/>
                </a:lnTo>
                <a:lnTo>
                  <a:pt x="589" y="2751"/>
                </a:lnTo>
                <a:lnTo>
                  <a:pt x="592" y="2759"/>
                </a:lnTo>
                <a:lnTo>
                  <a:pt x="594" y="2768"/>
                </a:lnTo>
                <a:lnTo>
                  <a:pt x="594" y="2778"/>
                </a:lnTo>
                <a:lnTo>
                  <a:pt x="593" y="2784"/>
                </a:lnTo>
                <a:lnTo>
                  <a:pt x="589" y="2790"/>
                </a:lnTo>
                <a:lnTo>
                  <a:pt x="583" y="2798"/>
                </a:lnTo>
                <a:lnTo>
                  <a:pt x="576" y="2804"/>
                </a:lnTo>
                <a:lnTo>
                  <a:pt x="562" y="2817"/>
                </a:lnTo>
                <a:lnTo>
                  <a:pt x="552" y="2827"/>
                </a:lnTo>
                <a:lnTo>
                  <a:pt x="546" y="2836"/>
                </a:lnTo>
                <a:lnTo>
                  <a:pt x="540" y="2849"/>
                </a:lnTo>
                <a:lnTo>
                  <a:pt x="533" y="2864"/>
                </a:lnTo>
                <a:lnTo>
                  <a:pt x="528" y="2880"/>
                </a:lnTo>
                <a:lnTo>
                  <a:pt x="518" y="2912"/>
                </a:lnTo>
                <a:lnTo>
                  <a:pt x="512" y="2936"/>
                </a:lnTo>
                <a:lnTo>
                  <a:pt x="541" y="2958"/>
                </a:lnTo>
                <a:lnTo>
                  <a:pt x="570" y="2978"/>
                </a:lnTo>
                <a:lnTo>
                  <a:pt x="585" y="2987"/>
                </a:lnTo>
                <a:lnTo>
                  <a:pt x="599" y="2994"/>
                </a:lnTo>
                <a:lnTo>
                  <a:pt x="614" y="3001"/>
                </a:lnTo>
                <a:lnTo>
                  <a:pt x="628" y="3007"/>
                </a:lnTo>
                <a:lnTo>
                  <a:pt x="651" y="3016"/>
                </a:lnTo>
                <a:lnTo>
                  <a:pt x="671" y="3022"/>
                </a:lnTo>
                <a:lnTo>
                  <a:pt x="682" y="3025"/>
                </a:lnTo>
                <a:lnTo>
                  <a:pt x="692" y="3026"/>
                </a:lnTo>
                <a:lnTo>
                  <a:pt x="701" y="3026"/>
                </a:lnTo>
                <a:lnTo>
                  <a:pt x="711" y="3026"/>
                </a:lnTo>
                <a:lnTo>
                  <a:pt x="720" y="3026"/>
                </a:lnTo>
                <a:lnTo>
                  <a:pt x="728" y="3023"/>
                </a:lnTo>
                <a:lnTo>
                  <a:pt x="737" y="3021"/>
                </a:lnTo>
                <a:lnTo>
                  <a:pt x="747" y="3017"/>
                </a:lnTo>
                <a:lnTo>
                  <a:pt x="756" y="3012"/>
                </a:lnTo>
                <a:lnTo>
                  <a:pt x="766" y="3006"/>
                </a:lnTo>
                <a:lnTo>
                  <a:pt x="777" y="2998"/>
                </a:lnTo>
                <a:lnTo>
                  <a:pt x="787" y="2991"/>
                </a:lnTo>
                <a:lnTo>
                  <a:pt x="794" y="2985"/>
                </a:lnTo>
                <a:lnTo>
                  <a:pt x="802" y="2980"/>
                </a:lnTo>
                <a:lnTo>
                  <a:pt x="811" y="2978"/>
                </a:lnTo>
                <a:lnTo>
                  <a:pt x="821" y="2975"/>
                </a:lnTo>
                <a:lnTo>
                  <a:pt x="840" y="2972"/>
                </a:lnTo>
                <a:lnTo>
                  <a:pt x="858" y="2968"/>
                </a:lnTo>
                <a:lnTo>
                  <a:pt x="870" y="2964"/>
                </a:lnTo>
                <a:lnTo>
                  <a:pt x="883" y="2958"/>
                </a:lnTo>
                <a:lnTo>
                  <a:pt x="898" y="2949"/>
                </a:lnTo>
                <a:lnTo>
                  <a:pt x="913" y="2940"/>
                </a:lnTo>
                <a:lnTo>
                  <a:pt x="930" y="2928"/>
                </a:lnTo>
                <a:lnTo>
                  <a:pt x="945" y="2916"/>
                </a:lnTo>
                <a:lnTo>
                  <a:pt x="962" y="2903"/>
                </a:lnTo>
                <a:lnTo>
                  <a:pt x="978" y="2888"/>
                </a:lnTo>
                <a:lnTo>
                  <a:pt x="993" y="2874"/>
                </a:lnTo>
                <a:lnTo>
                  <a:pt x="1007" y="2859"/>
                </a:lnTo>
                <a:lnTo>
                  <a:pt x="1021" y="2844"/>
                </a:lnTo>
                <a:lnTo>
                  <a:pt x="1034" y="2828"/>
                </a:lnTo>
                <a:lnTo>
                  <a:pt x="1044" y="2814"/>
                </a:lnTo>
                <a:lnTo>
                  <a:pt x="1053" y="2800"/>
                </a:lnTo>
                <a:lnTo>
                  <a:pt x="1060" y="2788"/>
                </a:lnTo>
                <a:lnTo>
                  <a:pt x="1064" y="2775"/>
                </a:lnTo>
                <a:lnTo>
                  <a:pt x="1070" y="2749"/>
                </a:lnTo>
                <a:lnTo>
                  <a:pt x="1074" y="2717"/>
                </a:lnTo>
                <a:lnTo>
                  <a:pt x="1078" y="2681"/>
                </a:lnTo>
                <a:lnTo>
                  <a:pt x="1081" y="2646"/>
                </a:lnTo>
                <a:lnTo>
                  <a:pt x="1086" y="2609"/>
                </a:lnTo>
                <a:lnTo>
                  <a:pt x="1092" y="2576"/>
                </a:lnTo>
                <a:lnTo>
                  <a:pt x="1096" y="2562"/>
                </a:lnTo>
                <a:lnTo>
                  <a:pt x="1100" y="2548"/>
                </a:lnTo>
                <a:lnTo>
                  <a:pt x="1106" y="2537"/>
                </a:lnTo>
                <a:lnTo>
                  <a:pt x="1112" y="2527"/>
                </a:lnTo>
                <a:lnTo>
                  <a:pt x="1139" y="2509"/>
                </a:lnTo>
                <a:lnTo>
                  <a:pt x="1166" y="2488"/>
                </a:lnTo>
                <a:lnTo>
                  <a:pt x="1179" y="2477"/>
                </a:lnTo>
                <a:lnTo>
                  <a:pt x="1193" y="2469"/>
                </a:lnTo>
                <a:lnTo>
                  <a:pt x="1207" y="2461"/>
                </a:lnTo>
                <a:lnTo>
                  <a:pt x="1223" y="2456"/>
                </a:lnTo>
                <a:lnTo>
                  <a:pt x="1532" y="2368"/>
                </a:lnTo>
                <a:lnTo>
                  <a:pt x="1544" y="2365"/>
                </a:lnTo>
                <a:lnTo>
                  <a:pt x="1558" y="2363"/>
                </a:lnTo>
                <a:lnTo>
                  <a:pt x="1572" y="2362"/>
                </a:lnTo>
                <a:lnTo>
                  <a:pt x="1585" y="2362"/>
                </a:lnTo>
                <a:lnTo>
                  <a:pt x="1599" y="2362"/>
                </a:lnTo>
                <a:lnTo>
                  <a:pt x="1612" y="2365"/>
                </a:lnTo>
                <a:lnTo>
                  <a:pt x="1625" y="2366"/>
                </a:lnTo>
                <a:lnTo>
                  <a:pt x="1638" y="2370"/>
                </a:lnTo>
                <a:lnTo>
                  <a:pt x="1665" y="2376"/>
                </a:lnTo>
                <a:lnTo>
                  <a:pt x="1690" y="2384"/>
                </a:lnTo>
                <a:lnTo>
                  <a:pt x="1715" y="2391"/>
                </a:lnTo>
                <a:lnTo>
                  <a:pt x="1739" y="2398"/>
                </a:lnTo>
                <a:lnTo>
                  <a:pt x="1736" y="2386"/>
                </a:lnTo>
                <a:lnTo>
                  <a:pt x="1731" y="2376"/>
                </a:lnTo>
                <a:lnTo>
                  <a:pt x="1724" y="2368"/>
                </a:lnTo>
                <a:lnTo>
                  <a:pt x="1717" y="2362"/>
                </a:lnTo>
                <a:lnTo>
                  <a:pt x="1709" y="2358"/>
                </a:lnTo>
                <a:lnTo>
                  <a:pt x="1700" y="2354"/>
                </a:lnTo>
                <a:lnTo>
                  <a:pt x="1690" y="2353"/>
                </a:lnTo>
                <a:lnTo>
                  <a:pt x="1680" y="2352"/>
                </a:lnTo>
                <a:lnTo>
                  <a:pt x="1638" y="2353"/>
                </a:lnTo>
                <a:lnTo>
                  <a:pt x="1600" y="2352"/>
                </a:lnTo>
                <a:lnTo>
                  <a:pt x="1587" y="2351"/>
                </a:lnTo>
                <a:lnTo>
                  <a:pt x="1577" y="2347"/>
                </a:lnTo>
                <a:lnTo>
                  <a:pt x="1566" y="2343"/>
                </a:lnTo>
                <a:lnTo>
                  <a:pt x="1557" y="2339"/>
                </a:lnTo>
                <a:lnTo>
                  <a:pt x="1549" y="2334"/>
                </a:lnTo>
                <a:lnTo>
                  <a:pt x="1542" y="2328"/>
                </a:lnTo>
                <a:lnTo>
                  <a:pt x="1534" y="2322"/>
                </a:lnTo>
                <a:lnTo>
                  <a:pt x="1529" y="2315"/>
                </a:lnTo>
                <a:lnTo>
                  <a:pt x="1524" y="2309"/>
                </a:lnTo>
                <a:lnTo>
                  <a:pt x="1519" y="2301"/>
                </a:lnTo>
                <a:lnTo>
                  <a:pt x="1515" y="2292"/>
                </a:lnTo>
                <a:lnTo>
                  <a:pt x="1513" y="2285"/>
                </a:lnTo>
                <a:lnTo>
                  <a:pt x="1510" y="2276"/>
                </a:lnTo>
                <a:lnTo>
                  <a:pt x="1509" y="2267"/>
                </a:lnTo>
                <a:lnTo>
                  <a:pt x="1509" y="2258"/>
                </a:lnTo>
                <a:lnTo>
                  <a:pt x="1508" y="2248"/>
                </a:lnTo>
                <a:lnTo>
                  <a:pt x="1509" y="2229"/>
                </a:lnTo>
                <a:lnTo>
                  <a:pt x="1513" y="2210"/>
                </a:lnTo>
                <a:lnTo>
                  <a:pt x="1518" y="2191"/>
                </a:lnTo>
                <a:lnTo>
                  <a:pt x="1525" y="2172"/>
                </a:lnTo>
                <a:lnTo>
                  <a:pt x="1533" y="2153"/>
                </a:lnTo>
                <a:lnTo>
                  <a:pt x="1543" y="2137"/>
                </a:lnTo>
                <a:lnTo>
                  <a:pt x="1555" y="2120"/>
                </a:lnTo>
                <a:lnTo>
                  <a:pt x="1566" y="2105"/>
                </a:lnTo>
                <a:lnTo>
                  <a:pt x="1593" y="2073"/>
                </a:lnTo>
                <a:lnTo>
                  <a:pt x="1622" y="2035"/>
                </a:lnTo>
                <a:lnTo>
                  <a:pt x="1650" y="1996"/>
                </a:lnTo>
                <a:lnTo>
                  <a:pt x="1671" y="1962"/>
                </a:lnTo>
                <a:lnTo>
                  <a:pt x="1676" y="1952"/>
                </a:lnTo>
                <a:lnTo>
                  <a:pt x="1680" y="1941"/>
                </a:lnTo>
                <a:lnTo>
                  <a:pt x="1681" y="1931"/>
                </a:lnTo>
                <a:lnTo>
                  <a:pt x="1682" y="1921"/>
                </a:lnTo>
                <a:lnTo>
                  <a:pt x="1681" y="1901"/>
                </a:lnTo>
                <a:lnTo>
                  <a:pt x="1680" y="1882"/>
                </a:lnTo>
                <a:lnTo>
                  <a:pt x="1679" y="1873"/>
                </a:lnTo>
                <a:lnTo>
                  <a:pt x="1680" y="1863"/>
                </a:lnTo>
                <a:lnTo>
                  <a:pt x="1681" y="1854"/>
                </a:lnTo>
                <a:lnTo>
                  <a:pt x="1684" y="1844"/>
                </a:lnTo>
                <a:lnTo>
                  <a:pt x="1688" y="1835"/>
                </a:lnTo>
                <a:lnTo>
                  <a:pt x="1694" y="1826"/>
                </a:lnTo>
                <a:lnTo>
                  <a:pt x="1701" y="1817"/>
                </a:lnTo>
                <a:lnTo>
                  <a:pt x="1713" y="1808"/>
                </a:lnTo>
                <a:lnTo>
                  <a:pt x="1723" y="1808"/>
                </a:lnTo>
                <a:lnTo>
                  <a:pt x="1734" y="1807"/>
                </a:lnTo>
                <a:lnTo>
                  <a:pt x="1745" y="1803"/>
                </a:lnTo>
                <a:lnTo>
                  <a:pt x="1755" y="1800"/>
                </a:lnTo>
                <a:lnTo>
                  <a:pt x="1774" y="1788"/>
                </a:lnTo>
                <a:lnTo>
                  <a:pt x="1794" y="1775"/>
                </a:lnTo>
                <a:lnTo>
                  <a:pt x="1804" y="1769"/>
                </a:lnTo>
                <a:lnTo>
                  <a:pt x="1814" y="1764"/>
                </a:lnTo>
                <a:lnTo>
                  <a:pt x="1826" y="1759"/>
                </a:lnTo>
                <a:lnTo>
                  <a:pt x="1837" y="1755"/>
                </a:lnTo>
                <a:lnTo>
                  <a:pt x="1848" y="1754"/>
                </a:lnTo>
                <a:lnTo>
                  <a:pt x="1861" y="1754"/>
                </a:lnTo>
                <a:lnTo>
                  <a:pt x="1875" y="1755"/>
                </a:lnTo>
                <a:lnTo>
                  <a:pt x="1889" y="1760"/>
                </a:lnTo>
                <a:lnTo>
                  <a:pt x="1914" y="1767"/>
                </a:lnTo>
                <a:lnTo>
                  <a:pt x="1945" y="1772"/>
                </a:lnTo>
                <a:lnTo>
                  <a:pt x="1959" y="1775"/>
                </a:lnTo>
                <a:lnTo>
                  <a:pt x="1973" y="1778"/>
                </a:lnTo>
                <a:lnTo>
                  <a:pt x="1984" y="1782"/>
                </a:lnTo>
                <a:lnTo>
                  <a:pt x="1993" y="1787"/>
                </a:lnTo>
                <a:lnTo>
                  <a:pt x="2002" y="1793"/>
                </a:lnTo>
                <a:lnTo>
                  <a:pt x="2011" y="1797"/>
                </a:lnTo>
                <a:lnTo>
                  <a:pt x="2018" y="1798"/>
                </a:lnTo>
                <a:lnTo>
                  <a:pt x="2025" y="1797"/>
                </a:lnTo>
                <a:lnTo>
                  <a:pt x="2027" y="1796"/>
                </a:lnTo>
                <a:lnTo>
                  <a:pt x="2028" y="1793"/>
                </a:lnTo>
                <a:lnTo>
                  <a:pt x="2030" y="1791"/>
                </a:lnTo>
                <a:lnTo>
                  <a:pt x="2031" y="1787"/>
                </a:lnTo>
                <a:lnTo>
                  <a:pt x="2028" y="1778"/>
                </a:lnTo>
                <a:lnTo>
                  <a:pt x="2025" y="1765"/>
                </a:lnTo>
                <a:lnTo>
                  <a:pt x="2021" y="1758"/>
                </a:lnTo>
                <a:lnTo>
                  <a:pt x="2020" y="1750"/>
                </a:lnTo>
                <a:lnTo>
                  <a:pt x="2018" y="1740"/>
                </a:lnTo>
                <a:lnTo>
                  <a:pt x="2017" y="1730"/>
                </a:lnTo>
                <a:lnTo>
                  <a:pt x="2017" y="1706"/>
                </a:lnTo>
                <a:lnTo>
                  <a:pt x="2017" y="1679"/>
                </a:lnTo>
                <a:lnTo>
                  <a:pt x="2021" y="1627"/>
                </a:lnTo>
                <a:lnTo>
                  <a:pt x="2023" y="1587"/>
                </a:lnTo>
                <a:lnTo>
                  <a:pt x="2023" y="1479"/>
                </a:lnTo>
                <a:lnTo>
                  <a:pt x="2016" y="1480"/>
                </a:lnTo>
                <a:lnTo>
                  <a:pt x="2008" y="1484"/>
                </a:lnTo>
                <a:lnTo>
                  <a:pt x="1998" y="1489"/>
                </a:lnTo>
                <a:lnTo>
                  <a:pt x="1989" y="1494"/>
                </a:lnTo>
                <a:lnTo>
                  <a:pt x="1979" y="1499"/>
                </a:lnTo>
                <a:lnTo>
                  <a:pt x="1971" y="1502"/>
                </a:lnTo>
                <a:lnTo>
                  <a:pt x="1968" y="1503"/>
                </a:lnTo>
                <a:lnTo>
                  <a:pt x="1965" y="1503"/>
                </a:lnTo>
                <a:lnTo>
                  <a:pt x="1962" y="1503"/>
                </a:lnTo>
                <a:lnTo>
                  <a:pt x="1961" y="1501"/>
                </a:lnTo>
                <a:lnTo>
                  <a:pt x="1961" y="1497"/>
                </a:lnTo>
                <a:lnTo>
                  <a:pt x="1965" y="1488"/>
                </a:lnTo>
                <a:lnTo>
                  <a:pt x="1971" y="1476"/>
                </a:lnTo>
                <a:lnTo>
                  <a:pt x="1978" y="14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73262" tIns="36631" rIns="73262" bIns="36631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406" name="Text Box 26"/>
          <p:cNvSpPr txBox="1">
            <a:spLocks noChangeArrowheads="1"/>
          </p:cNvSpPr>
          <p:nvPr/>
        </p:nvSpPr>
        <p:spPr bwMode="auto">
          <a:xfrm>
            <a:off x="7591869" y="1213079"/>
            <a:ext cx="1344313" cy="243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3262" tIns="36631" rIns="73262" bIns="36631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100" b="1" dirty="0">
                <a:latin typeface="+mj-lt"/>
              </a:rPr>
              <a:t>TAMIL NADU</a:t>
            </a:r>
          </a:p>
        </p:txBody>
      </p:sp>
      <p:cxnSp>
        <p:nvCxnSpPr>
          <p:cNvPr id="55" name="Curved Connector 54"/>
          <p:cNvCxnSpPr>
            <a:stCxn id="2" idx="0"/>
          </p:cNvCxnSpPr>
          <p:nvPr/>
        </p:nvCxnSpPr>
        <p:spPr>
          <a:xfrm rot="16200000" flipV="1">
            <a:off x="4696778" y="1802145"/>
            <a:ext cx="742863" cy="1598366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2" idx="0"/>
          </p:cNvCxnSpPr>
          <p:nvPr/>
        </p:nvCxnSpPr>
        <p:spPr>
          <a:xfrm rot="16200000" flipV="1">
            <a:off x="4805557" y="1910925"/>
            <a:ext cx="677062" cy="1446608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urved Connector 59"/>
          <p:cNvCxnSpPr/>
          <p:nvPr/>
        </p:nvCxnSpPr>
        <p:spPr>
          <a:xfrm rot="16200000" flipV="1">
            <a:off x="4855032" y="1916135"/>
            <a:ext cx="776967" cy="1356462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4364182" y="2286475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419" name="Oval 418"/>
          <p:cNvSpPr/>
          <p:nvPr/>
        </p:nvSpPr>
        <p:spPr>
          <a:xfrm>
            <a:off x="4222327" y="2195227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425" name="Oval 424"/>
          <p:cNvSpPr/>
          <p:nvPr/>
        </p:nvSpPr>
        <p:spPr>
          <a:xfrm>
            <a:off x="4525807" y="2168339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090" name="Curved Connector 1089"/>
          <p:cNvCxnSpPr>
            <a:stCxn id="2" idx="5"/>
            <a:endCxn id="502" idx="1"/>
          </p:cNvCxnSpPr>
          <p:nvPr/>
        </p:nvCxnSpPr>
        <p:spPr>
          <a:xfrm rot="5400000">
            <a:off x="5391628" y="3084005"/>
            <a:ext cx="526575" cy="533663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7" name="Oval 426"/>
          <p:cNvSpPr/>
          <p:nvPr/>
        </p:nvSpPr>
        <p:spPr>
          <a:xfrm>
            <a:off x="5360390" y="3585556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00" name="Curved Connector 1099"/>
          <p:cNvCxnSpPr/>
          <p:nvPr/>
        </p:nvCxnSpPr>
        <p:spPr>
          <a:xfrm rot="5400000" flipH="1" flipV="1">
            <a:off x="6179708" y="2570388"/>
            <a:ext cx="173710" cy="689634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3" name="Oval 722"/>
          <p:cNvSpPr/>
          <p:nvPr/>
        </p:nvSpPr>
        <p:spPr>
          <a:xfrm>
            <a:off x="6554521" y="2802271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07" name="Curved Connector 1106"/>
          <p:cNvCxnSpPr>
            <a:stCxn id="2" idx="7"/>
          </p:cNvCxnSpPr>
          <p:nvPr/>
        </p:nvCxnSpPr>
        <p:spPr>
          <a:xfrm rot="5400000" flipH="1" flipV="1">
            <a:off x="6110430" y="2771268"/>
            <a:ext cx="32503" cy="409871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4" name="Oval 723"/>
          <p:cNvSpPr/>
          <p:nvPr/>
        </p:nvSpPr>
        <p:spPr>
          <a:xfrm>
            <a:off x="6274120" y="2934340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19" name="Curved Connector 1118"/>
          <p:cNvCxnSpPr>
            <a:stCxn id="2" idx="4"/>
          </p:cNvCxnSpPr>
          <p:nvPr/>
        </p:nvCxnSpPr>
        <p:spPr>
          <a:xfrm rot="16200000" flipH="1">
            <a:off x="6062413" y="2912223"/>
            <a:ext cx="102464" cy="492505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2" name="Curved Connector 1131"/>
          <p:cNvCxnSpPr>
            <a:stCxn id="2" idx="3"/>
          </p:cNvCxnSpPr>
          <p:nvPr/>
        </p:nvCxnSpPr>
        <p:spPr>
          <a:xfrm rot="16200000" flipH="1">
            <a:off x="6031081" y="2869505"/>
            <a:ext cx="168267" cy="604355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6" name="Oval 725"/>
          <p:cNvSpPr/>
          <p:nvPr/>
        </p:nvSpPr>
        <p:spPr>
          <a:xfrm>
            <a:off x="6347928" y="3162934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27" name="Oval 726"/>
          <p:cNvSpPr/>
          <p:nvPr/>
        </p:nvSpPr>
        <p:spPr>
          <a:xfrm>
            <a:off x="6364432" y="3219664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34" name="Curved Connector 1133"/>
          <p:cNvCxnSpPr/>
          <p:nvPr/>
        </p:nvCxnSpPr>
        <p:spPr>
          <a:xfrm flipH="1" flipV="1">
            <a:off x="5489366" y="2842692"/>
            <a:ext cx="376170" cy="176799"/>
          </a:xfrm>
          <a:prstGeom prst="curvedConnector3">
            <a:avLst>
              <a:gd name="adj1" fmla="val 1801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8" name="Oval 727"/>
          <p:cNvSpPr/>
          <p:nvPr/>
        </p:nvSpPr>
        <p:spPr>
          <a:xfrm>
            <a:off x="5421405" y="2804973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37" name="Curved Connector 1136"/>
          <p:cNvCxnSpPr>
            <a:endCxn id="446" idx="15"/>
          </p:cNvCxnSpPr>
          <p:nvPr/>
        </p:nvCxnSpPr>
        <p:spPr>
          <a:xfrm rot="16200000" flipV="1">
            <a:off x="5373826" y="2682069"/>
            <a:ext cx="382204" cy="517274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9" name="Oval 728"/>
          <p:cNvSpPr/>
          <p:nvPr/>
        </p:nvSpPr>
        <p:spPr>
          <a:xfrm>
            <a:off x="5248223" y="2716726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47" name="Curved Connector 1146"/>
          <p:cNvCxnSpPr/>
          <p:nvPr/>
        </p:nvCxnSpPr>
        <p:spPr>
          <a:xfrm rot="10800000">
            <a:off x="5317089" y="2831514"/>
            <a:ext cx="499411" cy="258916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0" name="Oval 729"/>
          <p:cNvSpPr/>
          <p:nvPr/>
        </p:nvSpPr>
        <p:spPr>
          <a:xfrm>
            <a:off x="5248223" y="2786063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31" name="Oval 730"/>
          <p:cNvSpPr/>
          <p:nvPr/>
        </p:nvSpPr>
        <p:spPr>
          <a:xfrm>
            <a:off x="5351319" y="2760850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32" name="Oval 731"/>
          <p:cNvSpPr/>
          <p:nvPr/>
        </p:nvSpPr>
        <p:spPr>
          <a:xfrm>
            <a:off x="5326155" y="2710423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1149" name="Oval 1148"/>
          <p:cNvSpPr/>
          <p:nvPr/>
        </p:nvSpPr>
        <p:spPr>
          <a:xfrm rot="1579770">
            <a:off x="2610276" y="1973746"/>
            <a:ext cx="548903" cy="999778"/>
          </a:xfrm>
          <a:prstGeom prst="ellipse">
            <a:avLst/>
          </a:prstGeom>
          <a:noFill/>
          <a:ln w="6350">
            <a:solidFill>
              <a:schemeClr val="accent2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33" name="Oval 732"/>
          <p:cNvSpPr/>
          <p:nvPr/>
        </p:nvSpPr>
        <p:spPr>
          <a:xfrm rot="1579770">
            <a:off x="4212587" y="1695337"/>
            <a:ext cx="548903" cy="999778"/>
          </a:xfrm>
          <a:prstGeom prst="ellipse">
            <a:avLst/>
          </a:prstGeom>
          <a:noFill/>
          <a:ln w="6350">
            <a:solidFill>
              <a:schemeClr val="accent2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34" name="Oval 733"/>
          <p:cNvSpPr/>
          <p:nvPr/>
        </p:nvSpPr>
        <p:spPr>
          <a:xfrm rot="1579770">
            <a:off x="6302837" y="2507649"/>
            <a:ext cx="548903" cy="999778"/>
          </a:xfrm>
          <a:prstGeom prst="ellipse">
            <a:avLst/>
          </a:prstGeom>
          <a:noFill/>
          <a:ln w="6350">
            <a:solidFill>
              <a:schemeClr val="accent2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65" name="Oval 764"/>
          <p:cNvSpPr/>
          <p:nvPr/>
        </p:nvSpPr>
        <p:spPr>
          <a:xfrm rot="1579770">
            <a:off x="5203485" y="2242820"/>
            <a:ext cx="548903" cy="788018"/>
          </a:xfrm>
          <a:prstGeom prst="ellipse">
            <a:avLst/>
          </a:prstGeom>
          <a:noFill/>
          <a:ln w="6350">
            <a:solidFill>
              <a:schemeClr val="accent2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pic>
        <p:nvPicPr>
          <p:cNvPr id="766" name="Picture 100" descr="http://t3.gstatic.com/images?q=tbn:ANd9GcQaYOW39OrmKKFFuXElzCAyjy0ccYJpF0JocEZXMZgXAu3xuVLPG5yfKeP2r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16900" y="2622177"/>
            <a:ext cx="346737" cy="252404"/>
          </a:xfrm>
          <a:prstGeom prst="rect">
            <a:avLst/>
          </a:prstGeom>
          <a:noFill/>
        </p:spPr>
      </p:pic>
      <p:pic>
        <p:nvPicPr>
          <p:cNvPr id="767" name="Picture 100" descr="http://t3.gstatic.com/images?q=tbn:ANd9GcQaYOW39OrmKKFFuXElzCAyjy0ccYJpF0JocEZXMZgXAu3xuVLPG5yfKeP2r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17445" y="1714501"/>
            <a:ext cx="346737" cy="252404"/>
          </a:xfrm>
          <a:prstGeom prst="rect">
            <a:avLst/>
          </a:prstGeom>
          <a:noFill/>
        </p:spPr>
      </p:pic>
      <p:pic>
        <p:nvPicPr>
          <p:cNvPr id="768" name="Picture 100" descr="http://t3.gstatic.com/images?q=tbn:ANd9GcQaYOW39OrmKKFFuXElzCAyjy0ccYJpF0JocEZXMZgXAu3xuVLPG5yfKeP2r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1" y="3126170"/>
            <a:ext cx="346737" cy="252404"/>
          </a:xfrm>
          <a:prstGeom prst="rect">
            <a:avLst/>
          </a:prstGeom>
          <a:noFill/>
        </p:spPr>
      </p:pic>
      <p:pic>
        <p:nvPicPr>
          <p:cNvPr id="769" name="Picture 100" descr="http://t3.gstatic.com/images?q=tbn:ANd9GcQaYOW39OrmKKFFuXElzCAyjy0ccYJpF0JocEZXMZgXAu3xuVLPG5yfKeP2r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96172" y="2773456"/>
            <a:ext cx="346737" cy="252404"/>
          </a:xfrm>
          <a:prstGeom prst="rect">
            <a:avLst/>
          </a:prstGeom>
          <a:noFill/>
        </p:spPr>
      </p:pic>
      <p:sp>
        <p:nvSpPr>
          <p:cNvPr id="770" name="Oval 769"/>
          <p:cNvSpPr/>
          <p:nvPr/>
        </p:nvSpPr>
        <p:spPr>
          <a:xfrm rot="1579770">
            <a:off x="4723083" y="2962168"/>
            <a:ext cx="548903" cy="986655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72" name="Oval 771"/>
          <p:cNvSpPr/>
          <p:nvPr/>
        </p:nvSpPr>
        <p:spPr>
          <a:xfrm rot="1579770">
            <a:off x="6521895" y="3161309"/>
            <a:ext cx="548903" cy="986655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cxnSp>
        <p:nvCxnSpPr>
          <p:cNvPr id="1151" name="Straight Connector 1150"/>
          <p:cNvCxnSpPr/>
          <p:nvPr/>
        </p:nvCxnSpPr>
        <p:spPr>
          <a:xfrm>
            <a:off x="482137" y="3157836"/>
            <a:ext cx="370351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3" name="Oval 772"/>
          <p:cNvSpPr/>
          <p:nvPr/>
        </p:nvSpPr>
        <p:spPr>
          <a:xfrm>
            <a:off x="831273" y="3120138"/>
            <a:ext cx="85777" cy="643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5"/>
            </a:solidFill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74" name="Oval 773"/>
          <p:cNvSpPr/>
          <p:nvPr/>
        </p:nvSpPr>
        <p:spPr>
          <a:xfrm>
            <a:off x="692728" y="3214687"/>
            <a:ext cx="224425" cy="133813"/>
          </a:xfrm>
          <a:prstGeom prst="ellipse">
            <a:avLst/>
          </a:prstGeom>
          <a:noFill/>
          <a:ln w="6350">
            <a:solidFill>
              <a:schemeClr val="accent2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sp>
        <p:nvSpPr>
          <p:cNvPr id="775" name="Oval 774"/>
          <p:cNvSpPr/>
          <p:nvPr/>
        </p:nvSpPr>
        <p:spPr>
          <a:xfrm rot="5400000">
            <a:off x="716738" y="3323302"/>
            <a:ext cx="139245" cy="273856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ash"/>
          </a:ln>
        </p:spPr>
        <p:txBody>
          <a:bodyPr vert="horz" wrap="square" lIns="73262" tIns="36631" rIns="73262" bIns="36631" rtlCol="0" anchor="ctr">
            <a:noAutofit/>
          </a:bodyPr>
          <a:lstStyle/>
          <a:p>
            <a:pPr algn="ctr"/>
            <a:endParaRPr lang="en-GB" dirty="0" smtClean="0"/>
          </a:p>
        </p:txBody>
      </p:sp>
      <p:pic>
        <p:nvPicPr>
          <p:cNvPr id="776" name="Picture 100" descr="http://t3.gstatic.com/images?q=tbn:ANd9GcQaYOW39OrmKKFFuXElzCAyjy0ccYJpF0JocEZXMZgXAu3xuVLPG5yfKeP2r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52705" y="4033846"/>
            <a:ext cx="346737" cy="252404"/>
          </a:xfrm>
          <a:prstGeom prst="rect">
            <a:avLst/>
          </a:prstGeom>
          <a:noFill/>
        </p:spPr>
      </p:pic>
      <p:cxnSp>
        <p:nvCxnSpPr>
          <p:cNvPr id="321" name="Straight Arrow Connector 320"/>
          <p:cNvCxnSpPr>
            <a:endCxn id="723" idx="6"/>
          </p:cNvCxnSpPr>
          <p:nvPr/>
        </p:nvCxnSpPr>
        <p:spPr>
          <a:xfrm flipH="1">
            <a:off x="6640297" y="2687623"/>
            <a:ext cx="487551" cy="1468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7" name="TextBox 776"/>
          <p:cNvSpPr txBox="1"/>
          <p:nvPr/>
        </p:nvSpPr>
        <p:spPr>
          <a:xfrm>
            <a:off x="7161850" y="2623478"/>
            <a:ext cx="809893" cy="10772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>
                <a:latin typeface="Georgia" pitchFamily="18" charset="0"/>
                <a:cs typeface="Arial" pitchFamily="34" charset="0"/>
              </a:rPr>
              <a:t>Hong Kong</a:t>
            </a:r>
          </a:p>
        </p:txBody>
      </p:sp>
      <p:cxnSp>
        <p:nvCxnSpPr>
          <p:cNvPr id="778" name="Straight Arrow Connector 777"/>
          <p:cNvCxnSpPr>
            <a:endCxn id="724" idx="6"/>
          </p:cNvCxnSpPr>
          <p:nvPr/>
        </p:nvCxnSpPr>
        <p:spPr>
          <a:xfrm flipH="1" flipV="1">
            <a:off x="6359897" y="2966520"/>
            <a:ext cx="653972" cy="9669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" name="TextBox 778"/>
          <p:cNvSpPr txBox="1"/>
          <p:nvPr/>
        </p:nvSpPr>
        <p:spPr>
          <a:xfrm>
            <a:off x="7013864" y="3012981"/>
            <a:ext cx="809893" cy="1231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Bangkok</a:t>
            </a:r>
          </a:p>
        </p:txBody>
      </p:sp>
      <p:cxnSp>
        <p:nvCxnSpPr>
          <p:cNvPr id="780" name="Straight Arrow Connector 779"/>
          <p:cNvCxnSpPr/>
          <p:nvPr/>
        </p:nvCxnSpPr>
        <p:spPr>
          <a:xfrm flipV="1">
            <a:off x="5976634" y="3184734"/>
            <a:ext cx="397936" cy="3717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" name="Straight Arrow Connector 780"/>
          <p:cNvCxnSpPr/>
          <p:nvPr/>
        </p:nvCxnSpPr>
        <p:spPr>
          <a:xfrm flipV="1">
            <a:off x="6305224" y="3277721"/>
            <a:ext cx="119440" cy="3078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2" name="TextBox 781"/>
          <p:cNvSpPr txBox="1"/>
          <p:nvPr/>
        </p:nvSpPr>
        <p:spPr>
          <a:xfrm>
            <a:off x="5675024" y="3509192"/>
            <a:ext cx="490249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Kuala Lumpur</a:t>
            </a:r>
          </a:p>
        </p:txBody>
      </p:sp>
      <p:sp>
        <p:nvSpPr>
          <p:cNvPr id="783" name="TextBox 782"/>
          <p:cNvSpPr txBox="1"/>
          <p:nvPr/>
        </p:nvSpPr>
        <p:spPr>
          <a:xfrm>
            <a:off x="6130636" y="3561369"/>
            <a:ext cx="809893" cy="1231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Singapore</a:t>
            </a:r>
          </a:p>
        </p:txBody>
      </p:sp>
      <p:cxnSp>
        <p:nvCxnSpPr>
          <p:cNvPr id="784" name="Straight Arrow Connector 783"/>
          <p:cNvCxnSpPr>
            <a:endCxn id="427" idx="4"/>
          </p:cNvCxnSpPr>
          <p:nvPr/>
        </p:nvCxnSpPr>
        <p:spPr>
          <a:xfrm flipV="1">
            <a:off x="5351318" y="3649916"/>
            <a:ext cx="51960" cy="24181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5" name="TextBox 784"/>
          <p:cNvSpPr txBox="1"/>
          <p:nvPr/>
        </p:nvSpPr>
        <p:spPr>
          <a:xfrm>
            <a:off x="5048250" y="3882838"/>
            <a:ext cx="809893" cy="1231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Mauritius</a:t>
            </a:r>
          </a:p>
        </p:txBody>
      </p:sp>
      <p:cxnSp>
        <p:nvCxnSpPr>
          <p:cNvPr id="786" name="Straight Arrow Connector 785"/>
          <p:cNvCxnSpPr/>
          <p:nvPr/>
        </p:nvCxnSpPr>
        <p:spPr>
          <a:xfrm flipV="1">
            <a:off x="4271664" y="2818243"/>
            <a:ext cx="962675" cy="51250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7" name="TextBox 786"/>
          <p:cNvSpPr txBox="1"/>
          <p:nvPr/>
        </p:nvSpPr>
        <p:spPr>
          <a:xfrm>
            <a:off x="3630184" y="3189020"/>
            <a:ext cx="809893" cy="50918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Dubai, Sharjah, Abu Dhabi, Riyadh, Kuwait, Bahrain, Doha</a:t>
            </a:r>
          </a:p>
        </p:txBody>
      </p:sp>
      <p:sp>
        <p:nvSpPr>
          <p:cNvPr id="788" name="TextBox 787"/>
          <p:cNvSpPr txBox="1"/>
          <p:nvPr/>
        </p:nvSpPr>
        <p:spPr>
          <a:xfrm>
            <a:off x="3488349" y="2066500"/>
            <a:ext cx="529470" cy="1231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London</a:t>
            </a:r>
          </a:p>
        </p:txBody>
      </p:sp>
      <p:cxnSp>
        <p:nvCxnSpPr>
          <p:cNvPr id="789" name="Straight Arrow Connector 788"/>
          <p:cNvCxnSpPr>
            <a:endCxn id="419" idx="2"/>
          </p:cNvCxnSpPr>
          <p:nvPr/>
        </p:nvCxnSpPr>
        <p:spPr>
          <a:xfrm>
            <a:off x="3880393" y="2168339"/>
            <a:ext cx="341934" cy="5906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0" name="Straight Arrow Connector 789"/>
          <p:cNvCxnSpPr/>
          <p:nvPr/>
        </p:nvCxnSpPr>
        <p:spPr>
          <a:xfrm>
            <a:off x="3880393" y="2324996"/>
            <a:ext cx="480479" cy="32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1" name="TextBox 790"/>
          <p:cNvSpPr txBox="1"/>
          <p:nvPr/>
        </p:nvSpPr>
        <p:spPr>
          <a:xfrm>
            <a:off x="3403023" y="2269191"/>
            <a:ext cx="529470" cy="1231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Brussels</a:t>
            </a:r>
          </a:p>
        </p:txBody>
      </p:sp>
      <p:cxnSp>
        <p:nvCxnSpPr>
          <p:cNvPr id="792" name="Straight Arrow Connector 791"/>
          <p:cNvCxnSpPr>
            <a:endCxn id="425" idx="0"/>
          </p:cNvCxnSpPr>
          <p:nvPr/>
        </p:nvCxnSpPr>
        <p:spPr>
          <a:xfrm>
            <a:off x="4459054" y="1714500"/>
            <a:ext cx="109642" cy="4538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3" name="TextBox 792"/>
          <p:cNvSpPr txBox="1"/>
          <p:nvPr/>
        </p:nvSpPr>
        <p:spPr>
          <a:xfrm>
            <a:off x="4181075" y="1588433"/>
            <a:ext cx="797915" cy="1231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800" dirty="0">
                <a:latin typeface="Georgia" pitchFamily="18" charset="0"/>
                <a:cs typeface="Arial" pitchFamily="34" charset="0"/>
              </a:rPr>
              <a:t>Frankfurt</a:t>
            </a:r>
          </a:p>
        </p:txBody>
      </p:sp>
      <p:sp>
        <p:nvSpPr>
          <p:cNvPr id="794" name="TextBox 793"/>
          <p:cNvSpPr txBox="1"/>
          <p:nvPr/>
        </p:nvSpPr>
        <p:spPr>
          <a:xfrm>
            <a:off x="969818" y="3235335"/>
            <a:ext cx="1138224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000" dirty="0">
                <a:latin typeface="Georgia" pitchFamily="18" charset="0"/>
                <a:cs typeface="Arial" pitchFamily="34" charset="0"/>
              </a:rPr>
              <a:t>Major sea routes</a:t>
            </a:r>
          </a:p>
        </p:txBody>
      </p:sp>
      <p:sp>
        <p:nvSpPr>
          <p:cNvPr id="795" name="TextBox 794"/>
          <p:cNvSpPr txBox="1"/>
          <p:nvPr/>
        </p:nvSpPr>
        <p:spPr>
          <a:xfrm>
            <a:off x="983013" y="3388178"/>
            <a:ext cx="1414769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000" dirty="0">
                <a:latin typeface="Georgia" pitchFamily="18" charset="0"/>
                <a:cs typeface="Arial" pitchFamily="34" charset="0"/>
              </a:rPr>
              <a:t>Destinations with growing potential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998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8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9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0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1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7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2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2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1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6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3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5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0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9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4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3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8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7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8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19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0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2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3400" y="1885950"/>
            <a:ext cx="8077200" cy="1657350"/>
          </a:xfrm>
        </p:spPr>
        <p:txBody>
          <a:bodyPr/>
          <a:lstStyle/>
          <a:p>
            <a:pPr algn="ctr"/>
            <a:r>
              <a:rPr lang="en-GB" sz="4800" dirty="0">
                <a:latin typeface="Georgia" panose="02040502050405020303" pitchFamily="18" charset="0"/>
              </a:rPr>
              <a:t> 10 reasons to choose Tamil Nadu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260593" y="4715480"/>
            <a:ext cx="2398498" cy="226314"/>
          </a:xfrm>
          <a:prstGeom prst="rect">
            <a:avLst/>
          </a:prstGeom>
        </p:spPr>
        <p:txBody>
          <a:bodyPr/>
          <a:lstStyle/>
          <a:p>
            <a:fld id="{AF8EF601-B518-4313-A09B-96FB6F939996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90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2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4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6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0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4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8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1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2" name="Rectangle 21"/>
          <p:cNvSpPr/>
          <p:nvPr/>
        </p:nvSpPr>
        <p:spPr bwMode="ltGray">
          <a:xfrm>
            <a:off x="4800600" y="1201266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The </a:t>
            </a:r>
            <a:r>
              <a:rPr lang="en-GB" sz="2900" dirty="0" smtClean="0">
                <a:solidFill>
                  <a:srgbClr val="FFFFFF"/>
                </a:solidFill>
                <a:latin typeface="Georgia" pitchFamily="18" charset="0"/>
              </a:rPr>
              <a:t>State </a:t>
            </a:r>
            <a:r>
              <a:rPr lang="en-GB" sz="2900" dirty="0">
                <a:solidFill>
                  <a:srgbClr val="FFFFFF"/>
                </a:solidFill>
                <a:latin typeface="Georgia" pitchFamily="18" charset="0"/>
              </a:rPr>
              <a:t>is the second largest contributor to India’s GDP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1" y="133350"/>
            <a:ext cx="8229600" cy="723900"/>
          </a:xfrm>
        </p:spPr>
        <p:txBody>
          <a:bodyPr>
            <a:noAutofit/>
          </a:bodyPr>
          <a:lstStyle/>
          <a:p>
            <a:r>
              <a:rPr lang="en-GB" sz="2000" b="1" i="1" dirty="0" smtClean="0">
                <a:latin typeface="Georgia" panose="02040502050405020303" pitchFamily="18" charset="0"/>
              </a:rPr>
              <a:t>#1 – An economic powerhouse on a high growth trajectory</a:t>
            </a:r>
            <a:endParaRPr lang="en-GB" sz="2000" b="1" i="1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533400" y="1201266"/>
            <a:ext cx="3962399" cy="3314700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GDP growth propelled by Industries and Services sectors -  decadal CAGR of 9% and 10% respectively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GDP driven by Industries and Services sectors - accounting for 93%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On a PPP basis, Tamil Nadu’s GDP is higher than Norway, Finland, Denmark, New Zealand, Vietnam, </a:t>
            </a:r>
            <a:r>
              <a:rPr lang="en-GB" sz="1400" dirty="0" err="1" smtClean="0">
                <a:latin typeface="Georgia" panose="02040502050405020303" pitchFamily="18" charset="0"/>
              </a:rPr>
              <a:t>etc</a:t>
            </a:r>
            <a:r>
              <a:rPr lang="en-GB" sz="1400" dirty="0" smtClean="0">
                <a:latin typeface="Georgia" panose="02040502050405020303" pitchFamily="18" charset="0"/>
              </a:rPr>
              <a:t>, ranking among the top 50 countries of the world</a:t>
            </a:r>
          </a:p>
          <a:p>
            <a:pPr>
              <a:lnSpc>
                <a:spcPct val="150000"/>
              </a:lnSpc>
            </a:pPr>
            <a:endParaRPr lang="en-GB" sz="1600" dirty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white">
          <a:xfrm>
            <a:off x="5410201" y="3219822"/>
            <a:ext cx="2988568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5400" b="1" i="1" dirty="0">
                <a:solidFill>
                  <a:srgbClr val="FFFFFF"/>
                </a:solidFill>
                <a:latin typeface="Georgia" pitchFamily="18" charset="0"/>
              </a:rPr>
              <a:t>8.4%</a:t>
            </a:r>
          </a:p>
        </p:txBody>
      </p:sp>
      <p:sp>
        <p:nvSpPr>
          <p:cNvPr id="58" name="Page Number"/>
          <p:cNvSpPr txBox="1"/>
          <p:nvPr>
            <p:custDataLst>
              <p:tags r:id="rId3"/>
            </p:custDataLst>
          </p:nvPr>
        </p:nvSpPr>
        <p:spPr>
          <a:xfrm>
            <a:off x="8600513" y="4806713"/>
            <a:ext cx="57708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 algn="r">
              <a:spcAft>
                <a:spcPts val="804"/>
              </a:spcAft>
            </a:pPr>
            <a:r>
              <a:rPr lang="en-GB" sz="900" noProof="1"/>
              <a:t>4</a:t>
            </a:r>
          </a:p>
        </p:txBody>
      </p:sp>
      <p:sp>
        <p:nvSpPr>
          <p:cNvPr id="60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62319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id" hidden="1"/>
          <p:cNvGrpSpPr/>
          <p:nvPr>
            <p:custDataLst>
              <p:tags r:id="rId2"/>
            </p:custDataLst>
          </p:nvPr>
        </p:nvGrpSpPr>
        <p:grpSpPr>
          <a:xfrm>
            <a:off x="482138" y="453838"/>
            <a:ext cx="8179724" cy="4441564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731346">
                <a:defRPr/>
              </a:pPr>
              <a:endParaRPr lang="en-GB" dirty="0"/>
            </a:p>
          </p:txBody>
        </p:sp>
        <p:sp>
          <p:nvSpPr>
            <p:cNvPr id="15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642312">
                <a:buSzPct val="90000"/>
                <a:defRPr/>
              </a:pPr>
              <a:endParaRPr lang="en-GB" sz="11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6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2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3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4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5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7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6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7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8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9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0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51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8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0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1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4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45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19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4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5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20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8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9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3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  <p:grpSp>
          <p:nvGrpSpPr>
            <p:cNvPr id="21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22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3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  <p:sp>
            <p:nvSpPr>
              <p:cNvPr id="2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731346">
                  <a:defRPr/>
                </a:pPr>
                <a:endParaRPr lang="en-GB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000" b="1" i="1" dirty="0" smtClean="0">
                <a:latin typeface="Georgia" panose="02040502050405020303" pitchFamily="18" charset="0"/>
              </a:rPr>
              <a:t># 2 – A global industrial and manufacturing hub</a:t>
            </a:r>
            <a:br>
              <a:rPr lang="en-GB" sz="2000" b="1" i="1" dirty="0" smtClean="0">
                <a:latin typeface="Georgia" panose="02040502050405020303" pitchFamily="18" charset="0"/>
              </a:rPr>
            </a:br>
            <a:endParaRPr lang="en-GB" sz="2000" b="1" i="1" dirty="0">
              <a:latin typeface="Georgia" panose="02040502050405020303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ltGray">
          <a:xfrm>
            <a:off x="4648200" y="1200150"/>
            <a:ext cx="3962400" cy="17145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800" dirty="0">
                <a:solidFill>
                  <a:srgbClr val="FFFFFF"/>
                </a:solidFill>
                <a:latin typeface="Georgia" pitchFamily="18" charset="0"/>
              </a:rPr>
              <a:t>Highest share of India’s industrial workforce</a:t>
            </a:r>
          </a:p>
          <a:p>
            <a:r>
              <a:rPr lang="en-GB" sz="2800" i="1" dirty="0">
                <a:solidFill>
                  <a:srgbClr val="FFFFFF"/>
                </a:solidFill>
                <a:latin typeface="Georgia" pitchFamily="18" charset="0"/>
              </a:rPr>
              <a:t>                         </a:t>
            </a:r>
            <a:r>
              <a:rPr lang="en-GB" sz="4400" i="1" dirty="0">
                <a:solidFill>
                  <a:srgbClr val="FFFFFF"/>
                </a:solidFill>
                <a:latin typeface="Georgia" pitchFamily="18" charset="0"/>
              </a:rPr>
              <a:t>16%</a:t>
            </a:r>
            <a:endParaRPr lang="en-GB" sz="2800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3" name="Content Placeholder 19"/>
          <p:cNvSpPr>
            <a:spLocks noGrp="1"/>
          </p:cNvSpPr>
          <p:nvPr>
            <p:ph sz="quarter" idx="4294967295"/>
          </p:nvPr>
        </p:nvSpPr>
        <p:spPr>
          <a:xfrm>
            <a:off x="457200" y="1200150"/>
            <a:ext cx="3962399" cy="33147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Robust industrial ecosystem with right mix of over 40,000 </a:t>
            </a:r>
            <a:r>
              <a:rPr lang="en-US" sz="1400" dirty="0">
                <a:latin typeface="Georgia" panose="02040502050405020303" pitchFamily="18" charset="0"/>
              </a:rPr>
              <a:t>large</a:t>
            </a:r>
            <a:r>
              <a:rPr lang="en-US" sz="1400" dirty="0"/>
              <a:t> </a:t>
            </a:r>
            <a:r>
              <a:rPr lang="en-US" sz="1400" dirty="0">
                <a:latin typeface="Georgia" panose="02040502050405020303" pitchFamily="18" charset="0"/>
              </a:rPr>
              <a:t>industries supported by over 900,000 SMEs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Home to over 50 of Fortune 500 companies, and has received USD 13 billion in FDI from year 2000 to 2014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n-GB" sz="1400" dirty="0" smtClean="0">
                <a:latin typeface="Georgia" panose="02040502050405020303" pitchFamily="18" charset="0"/>
              </a:rPr>
              <a:t>Contributes more than 10% of the national output in paper, machinery, electronics, textiles, auto and auto components and leather products</a:t>
            </a:r>
          </a:p>
        </p:txBody>
      </p:sp>
      <p:sp>
        <p:nvSpPr>
          <p:cNvPr id="14" name="Rectangle 13"/>
          <p:cNvSpPr/>
          <p:nvPr/>
        </p:nvSpPr>
        <p:spPr bwMode="ltGray">
          <a:xfrm>
            <a:off x="4648200" y="3028951"/>
            <a:ext cx="3962400" cy="1496291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28" tIns="40814" rIns="81628" bIns="40814" rtlCol="0" anchor="t" anchorCtr="0"/>
          <a:lstStyle/>
          <a:p>
            <a:r>
              <a:rPr lang="en-GB" sz="2800" dirty="0">
                <a:solidFill>
                  <a:srgbClr val="FFFFFF"/>
                </a:solidFill>
                <a:latin typeface="Georgia" pitchFamily="18" charset="0"/>
              </a:rPr>
              <a:t>Highest share of total factories</a:t>
            </a:r>
          </a:p>
          <a:p>
            <a:r>
              <a:rPr lang="en-GB" sz="2800" i="1" dirty="0">
                <a:solidFill>
                  <a:srgbClr val="FFFFFF"/>
                </a:solidFill>
                <a:latin typeface="Georgia" pitchFamily="18" charset="0"/>
              </a:rPr>
              <a:t>                         </a:t>
            </a:r>
            <a:r>
              <a:rPr lang="en-GB" sz="4400" i="1" dirty="0">
                <a:solidFill>
                  <a:srgbClr val="FFFFFF"/>
                </a:solidFill>
                <a:latin typeface="Georgia" pitchFamily="18" charset="0"/>
              </a:rPr>
              <a:t>17%</a:t>
            </a:r>
            <a:endParaRPr lang="en-GB" sz="2800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60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473825" y="538412"/>
            <a:ext cx="134652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44884">
              <a:spcAft>
                <a:spcPts val="804"/>
              </a:spcAft>
            </a:pPr>
            <a:r>
              <a:rPr lang="en-GB" sz="900" noProof="1">
                <a:ea typeface="Cambria Math" pitchFamily="18" charset="0"/>
              </a:rPr>
              <a:t>  –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ltGray">
          <a:xfrm>
            <a:off x="4648200" y="1028700"/>
            <a:ext cx="3962400" cy="33147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3200" dirty="0" smtClean="0">
                <a:solidFill>
                  <a:srgbClr val="FFFFFF"/>
                </a:solidFill>
                <a:latin typeface="Georgia" pitchFamily="18" charset="0"/>
              </a:rPr>
              <a:t>Percentage of India’s major ports capacity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000" b="1" dirty="0" smtClean="0">
                <a:latin typeface="Georgia" panose="02040502050405020303" pitchFamily="18" charset="0"/>
              </a:rPr>
              <a:t>#3 – Robust physical infrastructure (1/2)</a:t>
            </a:r>
            <a:br>
              <a:rPr lang="en-GB" sz="2000" b="1" dirty="0" smtClean="0">
                <a:latin typeface="Georgia" panose="02040502050405020303" pitchFamily="18" charset="0"/>
              </a:rPr>
            </a:br>
            <a:r>
              <a:rPr lang="en-GB" sz="2000" b="1" dirty="0" smtClean="0">
                <a:latin typeface="Georgia" panose="02040502050405020303" pitchFamily="18" charset="0"/>
              </a:rPr>
              <a:t/>
            </a:r>
            <a:br>
              <a:rPr lang="en-GB" sz="2000" b="1" dirty="0" smtClean="0">
                <a:latin typeface="Georgia" panose="02040502050405020303" pitchFamily="18" charset="0"/>
              </a:rPr>
            </a:br>
            <a:endParaRPr lang="en-GB" sz="2000" b="1" dirty="0">
              <a:latin typeface="Georgia" panose="02040502050405020303" pitchFamily="18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4"/>
          </p:nvPr>
        </p:nvSpPr>
        <p:spPr>
          <a:xfrm>
            <a:off x="228600" y="742950"/>
            <a:ext cx="4267199" cy="33147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1400" dirty="0" smtClean="0">
                <a:latin typeface="Georgia" panose="02040502050405020303" pitchFamily="18" charset="0"/>
              </a:rPr>
              <a:t>Robust physical infrastructure  in tune with the modern times</a:t>
            </a:r>
          </a:p>
          <a:p>
            <a:pPr lvl="1" algn="just">
              <a:defRPr/>
            </a:pPr>
            <a:r>
              <a:rPr lang="en-US" sz="1200" dirty="0" smtClean="0">
                <a:latin typeface="Georgia" panose="02040502050405020303" pitchFamily="18" charset="0"/>
              </a:rPr>
              <a:t>India’s second longest coastline of 1076 km</a:t>
            </a:r>
            <a:r>
              <a:rPr lang="en-US" sz="1200" dirty="0"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latin typeface="Georgia" panose="02040502050405020303" pitchFamily="18" charset="0"/>
              </a:rPr>
              <a:t>with 3 major ports and 16 minor ports that handled over 107 million tonnes of cargo in 2014</a:t>
            </a:r>
          </a:p>
          <a:p>
            <a:pPr lvl="1" algn="just">
              <a:defRPr/>
            </a:pPr>
            <a:r>
              <a:rPr lang="en-US" sz="1200" dirty="0" smtClean="0">
                <a:latin typeface="Georgia" panose="02040502050405020303" pitchFamily="18" charset="0"/>
              </a:rPr>
              <a:t>Excellent road network of over 62,000 km (of multi lane roads </a:t>
            </a:r>
            <a:r>
              <a:rPr lang="en-US" sz="1200" dirty="0">
                <a:latin typeface="Georgia" panose="02040502050405020303" pitchFamily="18" charset="0"/>
              </a:rPr>
              <a:t>alone). TN has a road density of 177 km per 100 sq. </a:t>
            </a:r>
            <a:r>
              <a:rPr lang="en-US" sz="1200" dirty="0" smtClean="0">
                <a:latin typeface="Georgia" panose="02040502050405020303" pitchFamily="18" charset="0"/>
              </a:rPr>
              <a:t>km higher than the </a:t>
            </a:r>
            <a:r>
              <a:rPr lang="en-US" sz="1200" dirty="0">
                <a:latin typeface="Georgia" panose="02040502050405020303" pitchFamily="18" charset="0"/>
              </a:rPr>
              <a:t>national average of 148 km per 100 sq. km</a:t>
            </a:r>
          </a:p>
          <a:p>
            <a:pPr lvl="1" algn="just">
              <a:defRPr/>
            </a:pPr>
            <a:r>
              <a:rPr lang="en-US" sz="1200" dirty="0" smtClean="0">
                <a:latin typeface="Georgia" panose="02040502050405020303" pitchFamily="18" charset="0"/>
              </a:rPr>
              <a:t>State with one of the largest telecom markets and highest subscriber base – 8.4% of the total subscriber base of India</a:t>
            </a:r>
          </a:p>
          <a:p>
            <a:pPr lvl="1" algn="just">
              <a:defRPr/>
            </a:pPr>
            <a:r>
              <a:rPr lang="en-US" sz="1200" b="1" i="1" dirty="0" smtClean="0">
                <a:latin typeface="Georgia" panose="02040502050405020303" pitchFamily="18" charset="0"/>
              </a:rPr>
              <a:t>Only State in India with 4 international airports </a:t>
            </a:r>
            <a:r>
              <a:rPr lang="en-US" sz="1200" dirty="0" smtClean="0">
                <a:latin typeface="Georgia" panose="02040502050405020303" pitchFamily="18" charset="0"/>
              </a:rPr>
              <a:t>– offering direct connectivity with over 20 countries</a:t>
            </a:r>
          </a:p>
          <a:p>
            <a:pPr lvl="1" algn="just">
              <a:defRPr/>
            </a:pPr>
            <a:r>
              <a:rPr lang="en-US" sz="1200" dirty="0" smtClean="0">
                <a:latin typeface="Georgia" panose="02040502050405020303" pitchFamily="18" charset="0"/>
              </a:rPr>
              <a:t>Strong presence of multilateral agencies like JICA, World Bank, ADB etc. ensures continuous infrastructure capacity upgradation</a:t>
            </a:r>
          </a:p>
          <a:p>
            <a:pPr algn="just">
              <a:lnSpc>
                <a:spcPct val="150000"/>
              </a:lnSpc>
            </a:pPr>
            <a:endParaRPr lang="en-GB" sz="1400" dirty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white">
          <a:xfrm>
            <a:off x="5638800" y="3028950"/>
            <a:ext cx="2660104" cy="8640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8000" b="1" i="1" dirty="0">
                <a:solidFill>
                  <a:srgbClr val="FFFFFF"/>
                </a:solidFill>
                <a:latin typeface="Georgia" pitchFamily="18" charset="0"/>
              </a:rPr>
              <a:t>1</a:t>
            </a:r>
            <a:r>
              <a:rPr lang="en-GB" sz="8000" b="1" i="1" dirty="0" smtClean="0">
                <a:solidFill>
                  <a:srgbClr val="FFFFFF"/>
                </a:solidFill>
                <a:latin typeface="Georgia" pitchFamily="18" charset="0"/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31857019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SmartDividertext} {SmartDividernumber}"/>
  <p:tag name="SMARTSHAPETYPE" val="DividerHeader"/>
  <p:tag name="SMARTOBJECT" val="StandardSectionDivide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TOCSTYLE" val="Standard Table of Contents [new brand]"/>
  <p:tag name="SMARTSLIDETYPE" val="TOC"/>
  <p:tag name="UNLOCK SHAPES" val="NO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TOCSTYLE" val="Standard Table of Contents [new brand]"/>
  <p:tag name="SMARTSLIDETYPE" val="TOC"/>
  <p:tag name="UNLOCK SHAPES" val="NO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SMARTDIVIDERLEVEL" val="0"/>
  <p:tag name="SHOW EXECUTIVE SUMMARY" val="No"/>
  <p:tag name="UNLOCK SHAPES" val="Yes"/>
  <p:tag name="SMARTDIVIDERTEXT" val="Section"/>
  <p:tag name="SMARTDIVIDERNUMBER" val="1"/>
  <p:tag name="SMART DIVIDER TITLE" val="Strategic Loca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solidFill>
            <a:schemeClr val="accent2"/>
          </a:solidFill>
          <a:prstDash val="sysDash"/>
        </a:ln>
      </a:spPr>
      <a:bodyPr wrap="square" lIns="0" tIns="0" rIns="0" bIns="0" rtlCol="0">
        <a:spAutoFit/>
      </a:bodyPr>
      <a:lstStyle>
        <a:defPPr marL="285750" indent="-285750" algn="just">
          <a:buFont typeface="Arial" panose="020B0604020202020204" pitchFamily="34" charset="0"/>
          <a:buChar char="•"/>
          <a:defRPr sz="1400" b="1" i="1" dirty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1727</Words>
  <Application>Microsoft Office PowerPoint</Application>
  <PresentationFormat>On-screen Show (16:9)</PresentationFormat>
  <Paragraphs>234</Paragraphs>
  <Slides>22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TAMIL NADU</vt:lpstr>
      <vt:lpstr>PowerPoint Presentation</vt:lpstr>
      <vt:lpstr>PowerPoint Presentation</vt:lpstr>
      <vt:lpstr>Strategic Location</vt:lpstr>
      <vt:lpstr> 10 reasons to choose Tamil Nadu</vt:lpstr>
      <vt:lpstr>#1 – An economic powerhouse on a high growth trajectory</vt:lpstr>
      <vt:lpstr># 2 – A global industrial and manufacturing hub </vt:lpstr>
      <vt:lpstr>#3 – Robust physical infrastructure (1/2)  </vt:lpstr>
      <vt:lpstr>#3 – Robust physical infrastructure (2/2)  </vt:lpstr>
      <vt:lpstr>#4 – Renewable energy capital of India   </vt:lpstr>
      <vt:lpstr>#5 – Innovation and knowledge hub of India </vt:lpstr>
      <vt:lpstr>#6 – Robust urban and social infrastructure with world class civic amenities   </vt:lpstr>
      <vt:lpstr>#7 – Strong tourism footprint  </vt:lpstr>
      <vt:lpstr>PowerPoint Presentation</vt:lpstr>
      <vt:lpstr>#9 – New paradigm for industrial growth</vt:lpstr>
      <vt:lpstr># 10 – Vision 2023 for inclusive growth and development </vt:lpstr>
      <vt:lpstr>Avenues for Collaboration</vt:lpstr>
      <vt:lpstr>Avenues for Collaboration</vt:lpstr>
      <vt:lpstr>Avenues for Collaboration</vt:lpstr>
      <vt:lpstr>Avenues for Collaboration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Maulik Mavani</dc:creator>
  <cp:lastModifiedBy>Sriram D</cp:lastModifiedBy>
  <cp:revision>224</cp:revision>
  <dcterms:created xsi:type="dcterms:W3CDTF">2006-08-16T00:00:00Z</dcterms:created>
  <dcterms:modified xsi:type="dcterms:W3CDTF">2015-02-25T19:28:06Z</dcterms:modified>
</cp:coreProperties>
</file>